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sldIdLst>
    <p:sldId id="385" r:id="rId3"/>
    <p:sldId id="270" r:id="rId4"/>
    <p:sldId id="393" r:id="rId5"/>
    <p:sldId id="289" r:id="rId6"/>
    <p:sldId id="290" r:id="rId7"/>
    <p:sldId id="291" r:id="rId8"/>
    <p:sldId id="314" r:id="rId9"/>
    <p:sldId id="294" r:id="rId10"/>
    <p:sldId id="315" r:id="rId11"/>
    <p:sldId id="295" r:id="rId12"/>
    <p:sldId id="394" r:id="rId13"/>
    <p:sldId id="395" r:id="rId14"/>
    <p:sldId id="298" r:id="rId15"/>
    <p:sldId id="396" r:id="rId16"/>
    <p:sldId id="316" r:id="rId17"/>
    <p:sldId id="321" r:id="rId18"/>
    <p:sldId id="320" r:id="rId19"/>
    <p:sldId id="397" r:id="rId20"/>
    <p:sldId id="319" r:id="rId21"/>
    <p:sldId id="398" r:id="rId22"/>
    <p:sldId id="399" r:id="rId23"/>
    <p:sldId id="271" r:id="rId24"/>
    <p:sldId id="272" r:id="rId25"/>
    <p:sldId id="273" r:id="rId26"/>
    <p:sldId id="400" r:id="rId27"/>
    <p:sldId id="401" r:id="rId28"/>
    <p:sldId id="402" r:id="rId29"/>
    <p:sldId id="275" r:id="rId30"/>
    <p:sldId id="406" r:id="rId31"/>
    <p:sldId id="256" r:id="rId32"/>
    <p:sldId id="257" r:id="rId33"/>
    <p:sldId id="258" r:id="rId34"/>
    <p:sldId id="297" r:id="rId35"/>
    <p:sldId id="284" r:id="rId36"/>
    <p:sldId id="262" r:id="rId37"/>
    <p:sldId id="260" r:id="rId38"/>
    <p:sldId id="301" r:id="rId39"/>
    <p:sldId id="261" r:id="rId40"/>
    <p:sldId id="264" r:id="rId41"/>
    <p:sldId id="286" r:id="rId42"/>
    <p:sldId id="265" r:id="rId43"/>
    <p:sldId id="285" r:id="rId44"/>
    <p:sldId id="302" r:id="rId45"/>
    <p:sldId id="303" r:id="rId46"/>
    <p:sldId id="304" r:id="rId47"/>
    <p:sldId id="305" r:id="rId48"/>
    <p:sldId id="306" r:id="rId49"/>
    <p:sldId id="374" r:id="rId50"/>
    <p:sldId id="307" r:id="rId51"/>
    <p:sldId id="308" r:id="rId52"/>
    <p:sldId id="309" r:id="rId53"/>
    <p:sldId id="310" r:id="rId54"/>
    <p:sldId id="311" r:id="rId55"/>
    <p:sldId id="312" r:id="rId56"/>
    <p:sldId id="329" r:id="rId57"/>
    <p:sldId id="330" r:id="rId58"/>
    <p:sldId id="331" r:id="rId59"/>
    <p:sldId id="332" r:id="rId60"/>
    <p:sldId id="333" r:id="rId61"/>
    <p:sldId id="334" r:id="rId62"/>
    <p:sldId id="327" r:id="rId63"/>
    <p:sldId id="336" r:id="rId64"/>
    <p:sldId id="337" r:id="rId65"/>
    <p:sldId id="338" r:id="rId66"/>
    <p:sldId id="339" r:id="rId67"/>
    <p:sldId id="340" r:id="rId68"/>
    <p:sldId id="341" r:id="rId69"/>
    <p:sldId id="342" r:id="rId70"/>
    <p:sldId id="407" r:id="rId71"/>
    <p:sldId id="328" r:id="rId72"/>
    <p:sldId id="375" r:id="rId73"/>
    <p:sldId id="376" r:id="rId74"/>
    <p:sldId id="343" r:id="rId75"/>
    <p:sldId id="384" r:id="rId76"/>
    <p:sldId id="377" r:id="rId77"/>
    <p:sldId id="344" r:id="rId78"/>
    <p:sldId id="345" r:id="rId79"/>
    <p:sldId id="346" r:id="rId80"/>
    <p:sldId id="347" r:id="rId81"/>
    <p:sldId id="351" r:id="rId82"/>
    <p:sldId id="352" r:id="rId83"/>
    <p:sldId id="353" r:id="rId84"/>
    <p:sldId id="354" r:id="rId85"/>
    <p:sldId id="357" r:id="rId86"/>
    <p:sldId id="380" r:id="rId87"/>
    <p:sldId id="358" r:id="rId88"/>
    <p:sldId id="382" r:id="rId89"/>
    <p:sldId id="381" r:id="rId90"/>
    <p:sldId id="360" r:id="rId91"/>
    <p:sldId id="361" r:id="rId92"/>
    <p:sldId id="362" r:id="rId93"/>
    <p:sldId id="363" r:id="rId94"/>
    <p:sldId id="364" r:id="rId95"/>
    <p:sldId id="365" r:id="rId96"/>
    <p:sldId id="366" r:id="rId97"/>
    <p:sldId id="383" r:id="rId98"/>
    <p:sldId id="367" r:id="rId99"/>
    <p:sldId id="378" r:id="rId100"/>
    <p:sldId id="368" r:id="rId101"/>
    <p:sldId id="379" r:id="rId102"/>
    <p:sldId id="369" r:id="rId103"/>
    <p:sldId id="370" r:id="rId104"/>
    <p:sldId id="371" r:id="rId105"/>
    <p:sldId id="372" r:id="rId106"/>
    <p:sldId id="373" r:id="rId107"/>
    <p:sldId id="350" r:id="rId108"/>
    <p:sldId id="299" r:id="rId109"/>
    <p:sldId id="300" r:id="rId110"/>
    <p:sldId id="288" r:id="rId1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1" d="100"/>
          <a:sy n="41" d="100"/>
        </p:scale>
        <p:origin x="3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BE753-2F03-4B6C-B103-8CF7586E2AFA}"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3393503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3BE753-2F03-4B6C-B103-8CF7586E2AFA}"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865631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BE753-2F03-4B6C-B103-8CF7586E2AFA}"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54562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BE753-2F03-4B6C-B103-8CF7586E2AFA}"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2434822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BE753-2F03-4B6C-B103-8CF7586E2AFA}"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2034528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BE753-2F03-4B6C-B103-8CF7586E2AFA}"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3700990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BE753-2F03-4B6C-B103-8CF7586E2AFA}"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2553557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BE753-2F03-4B6C-B103-8CF7586E2AFA}"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1917446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BE753-2F03-4B6C-B103-8CF7586E2AFA}"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1738405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BE753-2F03-4B6C-B103-8CF7586E2AFA}"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938414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BE753-2F03-4B6C-B103-8CF7586E2AFA}"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8E9AD-B172-4553-89CC-167B4E652EA4}" type="slidenum">
              <a:rPr lang="en-US" smtClean="0"/>
              <a:t>‹#›</a:t>
            </a:fld>
            <a:endParaRPr lang="en-US"/>
          </a:p>
        </p:txBody>
      </p:sp>
    </p:spTree>
    <p:extLst>
      <p:ext uri="{BB962C8B-B14F-4D97-AF65-F5344CB8AC3E}">
        <p14:creationId xmlns:p14="http://schemas.microsoft.com/office/powerpoint/2010/main" val="115635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BE753-2F03-4B6C-B103-8CF7586E2AFA}" type="datetimeFigureOut">
              <a:rPr lang="en-US" smtClean="0"/>
              <a:t>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8E9AD-B172-4553-89CC-167B4E652EA4}" type="slidenum">
              <a:rPr lang="en-US" smtClean="0"/>
              <a:t>‹#›</a:t>
            </a:fld>
            <a:endParaRPr lang="en-US"/>
          </a:p>
        </p:txBody>
      </p:sp>
    </p:spTree>
    <p:extLst>
      <p:ext uri="{BB962C8B-B14F-4D97-AF65-F5344CB8AC3E}">
        <p14:creationId xmlns:p14="http://schemas.microsoft.com/office/powerpoint/2010/main" val="38696881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8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090" y="336752"/>
            <a:ext cx="9144000" cy="770831"/>
          </a:xfrm>
        </p:spPr>
        <p:txBody>
          <a:bodyPr>
            <a:normAutofit/>
          </a:bodyPr>
          <a:lstStyle/>
          <a:p>
            <a:r>
              <a:rPr lang="nb-NO" sz="4000" b="1" dirty="0"/>
              <a:t>GIẢI PHẪU SINH LÝ HỆ HÔ HẤP</a:t>
            </a:r>
            <a:endParaRPr lang="en-US" sz="4000" dirty="0"/>
          </a:p>
        </p:txBody>
      </p:sp>
      <p:pic>
        <p:nvPicPr>
          <p:cNvPr id="4" name="Picture 4" descr="Image result for bệnh hô hấ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643" y="1241778"/>
            <a:ext cx="5768623" cy="533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26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a:bodyPr>
          <a:lstStyle/>
          <a:p>
            <a:r>
              <a:rPr lang="en-US" b="1" dirty="0"/>
              <a:t>5. </a:t>
            </a:r>
            <a:r>
              <a:rPr lang="en-US" b="1" dirty="0" err="1"/>
              <a:t>Khí</a:t>
            </a:r>
            <a:r>
              <a:rPr lang="en-US" b="1" dirty="0"/>
              <a:t> </a:t>
            </a:r>
            <a:r>
              <a:rPr lang="en-US" b="1" dirty="0" err="1"/>
              <a:t>quản</a:t>
            </a:r>
            <a:endParaRPr lang="en-US" dirty="0"/>
          </a:p>
          <a:p>
            <a:r>
              <a:rPr lang="en-US" dirty="0" err="1"/>
              <a:t>Là</a:t>
            </a:r>
            <a:r>
              <a:rPr lang="en-US" dirty="0"/>
              <a:t> </a:t>
            </a:r>
            <a:r>
              <a:rPr lang="en-US" dirty="0" err="1"/>
              <a:t>ống</a:t>
            </a:r>
            <a:r>
              <a:rPr lang="en-US" dirty="0"/>
              <a:t> </a:t>
            </a:r>
            <a:r>
              <a:rPr lang="en-US" dirty="0" err="1"/>
              <a:t>dẫn</a:t>
            </a:r>
            <a:r>
              <a:rPr lang="en-US" dirty="0"/>
              <a:t> </a:t>
            </a:r>
            <a:r>
              <a:rPr lang="en-US" dirty="0" err="1"/>
              <a:t>khí</a:t>
            </a:r>
            <a:r>
              <a:rPr lang="en-US" dirty="0"/>
              <a:t> </a:t>
            </a:r>
            <a:r>
              <a:rPr lang="en-US" dirty="0" err="1"/>
              <a:t>tiếp</a:t>
            </a:r>
            <a:r>
              <a:rPr lang="en-US" dirty="0"/>
              <a:t> </a:t>
            </a:r>
            <a:r>
              <a:rPr lang="en-US" dirty="0" err="1"/>
              <a:t>theo</a:t>
            </a:r>
            <a:r>
              <a:rPr lang="en-US" dirty="0"/>
              <a:t> </a:t>
            </a:r>
            <a:r>
              <a:rPr lang="en-US" dirty="0" err="1"/>
              <a:t>thanh</a:t>
            </a:r>
            <a:r>
              <a:rPr lang="en-US" dirty="0"/>
              <a:t> </a:t>
            </a:r>
            <a:r>
              <a:rPr lang="en-US" dirty="0" err="1"/>
              <a:t>quản</a:t>
            </a:r>
            <a:r>
              <a:rPr lang="en-US" dirty="0"/>
              <a:t> </a:t>
            </a:r>
            <a:r>
              <a:rPr lang="en-US" dirty="0" err="1"/>
              <a:t>gồm</a:t>
            </a:r>
            <a:r>
              <a:rPr lang="en-US" dirty="0"/>
              <a:t> 16 - 20 </a:t>
            </a:r>
            <a:r>
              <a:rPr lang="en-US" dirty="0" err="1"/>
              <a:t>vành</a:t>
            </a:r>
            <a:r>
              <a:rPr lang="en-US" dirty="0"/>
              <a:t> </a:t>
            </a:r>
            <a:r>
              <a:rPr lang="en-US" dirty="0" err="1"/>
              <a:t>sụn</a:t>
            </a:r>
            <a:r>
              <a:rPr lang="en-US" dirty="0"/>
              <a:t> </a:t>
            </a:r>
            <a:r>
              <a:rPr lang="en-US" dirty="0" err="1"/>
              <a:t>chữ</a:t>
            </a:r>
            <a:r>
              <a:rPr lang="en-US" dirty="0"/>
              <a:t> C </a:t>
            </a:r>
            <a:r>
              <a:rPr lang="en-US" dirty="0" err="1"/>
              <a:t>nằm</a:t>
            </a:r>
            <a:r>
              <a:rPr lang="en-US" dirty="0"/>
              <a:t> </a:t>
            </a:r>
            <a:r>
              <a:rPr lang="en-US" dirty="0" err="1"/>
              <a:t>ngang</a:t>
            </a:r>
            <a:r>
              <a:rPr lang="en-US" dirty="0"/>
              <a:t> </a:t>
            </a:r>
            <a:r>
              <a:rPr lang="en-US" dirty="0" err="1"/>
              <a:t>xếp</a:t>
            </a:r>
            <a:r>
              <a:rPr lang="en-US" dirty="0"/>
              <a:t> </a:t>
            </a:r>
            <a:r>
              <a:rPr lang="en-US" dirty="0" err="1"/>
              <a:t>chồng</a:t>
            </a:r>
            <a:r>
              <a:rPr lang="en-US" dirty="0"/>
              <a:t> </a:t>
            </a:r>
            <a:r>
              <a:rPr lang="en-US" dirty="0" err="1"/>
              <a:t>lên</a:t>
            </a:r>
            <a:r>
              <a:rPr lang="en-US" dirty="0"/>
              <a:t> </a:t>
            </a:r>
            <a:r>
              <a:rPr lang="en-US" dirty="0" err="1"/>
              <a:t>nhau</a:t>
            </a:r>
            <a:r>
              <a:rPr lang="en-US" dirty="0"/>
              <a:t>, </a:t>
            </a:r>
            <a:r>
              <a:rPr lang="en-US" dirty="0" err="1"/>
              <a:t>rộng</a:t>
            </a:r>
            <a:r>
              <a:rPr lang="en-US" dirty="0"/>
              <a:t> 1 cm, </a:t>
            </a:r>
            <a:r>
              <a:rPr lang="en-US" dirty="0" err="1"/>
              <a:t>phía</a:t>
            </a:r>
            <a:r>
              <a:rPr lang="en-US" dirty="0"/>
              <a:t> </a:t>
            </a:r>
            <a:r>
              <a:rPr lang="en-US" dirty="0" err="1"/>
              <a:t>trên</a:t>
            </a:r>
            <a:r>
              <a:rPr lang="en-US" dirty="0"/>
              <a:t> </a:t>
            </a:r>
            <a:r>
              <a:rPr lang="en-US" dirty="0" err="1"/>
              <a:t>đi</a:t>
            </a:r>
            <a:r>
              <a:rPr lang="en-US" dirty="0"/>
              <a:t> </a:t>
            </a:r>
            <a:r>
              <a:rPr lang="en-US" dirty="0" err="1"/>
              <a:t>từ</a:t>
            </a:r>
            <a:r>
              <a:rPr lang="en-US" dirty="0"/>
              <a:t> </a:t>
            </a:r>
            <a:r>
              <a:rPr lang="en-US" dirty="0" err="1"/>
              <a:t>ngang</a:t>
            </a:r>
            <a:r>
              <a:rPr lang="en-US" dirty="0"/>
              <a:t> </a:t>
            </a:r>
            <a:r>
              <a:rPr lang="en-US" dirty="0" err="1"/>
              <a:t>mức</a:t>
            </a:r>
            <a:r>
              <a:rPr lang="en-US" dirty="0"/>
              <a:t> </a:t>
            </a:r>
            <a:r>
              <a:rPr lang="en-US" dirty="0" err="1"/>
              <a:t>đốt</a:t>
            </a:r>
            <a:r>
              <a:rPr lang="en-US" dirty="0"/>
              <a:t> </a:t>
            </a:r>
            <a:r>
              <a:rPr lang="en-US" dirty="0" err="1"/>
              <a:t>sống</a:t>
            </a:r>
            <a:r>
              <a:rPr lang="en-US" dirty="0"/>
              <a:t> </a:t>
            </a:r>
            <a:r>
              <a:rPr lang="en-US" dirty="0" err="1"/>
              <a:t>cổ</a:t>
            </a:r>
            <a:r>
              <a:rPr lang="en-US" dirty="0"/>
              <a:t> VI, </a:t>
            </a:r>
            <a:r>
              <a:rPr lang="en-US" dirty="0" err="1"/>
              <a:t>càng</a:t>
            </a:r>
            <a:r>
              <a:rPr lang="en-US" dirty="0"/>
              <a:t> </a:t>
            </a:r>
            <a:r>
              <a:rPr lang="en-US" dirty="0" err="1"/>
              <a:t>xuống</a:t>
            </a:r>
            <a:r>
              <a:rPr lang="en-US" dirty="0"/>
              <a:t> </a:t>
            </a:r>
            <a:r>
              <a:rPr lang="en-US" dirty="0" err="1"/>
              <a:t>dưới</a:t>
            </a:r>
            <a:r>
              <a:rPr lang="en-US" dirty="0"/>
              <a:t> </a:t>
            </a:r>
            <a:r>
              <a:rPr lang="en-US" dirty="0" err="1"/>
              <a:t>càng</a:t>
            </a:r>
            <a:r>
              <a:rPr lang="en-US" dirty="0"/>
              <a:t> </a:t>
            </a:r>
            <a:r>
              <a:rPr lang="en-US" dirty="0" err="1"/>
              <a:t>đi</a:t>
            </a:r>
            <a:r>
              <a:rPr lang="en-US" dirty="0"/>
              <a:t> </a:t>
            </a:r>
            <a:r>
              <a:rPr lang="en-US" dirty="0" err="1"/>
              <a:t>sâu</a:t>
            </a:r>
            <a:r>
              <a:rPr lang="en-US" dirty="0"/>
              <a:t> </a:t>
            </a:r>
            <a:r>
              <a:rPr lang="en-US" dirty="0" err="1"/>
              <a:t>vào</a:t>
            </a:r>
            <a:r>
              <a:rPr lang="en-US" dirty="0"/>
              <a:t> </a:t>
            </a:r>
            <a:r>
              <a:rPr lang="en-US" dirty="0" err="1"/>
              <a:t>bên</a:t>
            </a:r>
            <a:r>
              <a:rPr lang="en-US" dirty="0"/>
              <a:t> </a:t>
            </a:r>
            <a:r>
              <a:rPr lang="en-US" dirty="0" err="1"/>
              <a:t>trong</a:t>
            </a:r>
            <a:r>
              <a:rPr lang="en-US" dirty="0"/>
              <a:t> </a:t>
            </a:r>
            <a:r>
              <a:rPr lang="en-US" dirty="0" err="1"/>
              <a:t>lồng</a:t>
            </a:r>
            <a:r>
              <a:rPr lang="en-US" dirty="0"/>
              <a:t> </a:t>
            </a:r>
            <a:r>
              <a:rPr lang="en-US" dirty="0" err="1"/>
              <a:t>ngực</a:t>
            </a:r>
            <a:r>
              <a:rPr lang="en-US" dirty="0"/>
              <a:t> </a:t>
            </a:r>
            <a:r>
              <a:rPr lang="en-US" dirty="0" err="1"/>
              <a:t>tận</a:t>
            </a:r>
            <a:r>
              <a:rPr lang="en-US" dirty="0"/>
              <a:t> </a:t>
            </a:r>
            <a:r>
              <a:rPr lang="en-US" dirty="0" err="1"/>
              <a:t>cùng</a:t>
            </a:r>
            <a:r>
              <a:rPr lang="en-US" dirty="0"/>
              <a:t> ở </a:t>
            </a:r>
            <a:r>
              <a:rPr lang="en-US" dirty="0" err="1"/>
              <a:t>đốt</a:t>
            </a:r>
            <a:r>
              <a:rPr lang="en-US" dirty="0"/>
              <a:t> </a:t>
            </a:r>
            <a:r>
              <a:rPr lang="en-US" dirty="0" err="1"/>
              <a:t>sống</a:t>
            </a:r>
            <a:r>
              <a:rPr lang="en-US" dirty="0"/>
              <a:t> </a:t>
            </a:r>
            <a:r>
              <a:rPr lang="en-US" dirty="0" err="1"/>
              <a:t>ngực</a:t>
            </a:r>
            <a:r>
              <a:rPr lang="en-US" dirty="0"/>
              <a:t> IV.</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563" y="2614411"/>
            <a:ext cx="3762046" cy="408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819" y="2279610"/>
            <a:ext cx="5067698" cy="441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88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normAutofit/>
          </a:bodyPr>
          <a:lstStyle/>
          <a:p>
            <a:pPr>
              <a:lnSpc>
                <a:spcPct val="150000"/>
              </a:lnSpc>
            </a:pPr>
            <a:r>
              <a:rPr lang="en-US" b="1" dirty="0" err="1">
                <a:solidFill>
                  <a:schemeClr val="tx1"/>
                </a:solidFill>
              </a:rPr>
              <a:t>Một</a:t>
            </a:r>
            <a:r>
              <a:rPr lang="en-US" b="1" dirty="0">
                <a:solidFill>
                  <a:schemeClr val="tx1"/>
                </a:solidFill>
              </a:rPr>
              <a:t> </a:t>
            </a:r>
            <a:r>
              <a:rPr lang="en-US" b="1" dirty="0" err="1">
                <a:solidFill>
                  <a:schemeClr val="tx1"/>
                </a:solidFill>
              </a:rPr>
              <a:t>số</a:t>
            </a:r>
            <a:r>
              <a:rPr lang="en-US" b="1" dirty="0">
                <a:solidFill>
                  <a:schemeClr val="tx1"/>
                </a:solidFill>
              </a:rPr>
              <a:t> </a:t>
            </a:r>
            <a:r>
              <a:rPr lang="en-US" b="1" dirty="0" err="1">
                <a:solidFill>
                  <a:schemeClr val="tx1"/>
                </a:solidFill>
              </a:rPr>
              <a:t>thủ</a:t>
            </a:r>
            <a:r>
              <a:rPr lang="en-US" b="1" dirty="0">
                <a:solidFill>
                  <a:schemeClr val="tx1"/>
                </a:solidFill>
              </a:rPr>
              <a:t> </a:t>
            </a:r>
            <a:r>
              <a:rPr lang="en-US" b="1" dirty="0" err="1">
                <a:solidFill>
                  <a:schemeClr val="tx1"/>
                </a:solidFill>
              </a:rPr>
              <a:t>thuật</a:t>
            </a:r>
            <a:r>
              <a:rPr lang="en-US" b="1" dirty="0">
                <a:solidFill>
                  <a:schemeClr val="tx1"/>
                </a:solidFill>
              </a:rPr>
              <a:t>: </a:t>
            </a:r>
          </a:p>
          <a:p>
            <a:pPr>
              <a:lnSpc>
                <a:spcPct val="150000"/>
              </a:lnSpc>
            </a:pPr>
            <a:r>
              <a:rPr lang="en-US" dirty="0">
                <a:solidFill>
                  <a:schemeClr val="tx1"/>
                </a:solidFill>
              </a:rPr>
              <a:t>a. </a:t>
            </a:r>
            <a:r>
              <a:rPr lang="en-US" dirty="0" err="1">
                <a:solidFill>
                  <a:schemeClr val="tx1"/>
                </a:solidFill>
              </a:rPr>
              <a:t>Làm</a:t>
            </a:r>
            <a:r>
              <a:rPr lang="en-US" dirty="0">
                <a:solidFill>
                  <a:schemeClr val="tx1"/>
                </a:solidFill>
              </a:rPr>
              <a:t> </a:t>
            </a:r>
            <a:r>
              <a:rPr lang="en-US" dirty="0" err="1">
                <a:solidFill>
                  <a:schemeClr val="tx1"/>
                </a:solidFill>
              </a:rPr>
              <a:t>ẩm</a:t>
            </a:r>
            <a:r>
              <a:rPr lang="en-US" dirty="0">
                <a:solidFill>
                  <a:schemeClr val="tx1"/>
                </a:solidFill>
              </a:rPr>
              <a:t> </a:t>
            </a:r>
            <a:r>
              <a:rPr lang="en-US" dirty="0" err="1">
                <a:solidFill>
                  <a:schemeClr val="tx1"/>
                </a:solidFill>
              </a:rPr>
              <a:t>niêm</a:t>
            </a:r>
            <a:r>
              <a:rPr lang="en-US" dirty="0">
                <a:solidFill>
                  <a:schemeClr val="tx1"/>
                </a:solidFill>
              </a:rPr>
              <a:t> </a:t>
            </a:r>
            <a:r>
              <a:rPr lang="en-US" dirty="0" err="1">
                <a:solidFill>
                  <a:schemeClr val="tx1"/>
                </a:solidFill>
              </a:rPr>
              <a:t>mạc</a:t>
            </a:r>
            <a:r>
              <a:rPr lang="en-US" dirty="0">
                <a:solidFill>
                  <a:schemeClr val="tx1"/>
                </a:solidFill>
              </a:rPr>
              <a:t> </a:t>
            </a:r>
            <a:r>
              <a:rPr lang="en-US" dirty="0" err="1">
                <a:solidFill>
                  <a:schemeClr val="tx1"/>
                </a:solidFill>
              </a:rPr>
              <a:t>hô</a:t>
            </a:r>
            <a:r>
              <a:rPr lang="en-US" dirty="0">
                <a:solidFill>
                  <a:schemeClr val="tx1"/>
                </a:solidFill>
              </a:rPr>
              <a:t> </a:t>
            </a:r>
            <a:r>
              <a:rPr lang="en-US" dirty="0" err="1">
                <a:solidFill>
                  <a:schemeClr val="tx1"/>
                </a:solidFill>
              </a:rPr>
              <a:t>hấp</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mềm</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chất</a:t>
            </a:r>
            <a:r>
              <a:rPr lang="en-US" dirty="0">
                <a:solidFill>
                  <a:schemeClr val="tx1"/>
                </a:solidFill>
              </a:rPr>
              <a:t> </a:t>
            </a:r>
            <a:r>
              <a:rPr lang="en-US" dirty="0" err="1">
                <a:solidFill>
                  <a:schemeClr val="tx1"/>
                </a:solidFill>
              </a:rPr>
              <a:t>dịch</a:t>
            </a:r>
            <a:r>
              <a:rPr lang="en-US" dirty="0">
                <a:solidFill>
                  <a:schemeClr val="tx1"/>
                </a:solidFill>
              </a:rPr>
              <a:t> ứ </a:t>
            </a:r>
            <a:r>
              <a:rPr lang="en-US" dirty="0" err="1">
                <a:solidFill>
                  <a:schemeClr val="tx1"/>
                </a:solidFill>
              </a:rPr>
              <a:t>đọng</a:t>
            </a:r>
            <a:r>
              <a:rPr lang="en-US" dirty="0">
                <a:solidFill>
                  <a:schemeClr val="tx1"/>
                </a:solidFill>
              </a:rPr>
              <a:t> </a:t>
            </a:r>
          </a:p>
          <a:p>
            <a:pPr>
              <a:lnSpc>
                <a:spcPct val="150000"/>
              </a:lnSpc>
            </a:pPr>
            <a:r>
              <a:rPr lang="en-US" dirty="0">
                <a:solidFill>
                  <a:schemeClr val="tx1"/>
                </a:solidFill>
              </a:rPr>
              <a:t>b. Ho </a:t>
            </a:r>
            <a:r>
              <a:rPr lang="en-US" dirty="0" err="1">
                <a:solidFill>
                  <a:schemeClr val="tx1"/>
                </a:solidFill>
              </a:rPr>
              <a:t>hữu</a:t>
            </a:r>
            <a:r>
              <a:rPr lang="en-US" dirty="0">
                <a:solidFill>
                  <a:schemeClr val="tx1"/>
                </a:solidFill>
              </a:rPr>
              <a:t> </a:t>
            </a:r>
            <a:r>
              <a:rPr lang="en-US" dirty="0" err="1">
                <a:solidFill>
                  <a:schemeClr val="tx1"/>
                </a:solidFill>
              </a:rPr>
              <a:t>hiệu</a:t>
            </a:r>
            <a:r>
              <a:rPr lang="en-US" dirty="0">
                <a:solidFill>
                  <a:schemeClr val="tx1"/>
                </a:solidFill>
              </a:rPr>
              <a:t> </a:t>
            </a:r>
          </a:p>
          <a:p>
            <a:pPr>
              <a:lnSpc>
                <a:spcPct val="150000"/>
              </a:lnSpc>
            </a:pPr>
            <a:r>
              <a:rPr lang="en-US" dirty="0">
                <a:solidFill>
                  <a:schemeClr val="tx1"/>
                </a:solidFill>
              </a:rPr>
              <a:t>c. </a:t>
            </a:r>
            <a:r>
              <a:rPr lang="en-US" dirty="0" err="1">
                <a:solidFill>
                  <a:schemeClr val="tx1"/>
                </a:solidFill>
              </a:rPr>
              <a:t>Dẫn</a:t>
            </a:r>
            <a:r>
              <a:rPr lang="en-US" dirty="0">
                <a:solidFill>
                  <a:schemeClr val="tx1"/>
                </a:solidFill>
              </a:rPr>
              <a:t> </a:t>
            </a:r>
            <a:r>
              <a:rPr lang="en-US" dirty="0" err="1">
                <a:solidFill>
                  <a:schemeClr val="tx1"/>
                </a:solidFill>
              </a:rPr>
              <a:t>lưu</a:t>
            </a:r>
            <a:r>
              <a:rPr lang="en-US" dirty="0">
                <a:solidFill>
                  <a:schemeClr val="tx1"/>
                </a:solidFill>
              </a:rPr>
              <a:t> </a:t>
            </a:r>
            <a:r>
              <a:rPr lang="en-US" dirty="0" err="1">
                <a:solidFill>
                  <a:schemeClr val="tx1"/>
                </a:solidFill>
              </a:rPr>
              <a:t>tư</a:t>
            </a:r>
            <a:r>
              <a:rPr lang="en-US" dirty="0">
                <a:solidFill>
                  <a:schemeClr val="tx1"/>
                </a:solidFill>
              </a:rPr>
              <a:t> </a:t>
            </a:r>
            <a:r>
              <a:rPr lang="en-US" dirty="0" err="1">
                <a:solidFill>
                  <a:schemeClr val="tx1"/>
                </a:solidFill>
              </a:rPr>
              <a:t>thế</a:t>
            </a:r>
            <a:r>
              <a:rPr lang="en-US" dirty="0">
                <a:solidFill>
                  <a:schemeClr val="tx1"/>
                </a:solidFill>
              </a:rPr>
              <a:t> </a:t>
            </a:r>
          </a:p>
          <a:p>
            <a:pPr>
              <a:lnSpc>
                <a:spcPct val="150000"/>
              </a:lnSpc>
            </a:pPr>
            <a:r>
              <a:rPr lang="en-US" dirty="0">
                <a:solidFill>
                  <a:schemeClr val="tx1"/>
                </a:solidFill>
              </a:rPr>
              <a:t>d. </a:t>
            </a:r>
            <a:r>
              <a:rPr lang="en-US" dirty="0" err="1">
                <a:solidFill>
                  <a:schemeClr val="tx1"/>
                </a:solidFill>
              </a:rPr>
              <a:t>Vỗ</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thành</a:t>
            </a:r>
            <a:r>
              <a:rPr lang="en-US" dirty="0">
                <a:solidFill>
                  <a:schemeClr val="tx1"/>
                </a:solidFill>
              </a:rPr>
              <a:t> </a:t>
            </a:r>
            <a:r>
              <a:rPr lang="en-US" dirty="0" err="1">
                <a:solidFill>
                  <a:schemeClr val="tx1"/>
                </a:solidFill>
              </a:rPr>
              <a:t>ngực</a:t>
            </a:r>
            <a:r>
              <a:rPr lang="en-US" dirty="0">
                <a:solidFill>
                  <a:schemeClr val="tx1"/>
                </a:solidFill>
              </a:rPr>
              <a:t> </a:t>
            </a:r>
          </a:p>
          <a:p>
            <a:pPr>
              <a:lnSpc>
                <a:spcPct val="150000"/>
              </a:lnSpc>
            </a:pPr>
            <a:r>
              <a:rPr lang="en-US" dirty="0">
                <a:solidFill>
                  <a:schemeClr val="tx1"/>
                </a:solidFill>
              </a:rPr>
              <a:t>e. Rung </a:t>
            </a:r>
            <a:r>
              <a:rPr lang="en-US" dirty="0" err="1">
                <a:solidFill>
                  <a:schemeClr val="tx1"/>
                </a:solidFill>
              </a:rPr>
              <a:t>lồng</a:t>
            </a:r>
            <a:r>
              <a:rPr lang="en-US" dirty="0">
                <a:solidFill>
                  <a:schemeClr val="tx1"/>
                </a:solidFill>
              </a:rPr>
              <a:t> </a:t>
            </a:r>
            <a:r>
              <a:rPr lang="en-US" dirty="0" err="1">
                <a:solidFill>
                  <a:schemeClr val="tx1"/>
                </a:solidFill>
              </a:rPr>
              <a:t>ngực</a:t>
            </a:r>
            <a:r>
              <a:rPr lang="en-US" dirty="0">
                <a:solidFill>
                  <a:schemeClr val="tx1"/>
                </a:solidFill>
              </a:rPr>
              <a:t> </a:t>
            </a:r>
          </a:p>
          <a:p>
            <a:pPr>
              <a:lnSpc>
                <a:spcPct val="150000"/>
              </a:lnSpc>
            </a:pPr>
            <a:r>
              <a:rPr lang="en-US" b="1" dirty="0">
                <a:solidFill>
                  <a:schemeClr val="tx1"/>
                </a:solidFill>
              </a:rPr>
              <a:t>3.2.2. </a:t>
            </a:r>
            <a:r>
              <a:rPr lang="en-US" b="1" dirty="0" err="1">
                <a:solidFill>
                  <a:schemeClr val="tx1"/>
                </a:solidFill>
              </a:rPr>
              <a:t>Các</a:t>
            </a:r>
            <a:r>
              <a:rPr lang="en-US" b="1" dirty="0">
                <a:solidFill>
                  <a:schemeClr val="tx1"/>
                </a:solidFill>
              </a:rPr>
              <a:t> </a:t>
            </a:r>
            <a:r>
              <a:rPr lang="en-US" b="1" dirty="0" err="1">
                <a:solidFill>
                  <a:schemeClr val="tx1"/>
                </a:solidFill>
              </a:rPr>
              <a:t>biện</a:t>
            </a:r>
            <a:r>
              <a:rPr lang="en-US" b="1" dirty="0">
                <a:solidFill>
                  <a:schemeClr val="tx1"/>
                </a:solidFill>
              </a:rPr>
              <a:t> </a:t>
            </a:r>
            <a:r>
              <a:rPr lang="en-US" b="1" dirty="0" err="1">
                <a:solidFill>
                  <a:schemeClr val="tx1"/>
                </a:solidFill>
              </a:rPr>
              <a:t>pháp</a:t>
            </a:r>
            <a:r>
              <a:rPr lang="en-US" b="1" dirty="0">
                <a:solidFill>
                  <a:schemeClr val="tx1"/>
                </a:solidFill>
              </a:rPr>
              <a:t> </a:t>
            </a:r>
            <a:r>
              <a:rPr lang="en-US" b="1" dirty="0" err="1">
                <a:solidFill>
                  <a:schemeClr val="tx1"/>
                </a:solidFill>
              </a:rPr>
              <a:t>dùng</a:t>
            </a:r>
            <a:r>
              <a:rPr lang="en-US" b="1" dirty="0">
                <a:solidFill>
                  <a:schemeClr val="tx1"/>
                </a:solidFill>
              </a:rPr>
              <a:t> </a:t>
            </a:r>
            <a:r>
              <a:rPr lang="en-US" b="1" dirty="0" err="1">
                <a:solidFill>
                  <a:schemeClr val="tx1"/>
                </a:solidFill>
              </a:rPr>
              <a:t>thuốc</a:t>
            </a:r>
            <a:r>
              <a:rPr lang="en-US" b="1" dirty="0">
                <a:solidFill>
                  <a:schemeClr val="tx1"/>
                </a:solidFill>
              </a:rPr>
              <a:t> </a:t>
            </a:r>
            <a:endParaRPr lang="en-US" dirty="0">
              <a:solidFill>
                <a:schemeClr val="tx1"/>
              </a:solidFill>
            </a:endParaRPr>
          </a:p>
          <a:p>
            <a:pPr>
              <a:lnSpc>
                <a:spcPct val="150000"/>
              </a:lnSpc>
            </a:pP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y </a:t>
            </a:r>
            <a:r>
              <a:rPr lang="en-US" dirty="0" err="1">
                <a:solidFill>
                  <a:schemeClr val="tx1"/>
                </a:solidFill>
              </a:rPr>
              <a:t>lệnh</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loại</a:t>
            </a:r>
            <a:r>
              <a:rPr lang="en-US" dirty="0">
                <a:solidFill>
                  <a:schemeClr val="tx1"/>
                </a:solidFill>
              </a:rPr>
              <a:t> </a:t>
            </a:r>
            <a:r>
              <a:rPr lang="en-US" dirty="0" err="1">
                <a:solidFill>
                  <a:schemeClr val="tx1"/>
                </a:solidFill>
              </a:rPr>
              <a:t>thuốc</a:t>
            </a:r>
            <a:r>
              <a:rPr lang="en-US" dirty="0">
                <a:solidFill>
                  <a:schemeClr val="tx1"/>
                </a:solidFill>
              </a:rPr>
              <a:t> long </a:t>
            </a:r>
            <a:r>
              <a:rPr lang="en-US" dirty="0" err="1">
                <a:solidFill>
                  <a:schemeClr val="tx1"/>
                </a:solidFill>
              </a:rPr>
              <a:t>đờm</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đờm</a:t>
            </a:r>
            <a:r>
              <a:rPr lang="en-US" dirty="0">
                <a:solidFill>
                  <a:schemeClr val="tx1"/>
                </a:solidFill>
              </a:rPr>
              <a:t> </a:t>
            </a:r>
            <a:r>
              <a:rPr lang="en-US" dirty="0" err="1">
                <a:solidFill>
                  <a:schemeClr val="tx1"/>
                </a:solidFill>
              </a:rPr>
              <a:t>giảm</a:t>
            </a:r>
            <a:r>
              <a:rPr lang="en-US" dirty="0">
                <a:solidFill>
                  <a:schemeClr val="tx1"/>
                </a:solidFill>
              </a:rPr>
              <a:t> ho </a:t>
            </a:r>
            <a:r>
              <a:rPr lang="en-US" dirty="0" err="1">
                <a:solidFill>
                  <a:schemeClr val="tx1"/>
                </a:solidFill>
              </a:rPr>
              <a:t>như</a:t>
            </a:r>
            <a:r>
              <a:rPr lang="en-US" dirty="0">
                <a:solidFill>
                  <a:schemeClr val="tx1"/>
                </a:solidFill>
              </a:rPr>
              <a:t> ACC. </a:t>
            </a:r>
            <a:r>
              <a:rPr lang="en-US" dirty="0" err="1">
                <a:solidFill>
                  <a:schemeClr val="tx1"/>
                </a:solidFill>
              </a:rPr>
              <a:t>Mucomist</a:t>
            </a:r>
            <a:r>
              <a:rPr lang="en-US" dirty="0">
                <a:solidFill>
                  <a:schemeClr val="tx1"/>
                </a:solidFill>
              </a:rPr>
              <a:t>... </a:t>
            </a:r>
          </a:p>
          <a:p>
            <a:pPr>
              <a:lnSpc>
                <a:spcPct val="150000"/>
              </a:lnSpc>
            </a:pPr>
            <a:r>
              <a:rPr lang="en-US" dirty="0">
                <a:solidFill>
                  <a:schemeClr val="tx1"/>
                </a:solidFill>
              </a:rPr>
              <a:t> </a:t>
            </a:r>
          </a:p>
        </p:txBody>
      </p:sp>
    </p:spTree>
    <p:extLst>
      <p:ext uri="{BB962C8B-B14F-4D97-AF65-F5344CB8AC3E}">
        <p14:creationId xmlns:p14="http://schemas.microsoft.com/office/powerpoint/2010/main" val="11684851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normAutofit/>
          </a:bodyPr>
          <a:lstStyle/>
          <a:p>
            <a:pPr>
              <a:lnSpc>
                <a:spcPct val="150000"/>
              </a:lnSpc>
            </a:pPr>
            <a:r>
              <a:rPr lang="en-US" sz="2400" b="1" dirty="0">
                <a:solidFill>
                  <a:schemeClr val="tx1"/>
                </a:solidFill>
              </a:rPr>
              <a:t>3.3. </a:t>
            </a:r>
            <a:r>
              <a:rPr lang="en-US" sz="2400" b="1" dirty="0" err="1">
                <a:solidFill>
                  <a:schemeClr val="tx1"/>
                </a:solidFill>
              </a:rPr>
              <a:t>Giảm</a:t>
            </a:r>
            <a:r>
              <a:rPr lang="en-US" sz="2400" b="1" dirty="0">
                <a:solidFill>
                  <a:schemeClr val="tx1"/>
                </a:solidFill>
              </a:rPr>
              <a:t> </a:t>
            </a:r>
            <a:r>
              <a:rPr lang="en-US" sz="2400" b="1" dirty="0" err="1">
                <a:solidFill>
                  <a:schemeClr val="tx1"/>
                </a:solidFill>
              </a:rPr>
              <a:t>đau</a:t>
            </a:r>
            <a:r>
              <a:rPr lang="en-US" sz="2400" b="1" dirty="0">
                <a:solidFill>
                  <a:schemeClr val="tx1"/>
                </a:solidFill>
              </a:rPr>
              <a:t> </a:t>
            </a:r>
            <a:r>
              <a:rPr lang="en-US" sz="2400" b="1" dirty="0" err="1">
                <a:solidFill>
                  <a:schemeClr val="tx1"/>
                </a:solidFill>
              </a:rPr>
              <a:t>ngực</a:t>
            </a:r>
            <a:r>
              <a:rPr lang="en-US" sz="2400" b="1" dirty="0">
                <a:solidFill>
                  <a:schemeClr val="tx1"/>
                </a:solidFill>
              </a:rPr>
              <a:t> </a:t>
            </a:r>
            <a:endParaRPr lang="en-US" sz="2400" dirty="0">
              <a:solidFill>
                <a:schemeClr val="tx1"/>
              </a:solidFill>
            </a:endParaRPr>
          </a:p>
          <a:p>
            <a:pPr>
              <a:lnSpc>
                <a:spcPct val="150000"/>
              </a:lnSpc>
            </a:pPr>
            <a:r>
              <a:rPr lang="en-US" sz="2400" dirty="0">
                <a:solidFill>
                  <a:schemeClr val="tx1"/>
                </a:solidFill>
              </a:rPr>
              <a:t>- Cho NB </a:t>
            </a:r>
            <a:r>
              <a:rPr lang="en-US" sz="2400" dirty="0" err="1">
                <a:solidFill>
                  <a:schemeClr val="tx1"/>
                </a:solidFill>
              </a:rPr>
              <a:t>nằm</a:t>
            </a:r>
            <a:r>
              <a:rPr lang="en-US" sz="2400" dirty="0">
                <a:solidFill>
                  <a:schemeClr val="tx1"/>
                </a:solidFill>
              </a:rPr>
              <a:t> </a:t>
            </a:r>
            <a:r>
              <a:rPr lang="en-US" sz="2400" dirty="0" err="1">
                <a:solidFill>
                  <a:schemeClr val="tx1"/>
                </a:solidFill>
              </a:rPr>
              <a:t>tư</a:t>
            </a:r>
            <a:r>
              <a:rPr lang="en-US" sz="2400" dirty="0">
                <a:solidFill>
                  <a:schemeClr val="tx1"/>
                </a:solidFill>
              </a:rPr>
              <a:t> </a:t>
            </a:r>
            <a:r>
              <a:rPr lang="en-US" sz="2400" dirty="0" err="1">
                <a:solidFill>
                  <a:schemeClr val="tx1"/>
                </a:solidFill>
              </a:rPr>
              <a:t>thế</a:t>
            </a:r>
            <a:r>
              <a:rPr lang="en-US" sz="2400" dirty="0">
                <a:solidFill>
                  <a:schemeClr val="tx1"/>
                </a:solidFill>
              </a:rPr>
              <a:t> </a:t>
            </a:r>
            <a:r>
              <a:rPr lang="en-US" sz="2400" dirty="0" err="1">
                <a:solidFill>
                  <a:schemeClr val="tx1"/>
                </a:solidFill>
              </a:rPr>
              <a:t>thoải</a:t>
            </a:r>
            <a:r>
              <a:rPr lang="en-US" sz="2400" dirty="0">
                <a:solidFill>
                  <a:schemeClr val="tx1"/>
                </a:solidFill>
              </a:rPr>
              <a:t> </a:t>
            </a:r>
            <a:r>
              <a:rPr lang="en-US" sz="2400" dirty="0" err="1">
                <a:solidFill>
                  <a:schemeClr val="tx1"/>
                </a:solidFill>
              </a:rPr>
              <a:t>mái</a:t>
            </a:r>
            <a:r>
              <a:rPr lang="en-US" sz="2400" dirty="0">
                <a:solidFill>
                  <a:schemeClr val="tx1"/>
                </a:solidFill>
              </a:rPr>
              <a:t>, </a:t>
            </a:r>
            <a:r>
              <a:rPr lang="en-US" sz="2400" dirty="0" err="1">
                <a:solidFill>
                  <a:schemeClr val="tx1"/>
                </a:solidFill>
              </a:rPr>
              <a:t>nghỉ</a:t>
            </a:r>
            <a:r>
              <a:rPr lang="en-US" sz="2400" dirty="0">
                <a:solidFill>
                  <a:schemeClr val="tx1"/>
                </a:solidFill>
              </a:rPr>
              <a:t> </a:t>
            </a:r>
            <a:r>
              <a:rPr lang="en-US" sz="2400" dirty="0" err="1">
                <a:solidFill>
                  <a:schemeClr val="tx1"/>
                </a:solidFill>
              </a:rPr>
              <a:t>ngơi</a:t>
            </a:r>
            <a:r>
              <a:rPr lang="en-US" sz="2400" dirty="0">
                <a:solidFill>
                  <a:schemeClr val="tx1"/>
                </a:solidFill>
              </a:rPr>
              <a:t> </a:t>
            </a:r>
            <a:r>
              <a:rPr lang="en-US" sz="2400" dirty="0" err="1">
                <a:solidFill>
                  <a:schemeClr val="tx1"/>
                </a:solidFill>
              </a:rPr>
              <a:t>tại</a:t>
            </a:r>
            <a:r>
              <a:rPr lang="en-US" sz="2400" dirty="0">
                <a:solidFill>
                  <a:schemeClr val="tx1"/>
                </a:solidFill>
              </a:rPr>
              <a:t> </a:t>
            </a:r>
            <a:r>
              <a:rPr lang="en-US" sz="2400" dirty="0" err="1">
                <a:solidFill>
                  <a:schemeClr val="tx1"/>
                </a:solidFill>
              </a:rPr>
              <a:t>giường</a:t>
            </a:r>
            <a:r>
              <a:rPr lang="en-US" sz="2400" dirty="0">
                <a:solidFill>
                  <a:schemeClr val="tx1"/>
                </a:solidFill>
              </a:rPr>
              <a:t>, </a:t>
            </a:r>
            <a:r>
              <a:rPr lang="en-US" sz="2400" dirty="0" err="1">
                <a:solidFill>
                  <a:schemeClr val="tx1"/>
                </a:solidFill>
              </a:rPr>
              <a:t>hạn</a:t>
            </a:r>
            <a:r>
              <a:rPr lang="en-US" sz="2400" dirty="0">
                <a:solidFill>
                  <a:schemeClr val="tx1"/>
                </a:solidFill>
              </a:rPr>
              <a:t> </a:t>
            </a:r>
            <a:r>
              <a:rPr lang="en-US" sz="2400" dirty="0" err="1">
                <a:solidFill>
                  <a:schemeClr val="tx1"/>
                </a:solidFill>
              </a:rPr>
              <a:t>chế</a:t>
            </a:r>
            <a:r>
              <a:rPr lang="en-US" sz="2400" dirty="0">
                <a:solidFill>
                  <a:schemeClr val="tx1"/>
                </a:solidFill>
              </a:rPr>
              <a:t> </a:t>
            </a:r>
            <a:r>
              <a:rPr lang="en-US" sz="2400" dirty="0" err="1">
                <a:solidFill>
                  <a:schemeClr val="tx1"/>
                </a:solidFill>
              </a:rPr>
              <a:t>vận</a:t>
            </a:r>
            <a:r>
              <a:rPr lang="en-US" sz="2400" dirty="0">
                <a:solidFill>
                  <a:schemeClr val="tx1"/>
                </a:solidFill>
              </a:rPr>
              <a:t> </a:t>
            </a:r>
            <a:r>
              <a:rPr lang="en-US" sz="2400" dirty="0" err="1">
                <a:solidFill>
                  <a:schemeClr val="tx1"/>
                </a:solidFill>
              </a:rPr>
              <a:t>động</a:t>
            </a:r>
            <a:r>
              <a:rPr lang="en-US" sz="2400" dirty="0">
                <a:solidFill>
                  <a:schemeClr val="tx1"/>
                </a:solidFill>
              </a:rPr>
              <a:t>. </a:t>
            </a:r>
          </a:p>
          <a:p>
            <a:pPr>
              <a:lnSpc>
                <a:spcPct val="150000"/>
              </a:lnSpc>
            </a:pPr>
            <a:r>
              <a:rPr lang="en-US" sz="2400" dirty="0">
                <a:solidFill>
                  <a:schemeClr val="tx1"/>
                </a:solidFill>
              </a:rPr>
              <a:t>- THYL </a:t>
            </a:r>
            <a:r>
              <a:rPr lang="en-US" sz="2400" dirty="0" err="1">
                <a:solidFill>
                  <a:schemeClr val="tx1"/>
                </a:solidFill>
              </a:rPr>
              <a:t>thuốc</a:t>
            </a:r>
            <a:r>
              <a:rPr lang="en-US" sz="2400" dirty="0">
                <a:solidFill>
                  <a:schemeClr val="tx1"/>
                </a:solidFill>
              </a:rPr>
              <a:t> </a:t>
            </a:r>
            <a:r>
              <a:rPr lang="en-US" sz="2400" dirty="0" err="1">
                <a:solidFill>
                  <a:schemeClr val="tx1"/>
                </a:solidFill>
              </a:rPr>
              <a:t>giảm</a:t>
            </a:r>
            <a:r>
              <a:rPr lang="en-US" sz="2400" dirty="0">
                <a:solidFill>
                  <a:schemeClr val="tx1"/>
                </a:solidFill>
              </a:rPr>
              <a:t> </a:t>
            </a:r>
            <a:r>
              <a:rPr lang="en-US" sz="2400" dirty="0" err="1">
                <a:solidFill>
                  <a:schemeClr val="tx1"/>
                </a:solidFill>
              </a:rPr>
              <a:t>đau</a:t>
            </a:r>
            <a:r>
              <a:rPr lang="en-US" sz="2400" dirty="0">
                <a:solidFill>
                  <a:schemeClr val="tx1"/>
                </a:solidFill>
              </a:rPr>
              <a:t> </a:t>
            </a:r>
          </a:p>
          <a:p>
            <a:pPr>
              <a:lnSpc>
                <a:spcPct val="150000"/>
              </a:lnSpc>
            </a:pPr>
            <a:r>
              <a:rPr lang="en-US" sz="2400" dirty="0">
                <a:solidFill>
                  <a:schemeClr val="tx1"/>
                </a:solidFill>
              </a:rPr>
              <a:t>- </a:t>
            </a:r>
            <a:r>
              <a:rPr lang="en-US" sz="2400" dirty="0" err="1">
                <a:solidFill>
                  <a:schemeClr val="tx1"/>
                </a:solidFill>
              </a:rPr>
              <a:t>Chủ</a:t>
            </a:r>
            <a:r>
              <a:rPr lang="en-US" sz="2400" dirty="0">
                <a:solidFill>
                  <a:schemeClr val="tx1"/>
                </a:solidFill>
              </a:rPr>
              <a:t> </a:t>
            </a:r>
            <a:r>
              <a:rPr lang="en-US" sz="2400" dirty="0" err="1">
                <a:solidFill>
                  <a:schemeClr val="tx1"/>
                </a:solidFill>
              </a:rPr>
              <a:t>yếu</a:t>
            </a:r>
            <a:r>
              <a:rPr lang="en-US" sz="2400" dirty="0">
                <a:solidFill>
                  <a:schemeClr val="tx1"/>
                </a:solidFill>
              </a:rPr>
              <a:t> </a:t>
            </a:r>
            <a:r>
              <a:rPr lang="en-US" sz="2400" dirty="0" err="1">
                <a:solidFill>
                  <a:schemeClr val="tx1"/>
                </a:solidFill>
              </a:rPr>
              <a:t>điều</a:t>
            </a:r>
            <a:r>
              <a:rPr lang="en-US" sz="2400" dirty="0">
                <a:solidFill>
                  <a:schemeClr val="tx1"/>
                </a:solidFill>
              </a:rPr>
              <a:t> </a:t>
            </a:r>
            <a:r>
              <a:rPr lang="en-US" sz="2400" dirty="0" err="1">
                <a:solidFill>
                  <a:schemeClr val="tx1"/>
                </a:solidFill>
              </a:rPr>
              <a:t>trị</a:t>
            </a:r>
            <a:r>
              <a:rPr lang="en-US" sz="2400" dirty="0">
                <a:solidFill>
                  <a:schemeClr val="tx1"/>
                </a:solidFill>
              </a:rPr>
              <a:t> </a:t>
            </a:r>
            <a:r>
              <a:rPr lang="en-US" sz="2400" dirty="0" err="1">
                <a:solidFill>
                  <a:schemeClr val="tx1"/>
                </a:solidFill>
              </a:rPr>
              <a:t>nguyên</a:t>
            </a:r>
            <a:r>
              <a:rPr lang="en-US" sz="2400" dirty="0">
                <a:solidFill>
                  <a:schemeClr val="tx1"/>
                </a:solidFill>
              </a:rPr>
              <a:t> </a:t>
            </a:r>
            <a:r>
              <a:rPr lang="en-US" sz="2400" dirty="0" err="1">
                <a:solidFill>
                  <a:schemeClr val="tx1"/>
                </a:solidFill>
              </a:rPr>
              <a:t>nhân</a:t>
            </a:r>
            <a:r>
              <a:rPr lang="en-US" sz="2400" dirty="0">
                <a:solidFill>
                  <a:schemeClr val="tx1"/>
                </a:solidFill>
              </a:rPr>
              <a:t> </a:t>
            </a:r>
            <a:r>
              <a:rPr lang="en-US" sz="2400" dirty="0" err="1">
                <a:solidFill>
                  <a:schemeClr val="tx1"/>
                </a:solidFill>
              </a:rPr>
              <a:t>gây</a:t>
            </a:r>
            <a:r>
              <a:rPr lang="en-US" sz="2400" dirty="0">
                <a:solidFill>
                  <a:schemeClr val="tx1"/>
                </a:solidFill>
              </a:rPr>
              <a:t> </a:t>
            </a:r>
            <a:r>
              <a:rPr lang="en-US" sz="2400" dirty="0" err="1">
                <a:solidFill>
                  <a:schemeClr val="tx1"/>
                </a:solidFill>
              </a:rPr>
              <a:t>đau</a:t>
            </a:r>
            <a:r>
              <a:rPr lang="en-US" sz="2400" dirty="0">
                <a:solidFill>
                  <a:schemeClr val="tx1"/>
                </a:solidFill>
              </a:rPr>
              <a:t> </a:t>
            </a:r>
            <a:r>
              <a:rPr lang="en-US" sz="2400" dirty="0" err="1">
                <a:solidFill>
                  <a:schemeClr val="tx1"/>
                </a:solidFill>
              </a:rPr>
              <a:t>ngực</a:t>
            </a:r>
            <a:r>
              <a:rPr lang="en-US" sz="2400" dirty="0">
                <a:solidFill>
                  <a:schemeClr val="tx1"/>
                </a:solidFill>
              </a:rPr>
              <a:t>: </a:t>
            </a:r>
            <a:r>
              <a:rPr lang="en-US" sz="2400" dirty="0" err="1">
                <a:solidFill>
                  <a:schemeClr val="tx1"/>
                </a:solidFill>
              </a:rPr>
              <a:t>viêm</a:t>
            </a:r>
            <a:r>
              <a:rPr lang="en-US" sz="2400" dirty="0">
                <a:solidFill>
                  <a:schemeClr val="tx1"/>
                </a:solidFill>
              </a:rPr>
              <a:t> </a:t>
            </a:r>
            <a:r>
              <a:rPr lang="en-US" sz="2400" dirty="0" err="1">
                <a:solidFill>
                  <a:schemeClr val="tx1"/>
                </a:solidFill>
              </a:rPr>
              <a:t>phổi</a:t>
            </a:r>
            <a:r>
              <a:rPr lang="en-US" sz="2400" dirty="0">
                <a:solidFill>
                  <a:schemeClr val="tx1"/>
                </a:solidFill>
              </a:rPr>
              <a:t>, </a:t>
            </a:r>
            <a:r>
              <a:rPr lang="en-US" sz="2400" dirty="0" err="1">
                <a:solidFill>
                  <a:schemeClr val="tx1"/>
                </a:solidFill>
              </a:rPr>
              <a:t>thuyên</a:t>
            </a:r>
            <a:r>
              <a:rPr lang="en-US" sz="2400" dirty="0">
                <a:solidFill>
                  <a:schemeClr val="tx1"/>
                </a:solidFill>
              </a:rPr>
              <a:t> </a:t>
            </a:r>
            <a:r>
              <a:rPr lang="en-US" sz="2400" dirty="0" err="1">
                <a:solidFill>
                  <a:schemeClr val="tx1"/>
                </a:solidFill>
              </a:rPr>
              <a:t>tắc</a:t>
            </a:r>
            <a:r>
              <a:rPr lang="en-US" sz="2400" dirty="0">
                <a:solidFill>
                  <a:schemeClr val="tx1"/>
                </a:solidFill>
              </a:rPr>
              <a:t> </a:t>
            </a:r>
            <a:r>
              <a:rPr lang="en-US" sz="2400" dirty="0" err="1">
                <a:solidFill>
                  <a:schemeClr val="tx1"/>
                </a:solidFill>
              </a:rPr>
              <a:t>phổi</a:t>
            </a:r>
            <a:r>
              <a:rPr lang="en-US" sz="2400" dirty="0">
                <a:solidFill>
                  <a:schemeClr val="tx1"/>
                </a:solidFill>
              </a:rPr>
              <a:t>... </a:t>
            </a:r>
          </a:p>
          <a:p>
            <a:pPr>
              <a:lnSpc>
                <a:spcPct val="150000"/>
              </a:lnSpc>
            </a:pPr>
            <a:endParaRPr lang="en-US" sz="2400" dirty="0">
              <a:solidFill>
                <a:schemeClr val="tx1"/>
              </a:solidFill>
            </a:endParaRPr>
          </a:p>
        </p:txBody>
      </p:sp>
    </p:spTree>
    <p:extLst>
      <p:ext uri="{BB962C8B-B14F-4D97-AF65-F5344CB8AC3E}">
        <p14:creationId xmlns:p14="http://schemas.microsoft.com/office/powerpoint/2010/main" val="22223433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normAutofit fontScale="92500" lnSpcReduction="10000"/>
          </a:bodyPr>
          <a:lstStyle/>
          <a:p>
            <a:pPr>
              <a:lnSpc>
                <a:spcPct val="150000"/>
              </a:lnSpc>
            </a:pPr>
            <a:r>
              <a:rPr lang="en-US" b="1" dirty="0">
                <a:solidFill>
                  <a:schemeClr val="tx1"/>
                </a:solidFill>
              </a:rPr>
              <a:t>3.4. </a:t>
            </a:r>
            <a:r>
              <a:rPr lang="en-US" b="1" dirty="0" err="1">
                <a:solidFill>
                  <a:schemeClr val="tx1"/>
                </a:solidFill>
              </a:rPr>
              <a:t>Giảm</a:t>
            </a:r>
            <a:r>
              <a:rPr lang="en-US" b="1" dirty="0">
                <a:solidFill>
                  <a:schemeClr val="tx1"/>
                </a:solidFill>
              </a:rPr>
              <a:t> ho </a:t>
            </a:r>
            <a:r>
              <a:rPr lang="en-US" b="1" dirty="0" err="1">
                <a:solidFill>
                  <a:schemeClr val="tx1"/>
                </a:solidFill>
              </a:rPr>
              <a:t>máu</a:t>
            </a:r>
            <a:r>
              <a:rPr lang="en-US" b="1" dirty="0">
                <a:solidFill>
                  <a:schemeClr val="tx1"/>
                </a:solidFill>
              </a:rPr>
              <a:t> </a:t>
            </a:r>
            <a:r>
              <a:rPr lang="en-US" b="1" dirty="0" err="1">
                <a:solidFill>
                  <a:schemeClr val="tx1"/>
                </a:solidFill>
              </a:rPr>
              <a:t>và</a:t>
            </a:r>
            <a:r>
              <a:rPr lang="en-US" b="1" dirty="0">
                <a:solidFill>
                  <a:schemeClr val="tx1"/>
                </a:solidFill>
              </a:rPr>
              <a:t> </a:t>
            </a:r>
            <a:r>
              <a:rPr lang="en-US" b="1" dirty="0" err="1">
                <a:solidFill>
                  <a:schemeClr val="tx1"/>
                </a:solidFill>
              </a:rPr>
              <a:t>hậu</a:t>
            </a:r>
            <a:r>
              <a:rPr lang="en-US" b="1" dirty="0">
                <a:solidFill>
                  <a:schemeClr val="tx1"/>
                </a:solidFill>
              </a:rPr>
              <a:t> </a:t>
            </a:r>
            <a:r>
              <a:rPr lang="en-US" b="1" dirty="0" err="1">
                <a:solidFill>
                  <a:schemeClr val="tx1"/>
                </a:solidFill>
              </a:rPr>
              <a:t>quả</a:t>
            </a:r>
            <a:r>
              <a:rPr lang="en-US" b="1" dirty="0">
                <a:solidFill>
                  <a:schemeClr val="tx1"/>
                </a:solidFill>
              </a:rPr>
              <a:t> </a:t>
            </a:r>
            <a:r>
              <a:rPr lang="en-US" b="1" dirty="0" err="1">
                <a:solidFill>
                  <a:schemeClr val="tx1"/>
                </a:solidFill>
              </a:rPr>
              <a:t>của</a:t>
            </a:r>
            <a:r>
              <a:rPr lang="en-US" b="1" dirty="0">
                <a:solidFill>
                  <a:schemeClr val="tx1"/>
                </a:solidFill>
              </a:rPr>
              <a:t> ho </a:t>
            </a:r>
            <a:r>
              <a:rPr lang="en-US" b="1" dirty="0" err="1">
                <a:solidFill>
                  <a:schemeClr val="tx1"/>
                </a:solidFill>
              </a:rPr>
              <a:t>máu</a:t>
            </a:r>
            <a:r>
              <a:rPr lang="en-US" b="1" dirty="0">
                <a:solidFill>
                  <a:schemeClr val="tx1"/>
                </a:solidFill>
              </a:rPr>
              <a:t> </a:t>
            </a:r>
            <a:endParaRPr lang="en-US" dirty="0">
              <a:solidFill>
                <a:schemeClr val="tx1"/>
              </a:solidFill>
            </a:endParaRPr>
          </a:p>
          <a:p>
            <a:pPr>
              <a:lnSpc>
                <a:spcPct val="150000"/>
              </a:lnSpc>
            </a:pPr>
            <a:r>
              <a:rPr lang="en-US" b="1" dirty="0">
                <a:solidFill>
                  <a:schemeClr val="tx1"/>
                </a:solidFill>
              </a:rPr>
              <a:t>3.4.1. </a:t>
            </a:r>
            <a:r>
              <a:rPr lang="en-US" b="1" dirty="0" err="1">
                <a:solidFill>
                  <a:schemeClr val="tx1"/>
                </a:solidFill>
              </a:rPr>
              <a:t>Các</a:t>
            </a:r>
            <a:r>
              <a:rPr lang="en-US" b="1" dirty="0">
                <a:solidFill>
                  <a:schemeClr val="tx1"/>
                </a:solidFill>
              </a:rPr>
              <a:t> </a:t>
            </a:r>
            <a:r>
              <a:rPr lang="en-US" b="1" dirty="0" err="1">
                <a:solidFill>
                  <a:schemeClr val="tx1"/>
                </a:solidFill>
              </a:rPr>
              <a:t>biện</a:t>
            </a:r>
            <a:r>
              <a:rPr lang="en-US" b="1" dirty="0">
                <a:solidFill>
                  <a:schemeClr val="tx1"/>
                </a:solidFill>
              </a:rPr>
              <a:t> </a:t>
            </a:r>
            <a:r>
              <a:rPr lang="en-US" b="1" dirty="0" err="1">
                <a:solidFill>
                  <a:schemeClr val="tx1"/>
                </a:solidFill>
              </a:rPr>
              <a:t>pháp</a:t>
            </a:r>
            <a:r>
              <a:rPr lang="en-US" b="1" dirty="0">
                <a:solidFill>
                  <a:schemeClr val="tx1"/>
                </a:solidFill>
              </a:rPr>
              <a:t> </a:t>
            </a:r>
            <a:r>
              <a:rPr lang="en-US" b="1" dirty="0" err="1">
                <a:solidFill>
                  <a:schemeClr val="tx1"/>
                </a:solidFill>
              </a:rPr>
              <a:t>không</a:t>
            </a:r>
            <a:r>
              <a:rPr lang="en-US" b="1" dirty="0">
                <a:solidFill>
                  <a:schemeClr val="tx1"/>
                </a:solidFill>
              </a:rPr>
              <a:t> </a:t>
            </a:r>
            <a:r>
              <a:rPr lang="en-US" b="1" dirty="0" err="1">
                <a:solidFill>
                  <a:schemeClr val="tx1"/>
                </a:solidFill>
              </a:rPr>
              <a:t>dùng</a:t>
            </a:r>
            <a:r>
              <a:rPr lang="en-US" b="1" dirty="0">
                <a:solidFill>
                  <a:schemeClr val="tx1"/>
                </a:solidFill>
              </a:rPr>
              <a:t> </a:t>
            </a:r>
            <a:r>
              <a:rPr lang="en-US" b="1" dirty="0" err="1">
                <a:solidFill>
                  <a:schemeClr val="tx1"/>
                </a:solidFill>
              </a:rPr>
              <a:t>thuốc</a:t>
            </a:r>
            <a:r>
              <a:rPr lang="en-US" b="1" dirty="0">
                <a:solidFill>
                  <a:schemeClr val="tx1"/>
                </a:solidFill>
              </a:rPr>
              <a:t>: </a:t>
            </a:r>
            <a:endParaRPr lang="en-US" dirty="0">
              <a:solidFill>
                <a:schemeClr val="tx1"/>
              </a:solidFill>
            </a:endParaRPr>
          </a:p>
          <a:p>
            <a:pPr>
              <a:lnSpc>
                <a:spcPct val="150000"/>
              </a:lnSpc>
            </a:pPr>
            <a:r>
              <a:rPr lang="en-US" dirty="0">
                <a:solidFill>
                  <a:schemeClr val="tx1"/>
                </a:solidFill>
              </a:rPr>
              <a:t>- Cho </a:t>
            </a:r>
            <a:r>
              <a:rPr lang="en-US" dirty="0" err="1">
                <a:solidFill>
                  <a:schemeClr val="tx1"/>
                </a:solidFill>
              </a:rPr>
              <a:t>người</a:t>
            </a:r>
            <a:r>
              <a:rPr lang="en-US" dirty="0">
                <a:solidFill>
                  <a:schemeClr val="tx1"/>
                </a:solidFill>
              </a:rPr>
              <a:t> </a:t>
            </a:r>
            <a:r>
              <a:rPr lang="en-US" dirty="0" err="1">
                <a:solidFill>
                  <a:schemeClr val="tx1"/>
                </a:solidFill>
              </a:rPr>
              <a:t>bệnh</a:t>
            </a:r>
            <a:r>
              <a:rPr lang="en-US" dirty="0">
                <a:solidFill>
                  <a:schemeClr val="tx1"/>
                </a:solidFill>
              </a:rPr>
              <a:t> </a:t>
            </a:r>
            <a:r>
              <a:rPr lang="en-US" dirty="0" err="1">
                <a:solidFill>
                  <a:schemeClr val="tx1"/>
                </a:solidFill>
              </a:rPr>
              <a:t>nghỉ</a:t>
            </a:r>
            <a:r>
              <a:rPr lang="en-US" dirty="0">
                <a:solidFill>
                  <a:schemeClr val="tx1"/>
                </a:solidFill>
              </a:rPr>
              <a:t> </a:t>
            </a:r>
            <a:r>
              <a:rPr lang="en-US" dirty="0" err="1">
                <a:solidFill>
                  <a:schemeClr val="tx1"/>
                </a:solidFill>
              </a:rPr>
              <a:t>ngơi</a:t>
            </a:r>
            <a:r>
              <a:rPr lang="en-US" dirty="0">
                <a:solidFill>
                  <a:schemeClr val="tx1"/>
                </a:solidFill>
              </a:rPr>
              <a:t>, </a:t>
            </a:r>
            <a:r>
              <a:rPr lang="en-US" dirty="0" err="1">
                <a:solidFill>
                  <a:schemeClr val="tx1"/>
                </a:solidFill>
              </a:rPr>
              <a:t>ăn</a:t>
            </a:r>
            <a:r>
              <a:rPr lang="en-US" dirty="0">
                <a:solidFill>
                  <a:schemeClr val="tx1"/>
                </a:solidFill>
              </a:rPr>
              <a:t> </a:t>
            </a:r>
            <a:r>
              <a:rPr lang="en-US" dirty="0" err="1">
                <a:solidFill>
                  <a:schemeClr val="tx1"/>
                </a:solidFill>
              </a:rPr>
              <a:t>lỏng</a:t>
            </a:r>
            <a:r>
              <a:rPr lang="en-US" dirty="0">
                <a:solidFill>
                  <a:schemeClr val="tx1"/>
                </a:solidFill>
              </a:rPr>
              <a:t>, </a:t>
            </a:r>
            <a:r>
              <a:rPr lang="en-US" dirty="0" err="1">
                <a:solidFill>
                  <a:schemeClr val="tx1"/>
                </a:solidFill>
              </a:rPr>
              <a:t>uống</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mát</a:t>
            </a:r>
            <a:r>
              <a:rPr lang="en-US" dirty="0">
                <a:solidFill>
                  <a:schemeClr val="tx1"/>
                </a:solidFill>
              </a:rPr>
              <a:t>. </a:t>
            </a:r>
          </a:p>
          <a:p>
            <a:pPr>
              <a:lnSpc>
                <a:spcPct val="150000"/>
              </a:lnSpc>
            </a:pP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tại</a:t>
            </a:r>
            <a:r>
              <a:rPr lang="en-US" dirty="0">
                <a:solidFill>
                  <a:schemeClr val="tx1"/>
                </a:solidFill>
              </a:rPr>
              <a:t> </a:t>
            </a:r>
            <a:r>
              <a:rPr lang="en-US" dirty="0" err="1">
                <a:solidFill>
                  <a:schemeClr val="tx1"/>
                </a:solidFill>
              </a:rPr>
              <a:t>giường</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hợp</a:t>
            </a:r>
            <a:r>
              <a:rPr lang="en-US" dirty="0">
                <a:solidFill>
                  <a:schemeClr val="tx1"/>
                </a:solidFill>
              </a:rPr>
              <a:t> ho </a:t>
            </a:r>
            <a:r>
              <a:rPr lang="en-US" dirty="0" err="1">
                <a:solidFill>
                  <a:schemeClr val="tx1"/>
                </a:solidFill>
              </a:rPr>
              <a:t>máu</a:t>
            </a:r>
            <a:r>
              <a:rPr lang="en-US" dirty="0">
                <a:solidFill>
                  <a:schemeClr val="tx1"/>
                </a:solidFill>
              </a:rPr>
              <a:t> </a:t>
            </a:r>
            <a:r>
              <a:rPr lang="en-US" dirty="0" err="1">
                <a:solidFill>
                  <a:schemeClr val="tx1"/>
                </a:solidFill>
              </a:rPr>
              <a:t>nặng</a:t>
            </a:r>
            <a:r>
              <a:rPr lang="en-US" dirty="0">
                <a:solidFill>
                  <a:schemeClr val="tx1"/>
                </a:solidFill>
              </a:rPr>
              <a:t>. </a:t>
            </a:r>
          </a:p>
          <a:p>
            <a:pPr>
              <a:lnSpc>
                <a:spcPct val="150000"/>
              </a:lnSpc>
            </a:pPr>
            <a:r>
              <a:rPr lang="en-US" dirty="0">
                <a:solidFill>
                  <a:schemeClr val="tx1"/>
                </a:solidFill>
              </a:rPr>
              <a:t>- </a:t>
            </a:r>
            <a:r>
              <a:rPr lang="en-US" dirty="0" err="1">
                <a:solidFill>
                  <a:schemeClr val="tx1"/>
                </a:solidFill>
              </a:rPr>
              <a:t>Tránh</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tố</a:t>
            </a:r>
            <a:r>
              <a:rPr lang="en-US" dirty="0">
                <a:solidFill>
                  <a:schemeClr val="tx1"/>
                </a:solidFill>
              </a:rPr>
              <a:t> </a:t>
            </a:r>
            <a:r>
              <a:rPr lang="en-US" dirty="0" err="1">
                <a:solidFill>
                  <a:schemeClr val="tx1"/>
                </a:solidFill>
              </a:rPr>
              <a:t>kích</a:t>
            </a:r>
            <a:r>
              <a:rPr lang="en-US" dirty="0">
                <a:solidFill>
                  <a:schemeClr val="tx1"/>
                </a:solidFill>
              </a:rPr>
              <a:t> </a:t>
            </a:r>
            <a:r>
              <a:rPr lang="en-US" dirty="0" err="1">
                <a:solidFill>
                  <a:schemeClr val="tx1"/>
                </a:solidFill>
              </a:rPr>
              <a:t>thích</a:t>
            </a:r>
            <a:r>
              <a:rPr lang="en-US" dirty="0">
                <a:solidFill>
                  <a:schemeClr val="tx1"/>
                </a:solidFill>
              </a:rPr>
              <a:t> </a:t>
            </a:r>
            <a:r>
              <a:rPr lang="en-US" dirty="0" err="1">
                <a:solidFill>
                  <a:schemeClr val="tx1"/>
                </a:solidFill>
              </a:rPr>
              <a:t>cơn</a:t>
            </a:r>
            <a:r>
              <a:rPr lang="en-US" dirty="0">
                <a:solidFill>
                  <a:schemeClr val="tx1"/>
                </a:solidFill>
              </a:rPr>
              <a:t> ho: </a:t>
            </a:r>
            <a:r>
              <a:rPr lang="en-US" dirty="0" err="1">
                <a:solidFill>
                  <a:schemeClr val="tx1"/>
                </a:solidFill>
              </a:rPr>
              <a:t>gió</a:t>
            </a:r>
            <a:r>
              <a:rPr lang="en-US" dirty="0">
                <a:solidFill>
                  <a:schemeClr val="tx1"/>
                </a:solidFill>
              </a:rPr>
              <a:t>, </a:t>
            </a:r>
            <a:r>
              <a:rPr lang="en-US" dirty="0" err="1">
                <a:solidFill>
                  <a:schemeClr val="tx1"/>
                </a:solidFill>
              </a:rPr>
              <a:t>lạnh</a:t>
            </a:r>
            <a:r>
              <a:rPr lang="en-US" dirty="0">
                <a:solidFill>
                  <a:schemeClr val="tx1"/>
                </a:solidFill>
              </a:rPr>
              <a:t>, </a:t>
            </a:r>
            <a:r>
              <a:rPr lang="en-US" dirty="0" err="1">
                <a:solidFill>
                  <a:schemeClr val="tx1"/>
                </a:solidFill>
              </a:rPr>
              <a:t>thuốc</a:t>
            </a:r>
            <a:r>
              <a:rPr lang="en-US" dirty="0">
                <a:solidFill>
                  <a:schemeClr val="tx1"/>
                </a:solidFill>
              </a:rPr>
              <a:t> </a:t>
            </a:r>
            <a:r>
              <a:rPr lang="en-US" dirty="0" err="1">
                <a:solidFill>
                  <a:schemeClr val="tx1"/>
                </a:solidFill>
              </a:rPr>
              <a:t>lá</a:t>
            </a:r>
            <a:r>
              <a:rPr lang="en-US" dirty="0">
                <a:solidFill>
                  <a:schemeClr val="tx1"/>
                </a:solidFill>
              </a:rPr>
              <a:t>... </a:t>
            </a:r>
          </a:p>
          <a:p>
            <a:pPr>
              <a:lnSpc>
                <a:spcPct val="150000"/>
              </a:lnSpc>
            </a:pPr>
            <a:r>
              <a:rPr lang="en-US" dirty="0">
                <a:solidFill>
                  <a:schemeClr val="tx1"/>
                </a:solidFill>
              </a:rPr>
              <a:t>- Theo </a:t>
            </a:r>
            <a:r>
              <a:rPr lang="en-US" dirty="0" err="1">
                <a:solidFill>
                  <a:schemeClr val="tx1"/>
                </a:solidFill>
              </a:rPr>
              <a:t>dõi</a:t>
            </a:r>
            <a:r>
              <a:rPr lang="en-US" dirty="0">
                <a:solidFill>
                  <a:schemeClr val="tx1"/>
                </a:solidFill>
              </a:rPr>
              <a:t> </a:t>
            </a:r>
            <a:r>
              <a:rPr lang="en-US" dirty="0" err="1">
                <a:solidFill>
                  <a:schemeClr val="tx1"/>
                </a:solidFill>
              </a:rPr>
              <a:t>toàn</a:t>
            </a:r>
            <a:r>
              <a:rPr lang="en-US" dirty="0">
                <a:solidFill>
                  <a:schemeClr val="tx1"/>
                </a:solidFill>
              </a:rPr>
              <a:t> </a:t>
            </a:r>
            <a:r>
              <a:rPr lang="en-US" dirty="0" err="1">
                <a:solidFill>
                  <a:schemeClr val="tx1"/>
                </a:solidFill>
              </a:rPr>
              <a:t>trạng</a:t>
            </a:r>
            <a:r>
              <a:rPr lang="en-US" dirty="0">
                <a:solidFill>
                  <a:schemeClr val="tx1"/>
                </a:solidFill>
              </a:rPr>
              <a:t>, </a:t>
            </a:r>
            <a:r>
              <a:rPr lang="en-US" dirty="0" err="1">
                <a:solidFill>
                  <a:schemeClr val="tx1"/>
                </a:solidFill>
              </a:rPr>
              <a:t>dấu</a:t>
            </a:r>
            <a:r>
              <a:rPr lang="en-US" dirty="0">
                <a:solidFill>
                  <a:schemeClr val="tx1"/>
                </a:solidFill>
              </a:rPr>
              <a:t> </a:t>
            </a:r>
            <a:r>
              <a:rPr lang="en-US" dirty="0" err="1">
                <a:solidFill>
                  <a:schemeClr val="tx1"/>
                </a:solidFill>
              </a:rPr>
              <a:t>hiệu</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tồn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bệnh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ghi</a:t>
            </a:r>
            <a:r>
              <a:rPr lang="en-US" dirty="0">
                <a:solidFill>
                  <a:schemeClr val="tx1"/>
                </a:solidFill>
              </a:rPr>
              <a:t> </a:t>
            </a:r>
            <a:r>
              <a:rPr lang="en-US" dirty="0" err="1">
                <a:solidFill>
                  <a:schemeClr val="tx1"/>
                </a:solidFill>
              </a:rPr>
              <a:t>hồ</a:t>
            </a:r>
            <a:r>
              <a:rPr lang="en-US" dirty="0">
                <a:solidFill>
                  <a:schemeClr val="tx1"/>
                </a:solidFill>
              </a:rPr>
              <a:t> </a:t>
            </a:r>
            <a:r>
              <a:rPr lang="en-US" dirty="0" err="1">
                <a:solidFill>
                  <a:schemeClr val="tx1"/>
                </a:solidFill>
              </a:rPr>
              <a:t>sơ</a:t>
            </a:r>
            <a:r>
              <a:rPr lang="en-US" dirty="0">
                <a:solidFill>
                  <a:schemeClr val="tx1"/>
                </a:solidFill>
              </a:rPr>
              <a:t> </a:t>
            </a:r>
            <a:r>
              <a:rPr lang="en-US" dirty="0" err="1">
                <a:solidFill>
                  <a:schemeClr val="tx1"/>
                </a:solidFill>
              </a:rPr>
              <a:t>bệnh</a:t>
            </a:r>
            <a:r>
              <a:rPr lang="en-US" dirty="0">
                <a:solidFill>
                  <a:schemeClr val="tx1"/>
                </a:solidFill>
              </a:rPr>
              <a:t> </a:t>
            </a:r>
            <a:r>
              <a:rPr lang="en-US" dirty="0" err="1">
                <a:solidFill>
                  <a:schemeClr val="tx1"/>
                </a:solidFill>
              </a:rPr>
              <a:t>án</a:t>
            </a:r>
            <a:r>
              <a:rPr lang="en-US" dirty="0">
                <a:solidFill>
                  <a:schemeClr val="tx1"/>
                </a:solidFill>
              </a:rPr>
              <a:t>. </a:t>
            </a:r>
          </a:p>
          <a:p>
            <a:pPr>
              <a:lnSpc>
                <a:spcPct val="150000"/>
              </a:lnSpc>
            </a:pPr>
            <a:r>
              <a:rPr lang="en-US" b="1" dirty="0">
                <a:solidFill>
                  <a:schemeClr val="tx1"/>
                </a:solidFill>
              </a:rPr>
              <a:t>3.4.2. </a:t>
            </a:r>
            <a:r>
              <a:rPr lang="en-US" b="1" dirty="0" err="1">
                <a:solidFill>
                  <a:schemeClr val="tx1"/>
                </a:solidFill>
              </a:rPr>
              <a:t>Các</a:t>
            </a:r>
            <a:r>
              <a:rPr lang="en-US" b="1" dirty="0">
                <a:solidFill>
                  <a:schemeClr val="tx1"/>
                </a:solidFill>
              </a:rPr>
              <a:t> </a:t>
            </a:r>
            <a:r>
              <a:rPr lang="en-US" b="1" dirty="0" err="1">
                <a:solidFill>
                  <a:schemeClr val="tx1"/>
                </a:solidFill>
              </a:rPr>
              <a:t>biện</a:t>
            </a:r>
            <a:r>
              <a:rPr lang="en-US" b="1" dirty="0">
                <a:solidFill>
                  <a:schemeClr val="tx1"/>
                </a:solidFill>
              </a:rPr>
              <a:t> </a:t>
            </a:r>
            <a:r>
              <a:rPr lang="en-US" b="1" dirty="0" err="1">
                <a:solidFill>
                  <a:schemeClr val="tx1"/>
                </a:solidFill>
              </a:rPr>
              <a:t>pháp</a:t>
            </a:r>
            <a:r>
              <a:rPr lang="en-US" b="1" dirty="0">
                <a:solidFill>
                  <a:schemeClr val="tx1"/>
                </a:solidFill>
              </a:rPr>
              <a:t> </a:t>
            </a:r>
            <a:r>
              <a:rPr lang="en-US" b="1" dirty="0" err="1">
                <a:solidFill>
                  <a:schemeClr val="tx1"/>
                </a:solidFill>
              </a:rPr>
              <a:t>dùng</a:t>
            </a:r>
            <a:r>
              <a:rPr lang="en-US" b="1" dirty="0">
                <a:solidFill>
                  <a:schemeClr val="tx1"/>
                </a:solidFill>
              </a:rPr>
              <a:t> </a:t>
            </a:r>
            <a:r>
              <a:rPr lang="en-US" b="1" dirty="0" err="1">
                <a:solidFill>
                  <a:schemeClr val="tx1"/>
                </a:solidFill>
              </a:rPr>
              <a:t>thuốc</a:t>
            </a:r>
            <a:r>
              <a:rPr lang="en-US" b="1" dirty="0">
                <a:solidFill>
                  <a:schemeClr val="tx1"/>
                </a:solidFill>
              </a:rPr>
              <a:t>: </a:t>
            </a:r>
            <a:endParaRPr lang="en-US" dirty="0">
              <a:solidFill>
                <a:schemeClr val="tx1"/>
              </a:solidFill>
            </a:endParaRPr>
          </a:p>
          <a:p>
            <a:pPr>
              <a:lnSpc>
                <a:spcPct val="150000"/>
              </a:lnSpc>
            </a:pP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y </a:t>
            </a:r>
            <a:r>
              <a:rPr lang="en-US" dirty="0" err="1">
                <a:solidFill>
                  <a:schemeClr val="tx1"/>
                </a:solidFill>
              </a:rPr>
              <a:t>lệnh</a:t>
            </a:r>
            <a:r>
              <a:rPr lang="en-US" dirty="0">
                <a:solidFill>
                  <a:schemeClr val="tx1"/>
                </a:solidFill>
              </a:rPr>
              <a:t> </a:t>
            </a:r>
            <a:r>
              <a:rPr lang="en-US" dirty="0" err="1">
                <a:solidFill>
                  <a:schemeClr val="tx1"/>
                </a:solidFill>
              </a:rPr>
              <a:t>thuốc</a:t>
            </a:r>
            <a:r>
              <a:rPr lang="en-US" dirty="0">
                <a:solidFill>
                  <a:schemeClr val="tx1"/>
                </a:solidFill>
              </a:rPr>
              <a:t>: </a:t>
            </a:r>
            <a:r>
              <a:rPr lang="en-US" dirty="0" err="1">
                <a:solidFill>
                  <a:schemeClr val="tx1"/>
                </a:solidFill>
              </a:rPr>
              <a:t>thuốc</a:t>
            </a:r>
            <a:r>
              <a:rPr lang="en-US" dirty="0">
                <a:solidFill>
                  <a:schemeClr val="tx1"/>
                </a:solidFill>
              </a:rPr>
              <a:t> </a:t>
            </a:r>
            <a:r>
              <a:rPr lang="en-US" dirty="0" err="1">
                <a:solidFill>
                  <a:schemeClr val="tx1"/>
                </a:solidFill>
              </a:rPr>
              <a:t>cầm</a:t>
            </a:r>
            <a:r>
              <a:rPr lang="en-US" dirty="0">
                <a:solidFill>
                  <a:schemeClr val="tx1"/>
                </a:solidFill>
              </a:rPr>
              <a:t> </a:t>
            </a:r>
            <a:r>
              <a:rPr lang="en-US" dirty="0" err="1">
                <a:solidFill>
                  <a:schemeClr val="tx1"/>
                </a:solidFill>
              </a:rPr>
              <a:t>máu</a:t>
            </a:r>
            <a:r>
              <a:rPr lang="en-US" dirty="0">
                <a:solidFill>
                  <a:schemeClr val="tx1"/>
                </a:solidFill>
              </a:rPr>
              <a:t>, </a:t>
            </a:r>
            <a:r>
              <a:rPr lang="en-US" dirty="0" err="1">
                <a:solidFill>
                  <a:schemeClr val="tx1"/>
                </a:solidFill>
              </a:rPr>
              <a:t>dịch</a:t>
            </a:r>
            <a:r>
              <a:rPr lang="en-US" dirty="0">
                <a:solidFill>
                  <a:schemeClr val="tx1"/>
                </a:solidFill>
              </a:rPr>
              <a:t> </a:t>
            </a:r>
            <a:r>
              <a:rPr lang="en-US" dirty="0" err="1">
                <a:solidFill>
                  <a:schemeClr val="tx1"/>
                </a:solidFill>
              </a:rPr>
              <a:t>truyền</a:t>
            </a:r>
            <a:r>
              <a:rPr lang="en-US" dirty="0">
                <a:solidFill>
                  <a:schemeClr val="tx1"/>
                </a:solidFill>
              </a:rPr>
              <a:t>... </a:t>
            </a:r>
          </a:p>
          <a:p>
            <a:pPr>
              <a:lnSpc>
                <a:spcPct val="150000"/>
              </a:lnSpc>
            </a:pPr>
            <a:r>
              <a:rPr lang="en-US" dirty="0">
                <a:solidFill>
                  <a:schemeClr val="tx1"/>
                </a:solidFill>
              </a:rPr>
              <a:t>- </a:t>
            </a:r>
            <a:r>
              <a:rPr lang="en-US" dirty="0" err="1">
                <a:solidFill>
                  <a:schemeClr val="tx1"/>
                </a:solidFill>
              </a:rPr>
              <a:t>Bồi</a:t>
            </a:r>
            <a:r>
              <a:rPr lang="en-US" dirty="0">
                <a:solidFill>
                  <a:schemeClr val="tx1"/>
                </a:solidFill>
              </a:rPr>
              <a:t> </a:t>
            </a:r>
            <a:r>
              <a:rPr lang="en-US" dirty="0" err="1">
                <a:solidFill>
                  <a:schemeClr val="tx1"/>
                </a:solidFill>
              </a:rPr>
              <a:t>phụ</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điện</a:t>
            </a:r>
            <a:r>
              <a:rPr lang="en-US" dirty="0">
                <a:solidFill>
                  <a:schemeClr val="tx1"/>
                </a:solidFill>
              </a:rPr>
              <a:t> </a:t>
            </a:r>
            <a:r>
              <a:rPr lang="en-US" dirty="0" err="1">
                <a:solidFill>
                  <a:schemeClr val="tx1"/>
                </a:solidFill>
              </a:rPr>
              <a:t>giải</a:t>
            </a:r>
            <a:r>
              <a:rPr lang="en-US" dirty="0">
                <a:solidFill>
                  <a:schemeClr val="tx1"/>
                </a:solidFill>
              </a:rPr>
              <a:t>, </a:t>
            </a:r>
            <a:r>
              <a:rPr lang="en-US" dirty="0" err="1">
                <a:solidFill>
                  <a:schemeClr val="tx1"/>
                </a:solidFill>
              </a:rPr>
              <a:t>truyền</a:t>
            </a:r>
            <a:r>
              <a:rPr lang="en-US" dirty="0">
                <a:solidFill>
                  <a:schemeClr val="tx1"/>
                </a:solidFill>
              </a:rPr>
              <a:t> </a:t>
            </a:r>
            <a:r>
              <a:rPr lang="en-US" dirty="0" err="1">
                <a:solidFill>
                  <a:schemeClr val="tx1"/>
                </a:solidFill>
              </a:rPr>
              <a:t>máu</a:t>
            </a:r>
            <a:r>
              <a:rPr lang="en-US" dirty="0">
                <a:solidFill>
                  <a:schemeClr val="tx1"/>
                </a:solidFill>
              </a:rPr>
              <a:t> </a:t>
            </a:r>
            <a:r>
              <a:rPr lang="en-US" dirty="0" err="1">
                <a:solidFill>
                  <a:schemeClr val="tx1"/>
                </a:solidFill>
              </a:rPr>
              <a:t>phụ</a:t>
            </a:r>
            <a:r>
              <a:rPr lang="en-US" dirty="0">
                <a:solidFill>
                  <a:schemeClr val="tx1"/>
                </a:solidFill>
              </a:rPr>
              <a:t> </a:t>
            </a:r>
            <a:r>
              <a:rPr lang="en-US" dirty="0" err="1">
                <a:solidFill>
                  <a:schemeClr val="tx1"/>
                </a:solidFill>
              </a:rPr>
              <a:t>thuộc</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máu</a:t>
            </a:r>
            <a:r>
              <a:rPr lang="en-US" dirty="0">
                <a:solidFill>
                  <a:schemeClr val="tx1"/>
                </a:solidFill>
              </a:rPr>
              <a:t>. </a:t>
            </a:r>
          </a:p>
          <a:p>
            <a:pPr>
              <a:lnSpc>
                <a:spcPct val="150000"/>
              </a:lnSpc>
            </a:pP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bít</a:t>
            </a:r>
            <a:r>
              <a:rPr lang="en-US" dirty="0">
                <a:solidFill>
                  <a:schemeClr val="tx1"/>
                </a:solidFill>
              </a:rPr>
              <a:t> </a:t>
            </a:r>
            <a:r>
              <a:rPr lang="en-US" dirty="0" err="1">
                <a:solidFill>
                  <a:schemeClr val="tx1"/>
                </a:solidFill>
              </a:rPr>
              <a:t>tắc</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mạch</a:t>
            </a:r>
            <a:r>
              <a:rPr lang="en-US" dirty="0">
                <a:solidFill>
                  <a:schemeClr val="tx1"/>
                </a:solidFill>
              </a:rPr>
              <a:t> </a:t>
            </a:r>
            <a:r>
              <a:rPr lang="en-US" dirty="0" err="1">
                <a:solidFill>
                  <a:schemeClr val="tx1"/>
                </a:solidFill>
              </a:rPr>
              <a:t>phế</a:t>
            </a:r>
            <a:r>
              <a:rPr lang="en-US" dirty="0">
                <a:solidFill>
                  <a:schemeClr val="tx1"/>
                </a:solidFill>
              </a:rPr>
              <a:t> </a:t>
            </a:r>
            <a:r>
              <a:rPr lang="en-US" dirty="0" err="1">
                <a:solidFill>
                  <a:schemeClr val="tx1"/>
                </a:solidFill>
              </a:rPr>
              <a:t>quản</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hợp</a:t>
            </a:r>
            <a:r>
              <a:rPr lang="en-US" dirty="0">
                <a:solidFill>
                  <a:schemeClr val="tx1"/>
                </a:solidFill>
              </a:rPr>
              <a:t> ho </a:t>
            </a:r>
            <a:r>
              <a:rPr lang="en-US" dirty="0" err="1">
                <a:solidFill>
                  <a:schemeClr val="tx1"/>
                </a:solidFill>
              </a:rPr>
              <a:t>máu</a:t>
            </a:r>
            <a:r>
              <a:rPr lang="en-US" dirty="0">
                <a:solidFill>
                  <a:schemeClr val="tx1"/>
                </a:solidFill>
              </a:rPr>
              <a:t> </a:t>
            </a:r>
            <a:r>
              <a:rPr lang="en-US" dirty="0" err="1">
                <a:solidFill>
                  <a:schemeClr val="tx1"/>
                </a:solidFill>
              </a:rPr>
              <a:t>nhiều</a:t>
            </a:r>
            <a:r>
              <a:rPr lang="en-US" dirty="0">
                <a:solidFill>
                  <a:schemeClr val="tx1"/>
                </a:solidFill>
              </a:rPr>
              <a:t>, </a:t>
            </a:r>
            <a:r>
              <a:rPr lang="en-US" dirty="0" err="1">
                <a:solidFill>
                  <a:schemeClr val="tx1"/>
                </a:solidFill>
              </a:rPr>
              <a:t>tái</a:t>
            </a:r>
            <a:r>
              <a:rPr lang="en-US" dirty="0">
                <a:solidFill>
                  <a:schemeClr val="tx1"/>
                </a:solidFill>
              </a:rPr>
              <a:t> </a:t>
            </a:r>
            <a:r>
              <a:rPr lang="en-US" dirty="0" err="1">
                <a:solidFill>
                  <a:schemeClr val="tx1"/>
                </a:solidFill>
              </a:rPr>
              <a:t>phát</a:t>
            </a:r>
            <a:r>
              <a:rPr lang="en-US" dirty="0">
                <a:solidFill>
                  <a:schemeClr val="tx1"/>
                </a:solidFill>
              </a:rPr>
              <a:t>. </a:t>
            </a:r>
          </a:p>
          <a:p>
            <a:pPr>
              <a:lnSpc>
                <a:spcPct val="150000"/>
              </a:lnSpc>
            </a:pP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trị</a:t>
            </a:r>
            <a:r>
              <a:rPr lang="en-US" dirty="0">
                <a:solidFill>
                  <a:schemeClr val="tx1"/>
                </a:solidFill>
              </a:rPr>
              <a:t> </a:t>
            </a:r>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 ho </a:t>
            </a:r>
            <a:r>
              <a:rPr lang="en-US" dirty="0" err="1">
                <a:solidFill>
                  <a:schemeClr val="tx1"/>
                </a:solidFill>
              </a:rPr>
              <a:t>máu</a:t>
            </a:r>
            <a:r>
              <a:rPr lang="en-US" dirty="0">
                <a:solidFill>
                  <a:schemeClr val="tx1"/>
                </a:solidFill>
              </a:rPr>
              <a:t>. </a:t>
            </a:r>
          </a:p>
          <a:p>
            <a:pPr>
              <a:lnSpc>
                <a:spcPct val="150000"/>
              </a:lnSpc>
            </a:pP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ngoại</a:t>
            </a:r>
            <a:r>
              <a:rPr lang="en-US" dirty="0">
                <a:solidFill>
                  <a:schemeClr val="tx1"/>
                </a:solidFill>
              </a:rPr>
              <a:t> </a:t>
            </a:r>
            <a:r>
              <a:rPr lang="en-US" dirty="0" err="1">
                <a:solidFill>
                  <a:schemeClr val="tx1"/>
                </a:solidFill>
              </a:rPr>
              <a:t>khoa</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hợp</a:t>
            </a:r>
            <a:r>
              <a:rPr lang="en-US" dirty="0">
                <a:solidFill>
                  <a:schemeClr val="tx1"/>
                </a:solidFill>
              </a:rPr>
              <a:t> ho </a:t>
            </a:r>
            <a:r>
              <a:rPr lang="en-US" dirty="0" err="1">
                <a:solidFill>
                  <a:schemeClr val="tx1"/>
                </a:solidFill>
              </a:rPr>
              <a:t>máu</a:t>
            </a:r>
            <a:r>
              <a:rPr lang="en-US" dirty="0">
                <a:solidFill>
                  <a:schemeClr val="tx1"/>
                </a:solidFill>
              </a:rPr>
              <a:t> </a:t>
            </a:r>
            <a:r>
              <a:rPr lang="en-US" dirty="0" err="1">
                <a:solidFill>
                  <a:schemeClr val="tx1"/>
                </a:solidFill>
              </a:rPr>
              <a:t>nặng</a:t>
            </a:r>
            <a:r>
              <a:rPr lang="en-US" dirty="0">
                <a:solidFill>
                  <a:schemeClr val="tx1"/>
                </a:solidFill>
              </a:rPr>
              <a:t>, </a:t>
            </a:r>
            <a:r>
              <a:rPr lang="en-US" dirty="0" err="1">
                <a:solidFill>
                  <a:schemeClr val="tx1"/>
                </a:solidFill>
              </a:rPr>
              <a:t>tổn</a:t>
            </a:r>
            <a:r>
              <a:rPr lang="en-US" dirty="0">
                <a:solidFill>
                  <a:schemeClr val="tx1"/>
                </a:solidFill>
              </a:rPr>
              <a:t> </a:t>
            </a:r>
            <a:r>
              <a:rPr lang="en-US" dirty="0" err="1">
                <a:solidFill>
                  <a:schemeClr val="tx1"/>
                </a:solidFill>
              </a:rPr>
              <a:t>thương</a:t>
            </a:r>
            <a:r>
              <a:rPr lang="en-US" dirty="0">
                <a:solidFill>
                  <a:schemeClr val="tx1"/>
                </a:solidFill>
              </a:rPr>
              <a:t> </a:t>
            </a:r>
            <a:r>
              <a:rPr lang="en-US" dirty="0" err="1">
                <a:solidFill>
                  <a:schemeClr val="tx1"/>
                </a:solidFill>
              </a:rPr>
              <a:t>khu</a:t>
            </a:r>
            <a:r>
              <a:rPr lang="en-US" dirty="0">
                <a:solidFill>
                  <a:schemeClr val="tx1"/>
                </a:solidFill>
              </a:rPr>
              <a:t> </a:t>
            </a:r>
            <a:r>
              <a:rPr lang="en-US" dirty="0" err="1">
                <a:solidFill>
                  <a:schemeClr val="tx1"/>
                </a:solidFill>
              </a:rPr>
              <a:t>trú</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tình</a:t>
            </a:r>
            <a:r>
              <a:rPr lang="en-US" dirty="0">
                <a:solidFill>
                  <a:schemeClr val="tx1"/>
                </a:solidFill>
              </a:rPr>
              <a:t> </a:t>
            </a:r>
            <a:r>
              <a:rPr lang="en-US" dirty="0" err="1">
                <a:solidFill>
                  <a:schemeClr val="tx1"/>
                </a:solidFill>
              </a:rPr>
              <a:t>trạng</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bệnh</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phép</a:t>
            </a:r>
            <a:r>
              <a:rPr lang="en-US" dirty="0">
                <a:solidFill>
                  <a:schemeClr val="tx1"/>
                </a:solidFill>
              </a:rPr>
              <a:t>. </a:t>
            </a:r>
          </a:p>
          <a:p>
            <a:pPr>
              <a:lnSpc>
                <a:spcPct val="150000"/>
              </a:lnSpc>
            </a:pPr>
            <a:endParaRPr lang="en-US" dirty="0">
              <a:solidFill>
                <a:schemeClr val="tx1"/>
              </a:solidFill>
            </a:endParaRPr>
          </a:p>
        </p:txBody>
      </p:sp>
    </p:spTree>
    <p:extLst>
      <p:ext uri="{BB962C8B-B14F-4D97-AF65-F5344CB8AC3E}">
        <p14:creationId xmlns:p14="http://schemas.microsoft.com/office/powerpoint/2010/main" val="18084133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lstStyle/>
          <a:p>
            <a:pPr>
              <a:lnSpc>
                <a:spcPct val="150000"/>
              </a:lnSpc>
            </a:pPr>
            <a:r>
              <a:rPr lang="en-US" b="1" dirty="0">
                <a:solidFill>
                  <a:schemeClr val="tx1"/>
                </a:solidFill>
              </a:rPr>
              <a:t>3.5. </a:t>
            </a:r>
            <a:r>
              <a:rPr lang="en-US" b="1" dirty="0" err="1">
                <a:solidFill>
                  <a:schemeClr val="tx1"/>
                </a:solidFill>
              </a:rPr>
              <a:t>Giảm</a:t>
            </a:r>
            <a:r>
              <a:rPr lang="en-US" b="1" dirty="0">
                <a:solidFill>
                  <a:schemeClr val="tx1"/>
                </a:solidFill>
              </a:rPr>
              <a:t> </a:t>
            </a:r>
            <a:r>
              <a:rPr lang="en-US" b="1" dirty="0" err="1">
                <a:solidFill>
                  <a:schemeClr val="tx1"/>
                </a:solidFill>
              </a:rPr>
              <a:t>ộc</a:t>
            </a:r>
            <a:r>
              <a:rPr lang="en-US" b="1" dirty="0">
                <a:solidFill>
                  <a:schemeClr val="tx1"/>
                </a:solidFill>
              </a:rPr>
              <a:t> </a:t>
            </a:r>
            <a:r>
              <a:rPr lang="en-US" b="1" dirty="0" err="1">
                <a:solidFill>
                  <a:schemeClr val="tx1"/>
                </a:solidFill>
              </a:rPr>
              <a:t>mủ</a:t>
            </a:r>
            <a:r>
              <a:rPr lang="en-US" b="1" dirty="0">
                <a:solidFill>
                  <a:schemeClr val="tx1"/>
                </a:solidFill>
              </a:rPr>
              <a:t> </a:t>
            </a:r>
            <a:endParaRPr lang="en-US" dirty="0">
              <a:solidFill>
                <a:schemeClr val="tx1"/>
              </a:solidFill>
            </a:endParaRPr>
          </a:p>
          <a:p>
            <a:pPr>
              <a:lnSpc>
                <a:spcPct val="150000"/>
              </a:lnSpc>
            </a:pP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trị</a:t>
            </a:r>
            <a:r>
              <a:rPr lang="en-US" dirty="0">
                <a:solidFill>
                  <a:schemeClr val="tx1"/>
                </a:solidFill>
              </a:rPr>
              <a:t> </a:t>
            </a:r>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áp</a:t>
            </a:r>
            <a:r>
              <a:rPr lang="en-US" dirty="0">
                <a:solidFill>
                  <a:schemeClr val="tx1"/>
                </a:solidFill>
              </a:rPr>
              <a:t> </a:t>
            </a:r>
            <a:r>
              <a:rPr lang="en-US" dirty="0" err="1">
                <a:solidFill>
                  <a:schemeClr val="tx1"/>
                </a:solidFill>
              </a:rPr>
              <a:t>xe</a:t>
            </a:r>
            <a:r>
              <a:rPr lang="en-US" dirty="0">
                <a:solidFill>
                  <a:schemeClr val="tx1"/>
                </a:solidFill>
              </a:rPr>
              <a:t> </a:t>
            </a:r>
            <a:r>
              <a:rPr lang="en-US" dirty="0" err="1">
                <a:solidFill>
                  <a:schemeClr val="tx1"/>
                </a:solidFill>
              </a:rPr>
              <a:t>phải</a:t>
            </a:r>
            <a:r>
              <a:rPr lang="en-US" dirty="0">
                <a:solidFill>
                  <a:schemeClr val="tx1"/>
                </a:solidFill>
              </a:rPr>
              <a:t> </a:t>
            </a:r>
            <a:r>
              <a:rPr lang="en-US" dirty="0" err="1">
                <a:solidFill>
                  <a:schemeClr val="tx1"/>
                </a:solidFill>
              </a:rPr>
              <a:t>trích</a:t>
            </a:r>
            <a:r>
              <a:rPr lang="en-US" dirty="0">
                <a:solidFill>
                  <a:schemeClr val="tx1"/>
                </a:solidFill>
              </a:rPr>
              <a:t> </a:t>
            </a:r>
            <a:r>
              <a:rPr lang="en-US" dirty="0" err="1">
                <a:solidFill>
                  <a:schemeClr val="tx1"/>
                </a:solidFill>
              </a:rPr>
              <a:t>rạch</a:t>
            </a:r>
            <a:r>
              <a:rPr lang="en-US" dirty="0">
                <a:solidFill>
                  <a:schemeClr val="tx1"/>
                </a:solidFill>
              </a:rPr>
              <a:t> ổ </a:t>
            </a:r>
            <a:r>
              <a:rPr lang="en-US" dirty="0" err="1">
                <a:solidFill>
                  <a:schemeClr val="tx1"/>
                </a:solidFill>
              </a:rPr>
              <a:t>áp</a:t>
            </a:r>
            <a:r>
              <a:rPr lang="en-US" dirty="0">
                <a:solidFill>
                  <a:schemeClr val="tx1"/>
                </a:solidFill>
              </a:rPr>
              <a:t> </a:t>
            </a:r>
            <a:r>
              <a:rPr lang="en-US" dirty="0" err="1">
                <a:solidFill>
                  <a:schemeClr val="tx1"/>
                </a:solidFill>
              </a:rPr>
              <a:t>xe</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lưu</a:t>
            </a:r>
            <a:r>
              <a:rPr lang="en-US" dirty="0">
                <a:solidFill>
                  <a:schemeClr val="tx1"/>
                </a:solidFill>
              </a:rPr>
              <a:t> </a:t>
            </a:r>
            <a:r>
              <a:rPr lang="en-US" dirty="0" err="1">
                <a:solidFill>
                  <a:schemeClr val="tx1"/>
                </a:solidFill>
              </a:rPr>
              <a:t>mủ</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dùng</a:t>
            </a:r>
            <a:r>
              <a:rPr lang="en-US" dirty="0">
                <a:solidFill>
                  <a:schemeClr val="tx1"/>
                </a:solidFill>
              </a:rPr>
              <a:t> </a:t>
            </a:r>
            <a:r>
              <a:rPr lang="en-US" dirty="0" err="1">
                <a:solidFill>
                  <a:schemeClr val="tx1"/>
                </a:solidFill>
              </a:rPr>
              <a:t>kháng</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kháng</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đồ</a:t>
            </a:r>
            <a:r>
              <a:rPr lang="en-US" dirty="0">
                <a:solidFill>
                  <a:schemeClr val="tx1"/>
                </a:solidFill>
              </a:rPr>
              <a:t> </a:t>
            </a:r>
          </a:p>
          <a:p>
            <a:pPr>
              <a:lnSpc>
                <a:spcPct val="150000"/>
              </a:lnSpc>
            </a:pPr>
            <a:r>
              <a:rPr lang="en-US" dirty="0">
                <a:solidFill>
                  <a:schemeClr val="tx1"/>
                </a:solidFill>
              </a:rPr>
              <a:t>- </a:t>
            </a:r>
            <a:r>
              <a:rPr lang="en-US" dirty="0" err="1">
                <a:solidFill>
                  <a:schemeClr val="tx1"/>
                </a:solidFill>
              </a:rPr>
              <a:t>Ngoài</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ộc</a:t>
            </a:r>
            <a:r>
              <a:rPr lang="en-US" dirty="0">
                <a:solidFill>
                  <a:schemeClr val="tx1"/>
                </a:solidFill>
              </a:rPr>
              <a:t> </a:t>
            </a:r>
            <a:r>
              <a:rPr lang="en-US" dirty="0" err="1">
                <a:solidFill>
                  <a:schemeClr val="tx1"/>
                </a:solidFill>
              </a:rPr>
              <a:t>mủ</a:t>
            </a:r>
            <a:r>
              <a:rPr lang="en-US" dirty="0">
                <a:solidFill>
                  <a:schemeClr val="tx1"/>
                </a:solidFill>
              </a:rPr>
              <a:t> </a:t>
            </a:r>
            <a:r>
              <a:rPr lang="en-US" dirty="0" err="1">
                <a:solidFill>
                  <a:schemeClr val="tx1"/>
                </a:solidFill>
              </a:rPr>
              <a:t>nhiều</a:t>
            </a:r>
            <a:r>
              <a:rPr lang="en-US" dirty="0">
                <a:solidFill>
                  <a:schemeClr val="tx1"/>
                </a:solidFill>
              </a:rPr>
              <a:t> </a:t>
            </a:r>
            <a:r>
              <a:rPr lang="en-US" dirty="0" err="1">
                <a:solidFill>
                  <a:schemeClr val="tx1"/>
                </a:solidFill>
              </a:rPr>
              <a:t>cần</a:t>
            </a:r>
            <a:r>
              <a:rPr lang="en-US" dirty="0">
                <a:solidFill>
                  <a:schemeClr val="tx1"/>
                </a:solidFill>
              </a:rPr>
              <a:t> </a:t>
            </a:r>
            <a:r>
              <a:rPr lang="en-US" dirty="0" err="1">
                <a:solidFill>
                  <a:schemeClr val="tx1"/>
                </a:solidFill>
              </a:rPr>
              <a:t>chú</a:t>
            </a:r>
            <a:r>
              <a:rPr lang="en-US" dirty="0">
                <a:solidFill>
                  <a:schemeClr val="tx1"/>
                </a:solidFill>
              </a:rPr>
              <a:t> ý </a:t>
            </a:r>
            <a:r>
              <a:rPr lang="en-US" dirty="0" err="1">
                <a:solidFill>
                  <a:schemeClr val="tx1"/>
                </a:solidFill>
              </a:rPr>
              <a:t>bồi</a:t>
            </a:r>
            <a:r>
              <a:rPr lang="en-US" dirty="0">
                <a:solidFill>
                  <a:schemeClr val="tx1"/>
                </a:solidFill>
              </a:rPr>
              <a:t> </a:t>
            </a:r>
            <a:r>
              <a:rPr lang="en-US" dirty="0" err="1">
                <a:solidFill>
                  <a:schemeClr val="tx1"/>
                </a:solidFill>
              </a:rPr>
              <a:t>phụ</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điện</a:t>
            </a:r>
            <a:r>
              <a:rPr lang="en-US" dirty="0">
                <a:solidFill>
                  <a:schemeClr val="tx1"/>
                </a:solidFill>
              </a:rPr>
              <a:t> </a:t>
            </a:r>
            <a:r>
              <a:rPr lang="en-US" dirty="0" err="1">
                <a:solidFill>
                  <a:schemeClr val="tx1"/>
                </a:solidFill>
              </a:rPr>
              <a:t>giải</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bệnh</a:t>
            </a:r>
            <a:r>
              <a:rPr lang="en-US" dirty="0">
                <a:solidFill>
                  <a:schemeClr val="tx1"/>
                </a:solidFill>
              </a:rPr>
              <a:t>.</a:t>
            </a:r>
          </a:p>
          <a:p>
            <a:pPr>
              <a:lnSpc>
                <a:spcPct val="150000"/>
              </a:lnSpc>
            </a:pPr>
            <a:r>
              <a:rPr lang="en-US" dirty="0">
                <a:solidFill>
                  <a:schemeClr val="tx1"/>
                </a:solidFill>
              </a:rPr>
              <a:t>- </a:t>
            </a:r>
            <a:r>
              <a:rPr lang="en-US" dirty="0" err="1">
                <a:solidFill>
                  <a:schemeClr val="tx1"/>
                </a:solidFill>
              </a:rPr>
              <a:t>Đảm</a:t>
            </a:r>
            <a:r>
              <a:rPr lang="en-US" dirty="0">
                <a:solidFill>
                  <a:schemeClr val="tx1"/>
                </a:solidFill>
              </a:rPr>
              <a:t> </a:t>
            </a:r>
            <a:r>
              <a:rPr lang="en-US" dirty="0" err="1">
                <a:solidFill>
                  <a:schemeClr val="tx1"/>
                </a:solidFill>
              </a:rPr>
              <a:t>bảo</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dinh</a:t>
            </a:r>
            <a:r>
              <a:rPr lang="en-US" dirty="0">
                <a:solidFill>
                  <a:schemeClr val="tx1"/>
                </a:solidFill>
              </a:rPr>
              <a:t> </a:t>
            </a:r>
            <a:r>
              <a:rPr lang="en-US" dirty="0" err="1">
                <a:solidFill>
                  <a:schemeClr val="tx1"/>
                </a:solidFill>
              </a:rPr>
              <a:t>dưỡng</a:t>
            </a:r>
            <a:r>
              <a:rPr lang="en-US" dirty="0">
                <a:solidFill>
                  <a:schemeClr val="tx1"/>
                </a:solidFill>
              </a:rPr>
              <a:t>, </a:t>
            </a:r>
            <a:r>
              <a:rPr lang="en-US" dirty="0" err="1">
                <a:solidFill>
                  <a:schemeClr val="tx1"/>
                </a:solidFill>
              </a:rPr>
              <a:t>đủ</a:t>
            </a:r>
            <a:r>
              <a:rPr lang="en-US" dirty="0">
                <a:solidFill>
                  <a:schemeClr val="tx1"/>
                </a:solidFill>
              </a:rPr>
              <a:t> protein, </a:t>
            </a:r>
            <a:r>
              <a:rPr lang="en-US" dirty="0" err="1">
                <a:solidFill>
                  <a:schemeClr val="tx1"/>
                </a:solidFill>
              </a:rPr>
              <a:t>khuyên</a:t>
            </a:r>
            <a:r>
              <a:rPr lang="en-US" dirty="0">
                <a:solidFill>
                  <a:schemeClr val="tx1"/>
                </a:solidFill>
              </a:rPr>
              <a:t> </a:t>
            </a:r>
            <a:r>
              <a:rPr lang="en-US" dirty="0" err="1">
                <a:solidFill>
                  <a:schemeClr val="tx1"/>
                </a:solidFill>
              </a:rPr>
              <a:t>bệnh</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nên</a:t>
            </a:r>
            <a:r>
              <a:rPr lang="en-US" dirty="0">
                <a:solidFill>
                  <a:schemeClr val="tx1"/>
                </a:solidFill>
              </a:rPr>
              <a:t> </a:t>
            </a:r>
            <a:r>
              <a:rPr lang="en-US" dirty="0" err="1">
                <a:solidFill>
                  <a:schemeClr val="tx1"/>
                </a:solidFill>
              </a:rPr>
              <a:t>nghỉ</a:t>
            </a:r>
            <a:r>
              <a:rPr lang="en-US" dirty="0">
                <a:solidFill>
                  <a:schemeClr val="tx1"/>
                </a:solidFill>
              </a:rPr>
              <a:t> </a:t>
            </a:r>
            <a:r>
              <a:rPr lang="en-US" dirty="0" err="1">
                <a:solidFill>
                  <a:schemeClr val="tx1"/>
                </a:solidFill>
              </a:rPr>
              <a:t>ngơi</a:t>
            </a:r>
            <a:r>
              <a:rPr lang="en-US" dirty="0">
                <a:solidFill>
                  <a:schemeClr val="tx1"/>
                </a:solidFill>
              </a:rPr>
              <a:t> </a:t>
            </a:r>
            <a:r>
              <a:rPr lang="en-US" dirty="0" err="1">
                <a:solidFill>
                  <a:schemeClr val="tx1"/>
                </a:solidFill>
              </a:rPr>
              <a:t>tại</a:t>
            </a:r>
            <a:r>
              <a:rPr lang="en-US" dirty="0">
                <a:solidFill>
                  <a:schemeClr val="tx1"/>
                </a:solidFill>
              </a:rPr>
              <a:t> </a:t>
            </a:r>
            <a:r>
              <a:rPr lang="en-US" dirty="0" err="1">
                <a:solidFill>
                  <a:schemeClr val="tx1"/>
                </a:solidFill>
              </a:rPr>
              <a:t>giường</a:t>
            </a:r>
            <a:r>
              <a:rPr lang="en-US" dirty="0">
                <a:solidFill>
                  <a:schemeClr val="tx1"/>
                </a:solidFill>
              </a:rPr>
              <a:t>, </a:t>
            </a:r>
            <a:r>
              <a:rPr lang="en-US" dirty="0" err="1">
                <a:solidFill>
                  <a:schemeClr val="tx1"/>
                </a:solidFill>
              </a:rPr>
              <a:t>hạn</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vận</a:t>
            </a:r>
            <a:r>
              <a:rPr lang="en-US" dirty="0">
                <a:solidFill>
                  <a:schemeClr val="tx1"/>
                </a:solidFill>
              </a:rPr>
              <a:t> </a:t>
            </a:r>
            <a:r>
              <a:rPr lang="en-US" dirty="0" err="1">
                <a:solidFill>
                  <a:schemeClr val="tx1"/>
                </a:solidFill>
              </a:rPr>
              <a:t>động</a:t>
            </a:r>
            <a:r>
              <a:rPr lang="en-US" dirty="0">
                <a:solidFill>
                  <a:schemeClr val="tx1"/>
                </a:solidFill>
              </a:rPr>
              <a:t>. </a:t>
            </a:r>
          </a:p>
          <a:p>
            <a:pPr>
              <a:lnSpc>
                <a:spcPct val="150000"/>
              </a:lnSpc>
            </a:pPr>
            <a:endParaRPr lang="en-US" dirty="0">
              <a:solidFill>
                <a:schemeClr val="tx1"/>
              </a:solidFill>
            </a:endParaRPr>
          </a:p>
        </p:txBody>
      </p:sp>
    </p:spTree>
    <p:extLst>
      <p:ext uri="{BB962C8B-B14F-4D97-AF65-F5344CB8AC3E}">
        <p14:creationId xmlns:p14="http://schemas.microsoft.com/office/powerpoint/2010/main" val="14086817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lstStyle/>
          <a:p>
            <a:pPr>
              <a:lnSpc>
                <a:spcPct val="150000"/>
              </a:lnSpc>
            </a:pPr>
            <a:r>
              <a:rPr lang="en-US" b="1" dirty="0">
                <a:solidFill>
                  <a:schemeClr val="tx1"/>
                </a:solidFill>
              </a:rPr>
              <a:t>3.6. </a:t>
            </a:r>
            <a:r>
              <a:rPr lang="en-US" b="1" dirty="0" err="1">
                <a:solidFill>
                  <a:schemeClr val="tx1"/>
                </a:solidFill>
              </a:rPr>
              <a:t>Tư</a:t>
            </a:r>
            <a:r>
              <a:rPr lang="en-US" b="1" dirty="0">
                <a:solidFill>
                  <a:schemeClr val="tx1"/>
                </a:solidFill>
              </a:rPr>
              <a:t> </a:t>
            </a:r>
            <a:r>
              <a:rPr lang="en-US" b="1" dirty="0" err="1">
                <a:solidFill>
                  <a:schemeClr val="tx1"/>
                </a:solidFill>
              </a:rPr>
              <a:t>vấn</a:t>
            </a:r>
            <a:r>
              <a:rPr lang="en-US" b="1" dirty="0">
                <a:solidFill>
                  <a:schemeClr val="tx1"/>
                </a:solidFill>
              </a:rPr>
              <a:t> </a:t>
            </a:r>
            <a:r>
              <a:rPr lang="en-US" b="1" dirty="0" err="1">
                <a:solidFill>
                  <a:schemeClr val="tx1"/>
                </a:solidFill>
              </a:rPr>
              <a:t>giáo</a:t>
            </a:r>
            <a:r>
              <a:rPr lang="en-US" b="1" dirty="0">
                <a:solidFill>
                  <a:schemeClr val="tx1"/>
                </a:solidFill>
              </a:rPr>
              <a:t> </a:t>
            </a:r>
            <a:r>
              <a:rPr lang="en-US" b="1" dirty="0" err="1">
                <a:solidFill>
                  <a:schemeClr val="tx1"/>
                </a:solidFill>
              </a:rPr>
              <a:t>dục</a:t>
            </a:r>
            <a:r>
              <a:rPr lang="en-US" b="1" dirty="0">
                <a:solidFill>
                  <a:schemeClr val="tx1"/>
                </a:solidFill>
              </a:rPr>
              <a:t> </a:t>
            </a:r>
            <a:r>
              <a:rPr lang="en-US" b="1" dirty="0" err="1">
                <a:solidFill>
                  <a:schemeClr val="tx1"/>
                </a:solidFill>
              </a:rPr>
              <a:t>sức</a:t>
            </a:r>
            <a:r>
              <a:rPr lang="en-US" b="1" dirty="0">
                <a:solidFill>
                  <a:schemeClr val="tx1"/>
                </a:solidFill>
              </a:rPr>
              <a:t> </a:t>
            </a:r>
            <a:r>
              <a:rPr lang="en-US" b="1" dirty="0" err="1">
                <a:solidFill>
                  <a:schemeClr val="tx1"/>
                </a:solidFill>
              </a:rPr>
              <a:t>khỏe</a:t>
            </a:r>
            <a:r>
              <a:rPr lang="en-US" b="1" dirty="0">
                <a:solidFill>
                  <a:schemeClr val="tx1"/>
                </a:solidFill>
              </a:rPr>
              <a:t>. </a:t>
            </a:r>
            <a:endParaRPr lang="en-US" dirty="0">
              <a:solidFill>
                <a:schemeClr val="tx1"/>
              </a:solidFill>
            </a:endParaRPr>
          </a:p>
          <a:p>
            <a:pPr>
              <a:lnSpc>
                <a:spcPct val="150000"/>
              </a:lnSpc>
            </a:pP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bệnh</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yếu</a:t>
            </a:r>
            <a:r>
              <a:rPr lang="en-US" dirty="0">
                <a:solidFill>
                  <a:schemeClr val="tx1"/>
                </a:solidFill>
              </a:rPr>
              <a:t> </a:t>
            </a:r>
            <a:r>
              <a:rPr lang="en-US" dirty="0" err="1">
                <a:solidFill>
                  <a:schemeClr val="tx1"/>
                </a:solidFill>
              </a:rPr>
              <a:t>tố</a:t>
            </a:r>
            <a:r>
              <a:rPr lang="en-US" dirty="0">
                <a:solidFill>
                  <a:schemeClr val="tx1"/>
                </a:solidFill>
              </a:rPr>
              <a:t> </a:t>
            </a:r>
            <a:r>
              <a:rPr lang="en-US" dirty="0" err="1">
                <a:solidFill>
                  <a:schemeClr val="tx1"/>
                </a:solidFill>
              </a:rPr>
              <a:t>thuận</a:t>
            </a:r>
            <a:r>
              <a:rPr lang="en-US" dirty="0">
                <a:solidFill>
                  <a:schemeClr val="tx1"/>
                </a:solidFill>
              </a:rPr>
              <a:t> </a:t>
            </a:r>
            <a:r>
              <a:rPr lang="en-US" dirty="0" err="1">
                <a:solidFill>
                  <a:schemeClr val="tx1"/>
                </a:solidFill>
              </a:rPr>
              <a:t>lợi</a:t>
            </a:r>
            <a:r>
              <a:rPr lang="en-US" dirty="0">
                <a:solidFill>
                  <a:schemeClr val="tx1"/>
                </a:solidFill>
              </a:rPr>
              <a:t> </a:t>
            </a:r>
            <a:r>
              <a:rPr lang="en-US" dirty="0" err="1">
                <a:solidFill>
                  <a:schemeClr val="tx1"/>
                </a:solidFill>
              </a:rPr>
              <a:t>gây</a:t>
            </a:r>
            <a:r>
              <a:rPr lang="en-US" dirty="0">
                <a:solidFill>
                  <a:schemeClr val="tx1"/>
                </a:solidFill>
              </a:rPr>
              <a:t> </a:t>
            </a:r>
            <a:r>
              <a:rPr lang="en-US" dirty="0" err="1">
                <a:solidFill>
                  <a:schemeClr val="tx1"/>
                </a:solidFill>
              </a:rPr>
              <a:t>bệnh</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triển</a:t>
            </a:r>
            <a:r>
              <a:rPr lang="en-US" dirty="0">
                <a:solidFill>
                  <a:schemeClr val="tx1"/>
                </a:solidFill>
              </a:rPr>
              <a:t>, </a:t>
            </a:r>
            <a:r>
              <a:rPr lang="en-US" dirty="0" err="1">
                <a:solidFill>
                  <a:schemeClr val="tx1"/>
                </a:solidFill>
              </a:rPr>
              <a:t>biến</a:t>
            </a:r>
            <a:r>
              <a:rPr lang="en-US" dirty="0">
                <a:solidFill>
                  <a:schemeClr val="tx1"/>
                </a:solidFill>
              </a:rPr>
              <a:t> </a:t>
            </a:r>
            <a:r>
              <a:rPr lang="en-US" dirty="0" err="1">
                <a:solidFill>
                  <a:schemeClr val="tx1"/>
                </a:solidFill>
              </a:rPr>
              <a:t>chứng</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bệnh</a:t>
            </a:r>
            <a:r>
              <a:rPr lang="en-US" dirty="0">
                <a:solidFill>
                  <a:schemeClr val="tx1"/>
                </a:solidFill>
              </a:rPr>
              <a:t>. </a:t>
            </a:r>
          </a:p>
          <a:p>
            <a:pPr>
              <a:lnSpc>
                <a:spcPct val="150000"/>
              </a:lnSpc>
            </a:pP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phát</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sớm</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triệu</a:t>
            </a:r>
            <a:r>
              <a:rPr lang="en-US" dirty="0">
                <a:solidFill>
                  <a:schemeClr val="tx1"/>
                </a:solidFill>
              </a:rPr>
              <a:t> </a:t>
            </a:r>
            <a:r>
              <a:rPr lang="en-US" dirty="0" err="1">
                <a:solidFill>
                  <a:schemeClr val="tx1"/>
                </a:solidFill>
              </a:rPr>
              <a:t>chứng</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bệnh</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đến</a:t>
            </a:r>
            <a:r>
              <a:rPr lang="en-US" dirty="0">
                <a:solidFill>
                  <a:schemeClr val="tx1"/>
                </a:solidFill>
              </a:rPr>
              <a:t> </a:t>
            </a:r>
            <a:r>
              <a:rPr lang="en-US" dirty="0" err="1">
                <a:solidFill>
                  <a:schemeClr val="tx1"/>
                </a:solidFill>
              </a:rPr>
              <a:t>bệnh</a:t>
            </a:r>
            <a:r>
              <a:rPr lang="en-US" dirty="0">
                <a:solidFill>
                  <a:schemeClr val="tx1"/>
                </a:solidFill>
              </a:rPr>
              <a:t> </a:t>
            </a:r>
            <a:r>
              <a:rPr lang="en-US" dirty="0" err="1">
                <a:solidFill>
                  <a:schemeClr val="tx1"/>
                </a:solidFill>
              </a:rPr>
              <a:t>viện</a:t>
            </a:r>
            <a:r>
              <a:rPr lang="en-US" dirty="0">
                <a:solidFill>
                  <a:schemeClr val="tx1"/>
                </a:solidFill>
              </a:rPr>
              <a:t> </a:t>
            </a:r>
            <a:r>
              <a:rPr lang="en-US" dirty="0" err="1">
                <a:solidFill>
                  <a:schemeClr val="tx1"/>
                </a:solidFill>
              </a:rPr>
              <a:t>thăm</a:t>
            </a:r>
            <a:r>
              <a:rPr lang="en-US" dirty="0">
                <a:solidFill>
                  <a:schemeClr val="tx1"/>
                </a:solidFill>
              </a:rPr>
              <a:t> </a:t>
            </a:r>
            <a:r>
              <a:rPr lang="en-US" dirty="0" err="1">
                <a:solidFill>
                  <a:schemeClr val="tx1"/>
                </a:solidFill>
              </a:rPr>
              <a:t>khám</a:t>
            </a:r>
            <a:r>
              <a:rPr lang="en-US" dirty="0">
                <a:solidFill>
                  <a:schemeClr val="tx1"/>
                </a:solidFill>
              </a:rPr>
              <a:t> </a:t>
            </a:r>
            <a:r>
              <a:rPr lang="en-US" dirty="0" err="1">
                <a:solidFill>
                  <a:schemeClr val="tx1"/>
                </a:solidFill>
              </a:rPr>
              <a:t>kịp</a:t>
            </a:r>
            <a:r>
              <a:rPr lang="en-US" dirty="0">
                <a:solidFill>
                  <a:schemeClr val="tx1"/>
                </a:solidFill>
              </a:rPr>
              <a:t> </a:t>
            </a:r>
            <a:r>
              <a:rPr lang="en-US" dirty="0" err="1">
                <a:solidFill>
                  <a:schemeClr val="tx1"/>
                </a:solidFill>
              </a:rPr>
              <a:t>thời</a:t>
            </a:r>
            <a:r>
              <a:rPr lang="en-US" dirty="0">
                <a:solidFill>
                  <a:schemeClr val="tx1"/>
                </a:solidFill>
              </a:rPr>
              <a:t> </a:t>
            </a:r>
          </a:p>
          <a:p>
            <a:pPr>
              <a:lnSpc>
                <a:spcPct val="150000"/>
              </a:lnSpc>
            </a:pPr>
            <a:r>
              <a:rPr lang="en-US" dirty="0">
                <a:solidFill>
                  <a:schemeClr val="tx1"/>
                </a:solidFill>
              </a:rPr>
              <a:t>- </a:t>
            </a:r>
            <a:r>
              <a:rPr lang="en-US" dirty="0" err="1">
                <a:solidFill>
                  <a:schemeClr val="tx1"/>
                </a:solidFill>
              </a:rPr>
              <a:t>Quá</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trị</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biến</a:t>
            </a:r>
            <a:r>
              <a:rPr lang="en-US" dirty="0">
                <a:solidFill>
                  <a:schemeClr val="tx1"/>
                </a:solidFill>
              </a:rPr>
              <a:t> </a:t>
            </a:r>
            <a:r>
              <a:rPr lang="en-US" dirty="0" err="1">
                <a:solidFill>
                  <a:schemeClr val="tx1"/>
                </a:solidFill>
              </a:rPr>
              <a:t>chứng</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xảy</a:t>
            </a:r>
            <a:r>
              <a:rPr lang="en-US" dirty="0">
                <a:solidFill>
                  <a:schemeClr val="tx1"/>
                </a:solidFill>
              </a:rPr>
              <a:t> </a:t>
            </a:r>
            <a:r>
              <a:rPr lang="en-US" dirty="0" err="1">
                <a:solidFill>
                  <a:schemeClr val="tx1"/>
                </a:solidFill>
              </a:rPr>
              <a:t>ra.</a:t>
            </a:r>
            <a:r>
              <a:rPr lang="en-US" dirty="0">
                <a:solidFill>
                  <a:schemeClr val="tx1"/>
                </a:solidFill>
              </a:rPr>
              <a:t> </a:t>
            </a:r>
          </a:p>
          <a:p>
            <a:pPr>
              <a:lnSpc>
                <a:spcPct val="150000"/>
              </a:lnSpc>
            </a:pP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ăn</a:t>
            </a:r>
            <a:r>
              <a:rPr lang="en-US" dirty="0">
                <a:solidFill>
                  <a:schemeClr val="tx1"/>
                </a:solidFill>
              </a:rPr>
              <a:t> </a:t>
            </a:r>
            <a:r>
              <a:rPr lang="en-US" dirty="0" err="1">
                <a:solidFill>
                  <a:schemeClr val="tx1"/>
                </a:solidFill>
              </a:rPr>
              <a:t>uống</a:t>
            </a:r>
            <a:r>
              <a:rPr lang="en-US" dirty="0">
                <a:solidFill>
                  <a:schemeClr val="tx1"/>
                </a:solidFill>
              </a:rPr>
              <a:t>, </a:t>
            </a:r>
            <a:r>
              <a:rPr lang="en-US" dirty="0" err="1">
                <a:solidFill>
                  <a:schemeClr val="tx1"/>
                </a:solidFill>
              </a:rPr>
              <a:t>nghỉ</a:t>
            </a:r>
            <a:r>
              <a:rPr lang="en-US" dirty="0">
                <a:solidFill>
                  <a:schemeClr val="tx1"/>
                </a:solidFill>
              </a:rPr>
              <a:t> </a:t>
            </a:r>
            <a:r>
              <a:rPr lang="en-US" dirty="0" err="1">
                <a:solidFill>
                  <a:schemeClr val="tx1"/>
                </a:solidFill>
              </a:rPr>
              <a:t>ngơi</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lý</a:t>
            </a:r>
            <a:r>
              <a:rPr lang="en-US" dirty="0">
                <a:solidFill>
                  <a:schemeClr val="tx1"/>
                </a:solidFill>
              </a:rPr>
              <a:t>.</a:t>
            </a:r>
          </a:p>
          <a:p>
            <a:pPr>
              <a:lnSpc>
                <a:spcPct val="150000"/>
              </a:lnSpc>
            </a:pP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521386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ỏ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292" y="1379351"/>
            <a:ext cx="8022646" cy="437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807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10921284" cy="5924282"/>
          </a:xfrm>
        </p:spPr>
        <p:txBody>
          <a:bodyPr/>
          <a:lstStyle/>
          <a:p>
            <a:endParaRPr lang="en-US" dirty="0"/>
          </a:p>
        </p:txBody>
      </p:sp>
    </p:spTree>
    <p:extLst>
      <p:ext uri="{BB962C8B-B14F-4D97-AF65-F5344CB8AC3E}">
        <p14:creationId xmlns:p14="http://schemas.microsoft.com/office/powerpoint/2010/main" val="24227788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85097" y="595701"/>
            <a:ext cx="8911687" cy="753929"/>
          </a:xfrm>
        </p:spPr>
        <p:txBody>
          <a:bodyPr/>
          <a:lstStyle/>
          <a:p>
            <a:r>
              <a:rPr lang="en-US" b="1" dirty="0">
                <a:solidFill>
                  <a:srgbClr val="FF0000"/>
                </a:solidFill>
              </a:rPr>
              <a:t>Thảo luận: Nhận định NB có khó thở</a:t>
            </a:r>
          </a:p>
        </p:txBody>
      </p:sp>
      <p:pic>
        <p:nvPicPr>
          <p:cNvPr id="5" name="Picture 2" descr="Image result for thảo lu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340" y="2227330"/>
            <a:ext cx="4752601" cy="31485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75611" y="2420471"/>
            <a:ext cx="5050023" cy="1754326"/>
          </a:xfrm>
          <a:prstGeom prst="rect">
            <a:avLst/>
          </a:prstGeom>
          <a:noFill/>
        </p:spPr>
        <p:txBody>
          <a:bodyPr wrap="square" rtlCol="0">
            <a:spAutoFit/>
          </a:bodyPr>
          <a:lstStyle/>
          <a:p>
            <a:pPr>
              <a:lnSpc>
                <a:spcPct val="150000"/>
              </a:lnSpc>
            </a:pPr>
            <a:r>
              <a:rPr lang="en-US" sz="2400" b="1" dirty="0"/>
              <a:t>Những vấn đề người điều dưỡng cần nhận định khi gặp người bệnh có khó thở?</a:t>
            </a:r>
          </a:p>
        </p:txBody>
      </p:sp>
      <p:sp>
        <p:nvSpPr>
          <p:cNvPr id="8" name="Rectangle 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03:00</a:t>
            </a:r>
            <a:endParaRPr lang="en-US" sz="3200" b="1" dirty="0"/>
          </a:p>
        </p:txBody>
      </p:sp>
      <p:sp>
        <p:nvSpPr>
          <p:cNvPr id="9" name="Rectangle 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02:59</a:t>
            </a:r>
            <a:endParaRPr lang="en-US" sz="3200" b="1" dirty="0"/>
          </a:p>
        </p:txBody>
      </p:sp>
      <p:sp>
        <p:nvSpPr>
          <p:cNvPr id="10" name="Rectangle 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02:58</a:t>
            </a:r>
            <a:endParaRPr lang="en-US" sz="3200" b="1" dirty="0"/>
          </a:p>
        </p:txBody>
      </p:sp>
      <p:sp>
        <p:nvSpPr>
          <p:cNvPr id="11" name="Rectangle 1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02:57</a:t>
            </a:r>
            <a:endParaRPr lang="en-US" sz="3200" b="1" dirty="0"/>
          </a:p>
        </p:txBody>
      </p:sp>
      <p:sp>
        <p:nvSpPr>
          <p:cNvPr id="12" name="Rectangle 1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02:56</a:t>
            </a:r>
            <a:endParaRPr lang="en-US" sz="3200" b="1" dirty="0"/>
          </a:p>
        </p:txBody>
      </p:sp>
      <p:sp>
        <p:nvSpPr>
          <p:cNvPr id="13" name="Rectangle 1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02:55</a:t>
            </a:r>
            <a:endParaRPr lang="en-US" sz="3200" b="1" dirty="0"/>
          </a:p>
        </p:txBody>
      </p:sp>
      <p:sp>
        <p:nvSpPr>
          <p:cNvPr id="14" name="Rectangle 1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02:54</a:t>
            </a:r>
            <a:endParaRPr lang="en-US" sz="3200" b="1" dirty="0"/>
          </a:p>
        </p:txBody>
      </p:sp>
      <p:sp>
        <p:nvSpPr>
          <p:cNvPr id="15" name="Rectangle 1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02:53</a:t>
            </a:r>
            <a:endParaRPr lang="en-US" sz="3200" b="1" dirty="0"/>
          </a:p>
        </p:txBody>
      </p:sp>
      <p:sp>
        <p:nvSpPr>
          <p:cNvPr id="16" name="Rectangle 1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02:52</a:t>
            </a:r>
            <a:endParaRPr lang="en-US" sz="3200" b="1" dirty="0"/>
          </a:p>
        </p:txBody>
      </p:sp>
      <p:sp>
        <p:nvSpPr>
          <p:cNvPr id="17" name="Rectangle 1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02:51</a:t>
            </a:r>
            <a:endParaRPr lang="en-US" sz="3200" b="1" dirty="0"/>
          </a:p>
        </p:txBody>
      </p:sp>
      <p:sp>
        <p:nvSpPr>
          <p:cNvPr id="18" name="Rectangle 1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02:50</a:t>
            </a:r>
            <a:endParaRPr lang="en-US" sz="3200" b="1" dirty="0"/>
          </a:p>
        </p:txBody>
      </p:sp>
      <p:sp>
        <p:nvSpPr>
          <p:cNvPr id="19" name="Rectangle 1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02:49</a:t>
            </a:r>
            <a:endParaRPr lang="en-US" sz="3200" b="1" dirty="0"/>
          </a:p>
        </p:txBody>
      </p:sp>
      <p:sp>
        <p:nvSpPr>
          <p:cNvPr id="20" name="Rectangle 1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02:48</a:t>
            </a:r>
            <a:endParaRPr lang="en-US" sz="3200" b="1" dirty="0"/>
          </a:p>
        </p:txBody>
      </p:sp>
      <p:sp>
        <p:nvSpPr>
          <p:cNvPr id="21" name="Rectangle 2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02:47</a:t>
            </a:r>
            <a:endParaRPr lang="en-US" sz="3200" b="1" dirty="0"/>
          </a:p>
        </p:txBody>
      </p:sp>
      <p:sp>
        <p:nvSpPr>
          <p:cNvPr id="22" name="Rectangle 2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02:46</a:t>
            </a:r>
            <a:endParaRPr lang="en-US" sz="3200" b="1" dirty="0"/>
          </a:p>
        </p:txBody>
      </p:sp>
      <p:sp>
        <p:nvSpPr>
          <p:cNvPr id="23" name="Rectangle 2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02:45</a:t>
            </a:r>
            <a:endParaRPr lang="en-US" sz="3200" b="1" dirty="0"/>
          </a:p>
        </p:txBody>
      </p:sp>
      <p:sp>
        <p:nvSpPr>
          <p:cNvPr id="24" name="Rectangle 2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02:44</a:t>
            </a:r>
            <a:endParaRPr lang="en-US" sz="3200" b="1" dirty="0"/>
          </a:p>
        </p:txBody>
      </p:sp>
      <p:sp>
        <p:nvSpPr>
          <p:cNvPr id="25" name="Rectangle 2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02:43</a:t>
            </a:r>
            <a:endParaRPr lang="en-US" sz="3200" b="1" dirty="0"/>
          </a:p>
        </p:txBody>
      </p:sp>
      <p:sp>
        <p:nvSpPr>
          <p:cNvPr id="26" name="Rectangle 2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02:42</a:t>
            </a:r>
            <a:endParaRPr lang="en-US" sz="3200" b="1" dirty="0"/>
          </a:p>
        </p:txBody>
      </p:sp>
      <p:sp>
        <p:nvSpPr>
          <p:cNvPr id="27" name="Rectangle 2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02:41</a:t>
            </a:r>
            <a:endParaRPr lang="en-US" sz="3200" b="1" dirty="0"/>
          </a:p>
        </p:txBody>
      </p:sp>
      <p:sp>
        <p:nvSpPr>
          <p:cNvPr id="28" name="Rectangle 2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02:40</a:t>
            </a:r>
            <a:endParaRPr lang="en-US" sz="3200" b="1" dirty="0"/>
          </a:p>
        </p:txBody>
      </p:sp>
      <p:sp>
        <p:nvSpPr>
          <p:cNvPr id="29" name="Rectangle 2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02:39</a:t>
            </a:r>
            <a:endParaRPr lang="en-US" sz="3200" b="1" dirty="0"/>
          </a:p>
        </p:txBody>
      </p:sp>
      <p:sp>
        <p:nvSpPr>
          <p:cNvPr id="30" name="Rectangle 2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02:38</a:t>
            </a:r>
            <a:endParaRPr lang="en-US" sz="3200" b="1" dirty="0"/>
          </a:p>
        </p:txBody>
      </p:sp>
      <p:sp>
        <p:nvSpPr>
          <p:cNvPr id="31" name="Rectangle 3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02:37</a:t>
            </a:r>
            <a:endParaRPr lang="en-US" sz="3200" b="1" dirty="0"/>
          </a:p>
        </p:txBody>
      </p:sp>
      <p:sp>
        <p:nvSpPr>
          <p:cNvPr id="32" name="Rectangle 3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02:36</a:t>
            </a:r>
            <a:endParaRPr lang="en-US" sz="3200" b="1" dirty="0"/>
          </a:p>
        </p:txBody>
      </p:sp>
      <p:sp>
        <p:nvSpPr>
          <p:cNvPr id="33" name="Rectangle 3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02:35</a:t>
            </a:r>
            <a:endParaRPr lang="en-US" sz="3200" b="1" dirty="0"/>
          </a:p>
        </p:txBody>
      </p:sp>
      <p:sp>
        <p:nvSpPr>
          <p:cNvPr id="34" name="Rectangle 3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02:34</a:t>
            </a:r>
            <a:endParaRPr lang="en-US" sz="3200" b="1" dirty="0"/>
          </a:p>
        </p:txBody>
      </p:sp>
      <p:sp>
        <p:nvSpPr>
          <p:cNvPr id="35" name="Rectangle 3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02:33</a:t>
            </a:r>
            <a:endParaRPr lang="en-US" sz="3200" b="1" dirty="0"/>
          </a:p>
        </p:txBody>
      </p:sp>
      <p:sp>
        <p:nvSpPr>
          <p:cNvPr id="36" name="Rectangle 3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02:32</a:t>
            </a:r>
            <a:endParaRPr lang="en-US" sz="3200" b="1" dirty="0"/>
          </a:p>
        </p:txBody>
      </p:sp>
      <p:sp>
        <p:nvSpPr>
          <p:cNvPr id="37" name="Rectangle 3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02:31</a:t>
            </a:r>
            <a:endParaRPr lang="en-US" sz="3200" b="1" dirty="0"/>
          </a:p>
        </p:txBody>
      </p:sp>
      <p:sp>
        <p:nvSpPr>
          <p:cNvPr id="38" name="Rectangle 3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02:30</a:t>
            </a:r>
            <a:endParaRPr lang="en-US" sz="3200" b="1" dirty="0"/>
          </a:p>
        </p:txBody>
      </p:sp>
      <p:sp>
        <p:nvSpPr>
          <p:cNvPr id="39" name="Rectangle 3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02:29</a:t>
            </a:r>
            <a:endParaRPr lang="en-US" sz="3200" b="1" dirty="0"/>
          </a:p>
        </p:txBody>
      </p:sp>
      <p:sp>
        <p:nvSpPr>
          <p:cNvPr id="40" name="Rectangle 3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02:28</a:t>
            </a:r>
            <a:endParaRPr lang="en-US" sz="3200" b="1" dirty="0"/>
          </a:p>
        </p:txBody>
      </p:sp>
      <p:sp>
        <p:nvSpPr>
          <p:cNvPr id="41" name="Rectangle 4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02:27</a:t>
            </a:r>
            <a:endParaRPr lang="en-US" sz="3200" b="1" dirty="0"/>
          </a:p>
        </p:txBody>
      </p:sp>
      <p:sp>
        <p:nvSpPr>
          <p:cNvPr id="42" name="Rectangle 4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02:26</a:t>
            </a:r>
            <a:endParaRPr lang="en-US" sz="3200" b="1" dirty="0"/>
          </a:p>
        </p:txBody>
      </p:sp>
      <p:sp>
        <p:nvSpPr>
          <p:cNvPr id="43" name="Rectangle 4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02:25</a:t>
            </a:r>
            <a:endParaRPr lang="en-US" sz="3200" b="1" dirty="0"/>
          </a:p>
        </p:txBody>
      </p:sp>
      <p:sp>
        <p:nvSpPr>
          <p:cNvPr id="44" name="Rectangle 4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02:24</a:t>
            </a:r>
            <a:endParaRPr lang="en-US" sz="3200" b="1" dirty="0"/>
          </a:p>
        </p:txBody>
      </p:sp>
      <p:sp>
        <p:nvSpPr>
          <p:cNvPr id="45" name="Rectangle 4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02:23</a:t>
            </a:r>
            <a:endParaRPr lang="en-US" sz="3200" b="1" dirty="0"/>
          </a:p>
        </p:txBody>
      </p:sp>
      <p:sp>
        <p:nvSpPr>
          <p:cNvPr id="46" name="Rectangle 4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02:22</a:t>
            </a:r>
            <a:endParaRPr lang="en-US" sz="3200" b="1" dirty="0"/>
          </a:p>
        </p:txBody>
      </p:sp>
      <p:sp>
        <p:nvSpPr>
          <p:cNvPr id="47" name="Rectangle 4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02:21</a:t>
            </a:r>
            <a:endParaRPr lang="en-US" sz="3200" b="1" dirty="0"/>
          </a:p>
        </p:txBody>
      </p:sp>
      <p:sp>
        <p:nvSpPr>
          <p:cNvPr id="48" name="Rectangle 4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02:20</a:t>
            </a:r>
            <a:endParaRPr lang="en-US" sz="3200" b="1" dirty="0"/>
          </a:p>
        </p:txBody>
      </p:sp>
      <p:sp>
        <p:nvSpPr>
          <p:cNvPr id="49" name="Rectangle 4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02:19</a:t>
            </a:r>
            <a:endParaRPr lang="en-US" sz="3200" b="1" dirty="0"/>
          </a:p>
        </p:txBody>
      </p:sp>
      <p:sp>
        <p:nvSpPr>
          <p:cNvPr id="50" name="Rectangle 4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02:18</a:t>
            </a:r>
            <a:endParaRPr lang="en-US" sz="3200" b="1" dirty="0"/>
          </a:p>
        </p:txBody>
      </p:sp>
      <p:sp>
        <p:nvSpPr>
          <p:cNvPr id="51" name="Rectangle 5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02:17</a:t>
            </a:r>
            <a:endParaRPr lang="en-US" sz="3200" b="1" dirty="0"/>
          </a:p>
        </p:txBody>
      </p:sp>
      <p:sp>
        <p:nvSpPr>
          <p:cNvPr id="52" name="Rectangle 5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02:16</a:t>
            </a:r>
            <a:endParaRPr lang="en-US" sz="3200" b="1" dirty="0"/>
          </a:p>
        </p:txBody>
      </p:sp>
      <p:sp>
        <p:nvSpPr>
          <p:cNvPr id="53" name="Rectangle 5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02:15</a:t>
            </a:r>
            <a:endParaRPr lang="en-US" sz="3200" b="1" dirty="0"/>
          </a:p>
        </p:txBody>
      </p:sp>
      <p:sp>
        <p:nvSpPr>
          <p:cNvPr id="54" name="Rectangle 5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02:14</a:t>
            </a:r>
            <a:endParaRPr lang="en-US" sz="3200" b="1" dirty="0"/>
          </a:p>
        </p:txBody>
      </p:sp>
      <p:sp>
        <p:nvSpPr>
          <p:cNvPr id="55" name="Rectangle 5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02:13</a:t>
            </a:r>
            <a:endParaRPr lang="en-US" sz="3200" b="1" dirty="0"/>
          </a:p>
        </p:txBody>
      </p:sp>
      <p:sp>
        <p:nvSpPr>
          <p:cNvPr id="56" name="Rectangle 5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02:12</a:t>
            </a:r>
            <a:endParaRPr lang="en-US" sz="3200" b="1" dirty="0"/>
          </a:p>
        </p:txBody>
      </p:sp>
      <p:sp>
        <p:nvSpPr>
          <p:cNvPr id="57" name="Rectangle 5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02:11</a:t>
            </a:r>
            <a:endParaRPr lang="en-US" sz="3200" b="1" dirty="0"/>
          </a:p>
        </p:txBody>
      </p:sp>
      <p:sp>
        <p:nvSpPr>
          <p:cNvPr id="58" name="Rectangle 5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02:10</a:t>
            </a:r>
            <a:endParaRPr lang="en-US" sz="3200" b="1" dirty="0"/>
          </a:p>
        </p:txBody>
      </p:sp>
      <p:sp>
        <p:nvSpPr>
          <p:cNvPr id="59" name="Rectangle 5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02:09</a:t>
            </a:r>
            <a:endParaRPr lang="en-US" sz="3200" b="1" dirty="0"/>
          </a:p>
        </p:txBody>
      </p:sp>
      <p:sp>
        <p:nvSpPr>
          <p:cNvPr id="60" name="Rectangle 5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02:08</a:t>
            </a:r>
            <a:endParaRPr lang="en-US" sz="3200" b="1" dirty="0"/>
          </a:p>
        </p:txBody>
      </p:sp>
      <p:sp>
        <p:nvSpPr>
          <p:cNvPr id="61" name="Rectangle 6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02:07</a:t>
            </a:r>
            <a:endParaRPr lang="en-US" sz="3200" b="1" dirty="0"/>
          </a:p>
        </p:txBody>
      </p:sp>
      <p:sp>
        <p:nvSpPr>
          <p:cNvPr id="62" name="Rectangle 6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02:06</a:t>
            </a:r>
            <a:endParaRPr lang="en-US" sz="3200" b="1" dirty="0"/>
          </a:p>
        </p:txBody>
      </p:sp>
      <p:sp>
        <p:nvSpPr>
          <p:cNvPr id="63" name="Rectangle 6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02:05</a:t>
            </a:r>
            <a:endParaRPr lang="en-US" sz="3200" b="1" dirty="0"/>
          </a:p>
        </p:txBody>
      </p:sp>
      <p:sp>
        <p:nvSpPr>
          <p:cNvPr id="64" name="Rectangle 6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02:04</a:t>
            </a:r>
            <a:endParaRPr lang="en-US" sz="3200" b="1" dirty="0"/>
          </a:p>
        </p:txBody>
      </p:sp>
      <p:sp>
        <p:nvSpPr>
          <p:cNvPr id="65" name="Rectangle 6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02:03</a:t>
            </a:r>
            <a:endParaRPr lang="en-US" sz="3200" b="1" dirty="0"/>
          </a:p>
        </p:txBody>
      </p:sp>
      <p:sp>
        <p:nvSpPr>
          <p:cNvPr id="66" name="Rectangle 6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02:02</a:t>
            </a:r>
            <a:endParaRPr lang="en-US" sz="3200" b="1" dirty="0"/>
          </a:p>
        </p:txBody>
      </p:sp>
      <p:sp>
        <p:nvSpPr>
          <p:cNvPr id="67" name="Rectangle 6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02:01</a:t>
            </a:r>
            <a:endParaRPr lang="en-US" sz="3200" b="1" dirty="0"/>
          </a:p>
        </p:txBody>
      </p:sp>
      <p:sp>
        <p:nvSpPr>
          <p:cNvPr id="68" name="Rectangle 6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02:00</a:t>
            </a:r>
            <a:endParaRPr lang="en-US" sz="3200" b="1" dirty="0"/>
          </a:p>
        </p:txBody>
      </p:sp>
      <p:sp>
        <p:nvSpPr>
          <p:cNvPr id="69" name="Rectangle 6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01:59</a:t>
            </a:r>
            <a:endParaRPr lang="en-US" sz="3200" b="1" dirty="0"/>
          </a:p>
        </p:txBody>
      </p:sp>
      <p:sp>
        <p:nvSpPr>
          <p:cNvPr id="70" name="Rectangle 6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01:58</a:t>
            </a:r>
            <a:endParaRPr lang="en-US" sz="3200" b="1" dirty="0"/>
          </a:p>
        </p:txBody>
      </p:sp>
      <p:sp>
        <p:nvSpPr>
          <p:cNvPr id="71" name="Rectangle 7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01:57</a:t>
            </a:r>
            <a:endParaRPr lang="en-US" sz="3200" b="1" dirty="0"/>
          </a:p>
        </p:txBody>
      </p:sp>
      <p:sp>
        <p:nvSpPr>
          <p:cNvPr id="72" name="Rectangle 7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01:56</a:t>
            </a:r>
            <a:endParaRPr lang="en-US" sz="3200" b="1" dirty="0"/>
          </a:p>
        </p:txBody>
      </p:sp>
      <p:sp>
        <p:nvSpPr>
          <p:cNvPr id="73" name="Rectangle 7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01:55</a:t>
            </a:r>
            <a:endParaRPr lang="en-US" sz="3200" b="1" dirty="0"/>
          </a:p>
        </p:txBody>
      </p:sp>
      <p:sp>
        <p:nvSpPr>
          <p:cNvPr id="74" name="Rectangle 7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01:54</a:t>
            </a:r>
            <a:endParaRPr lang="en-US" sz="3200" b="1" dirty="0"/>
          </a:p>
        </p:txBody>
      </p:sp>
      <p:sp>
        <p:nvSpPr>
          <p:cNvPr id="75" name="Rectangle 7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01:53</a:t>
            </a:r>
            <a:endParaRPr lang="en-US" sz="3200" b="1" dirty="0"/>
          </a:p>
        </p:txBody>
      </p:sp>
      <p:sp>
        <p:nvSpPr>
          <p:cNvPr id="76" name="Rectangle 7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01:52</a:t>
            </a:r>
            <a:endParaRPr lang="en-US" sz="3200" b="1" dirty="0"/>
          </a:p>
        </p:txBody>
      </p:sp>
      <p:sp>
        <p:nvSpPr>
          <p:cNvPr id="77" name="Rectangle 7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01:51</a:t>
            </a:r>
            <a:endParaRPr lang="en-US" sz="3200" b="1" dirty="0"/>
          </a:p>
        </p:txBody>
      </p:sp>
      <p:sp>
        <p:nvSpPr>
          <p:cNvPr id="78" name="Rectangle 7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01:50</a:t>
            </a:r>
            <a:endParaRPr lang="en-US" sz="3200" b="1" dirty="0"/>
          </a:p>
        </p:txBody>
      </p:sp>
      <p:sp>
        <p:nvSpPr>
          <p:cNvPr id="79" name="Rectangle 7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01:49</a:t>
            </a:r>
            <a:endParaRPr lang="en-US" sz="3200" b="1" dirty="0"/>
          </a:p>
        </p:txBody>
      </p:sp>
      <p:sp>
        <p:nvSpPr>
          <p:cNvPr id="80" name="Rectangle 7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01:48</a:t>
            </a:r>
            <a:endParaRPr lang="en-US" sz="3200" b="1" dirty="0"/>
          </a:p>
        </p:txBody>
      </p:sp>
      <p:sp>
        <p:nvSpPr>
          <p:cNvPr id="81" name="Rectangle 8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01:47</a:t>
            </a:r>
            <a:endParaRPr lang="en-US" sz="3200" b="1" dirty="0"/>
          </a:p>
        </p:txBody>
      </p:sp>
      <p:sp>
        <p:nvSpPr>
          <p:cNvPr id="82" name="Rectangle 8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01:46</a:t>
            </a:r>
            <a:endParaRPr lang="en-US" sz="3200" b="1" dirty="0"/>
          </a:p>
        </p:txBody>
      </p:sp>
      <p:sp>
        <p:nvSpPr>
          <p:cNvPr id="83" name="Rectangle 8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01:45</a:t>
            </a:r>
            <a:endParaRPr lang="en-US" sz="3200" b="1" dirty="0"/>
          </a:p>
        </p:txBody>
      </p:sp>
      <p:sp>
        <p:nvSpPr>
          <p:cNvPr id="84" name="Rectangle 8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01:44</a:t>
            </a:r>
            <a:endParaRPr lang="en-US" sz="3200" b="1" dirty="0"/>
          </a:p>
        </p:txBody>
      </p:sp>
      <p:sp>
        <p:nvSpPr>
          <p:cNvPr id="85" name="Rectangle 8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01:43</a:t>
            </a:r>
            <a:endParaRPr lang="en-US" sz="3200" b="1" dirty="0"/>
          </a:p>
        </p:txBody>
      </p:sp>
      <p:sp>
        <p:nvSpPr>
          <p:cNvPr id="86" name="Rectangle 8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01:42</a:t>
            </a:r>
            <a:endParaRPr lang="en-US" sz="3200" b="1" dirty="0"/>
          </a:p>
        </p:txBody>
      </p:sp>
      <p:sp>
        <p:nvSpPr>
          <p:cNvPr id="87" name="Rectangle 8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01:41</a:t>
            </a:r>
            <a:endParaRPr lang="en-US" sz="3200" b="1" dirty="0"/>
          </a:p>
        </p:txBody>
      </p:sp>
      <p:sp>
        <p:nvSpPr>
          <p:cNvPr id="88" name="Rectangle 8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01:40</a:t>
            </a:r>
            <a:endParaRPr lang="en-US" sz="3200" b="1" dirty="0"/>
          </a:p>
        </p:txBody>
      </p:sp>
      <p:sp>
        <p:nvSpPr>
          <p:cNvPr id="89" name="Rectangle 8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01:39</a:t>
            </a:r>
            <a:endParaRPr lang="en-US" sz="3200" b="1" dirty="0"/>
          </a:p>
        </p:txBody>
      </p:sp>
      <p:sp>
        <p:nvSpPr>
          <p:cNvPr id="90" name="Rectangle 8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01:38</a:t>
            </a:r>
            <a:endParaRPr lang="en-US" sz="3200" b="1" dirty="0"/>
          </a:p>
        </p:txBody>
      </p:sp>
      <p:sp>
        <p:nvSpPr>
          <p:cNvPr id="91" name="Rectangle 9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01:37</a:t>
            </a:r>
            <a:endParaRPr lang="en-US" sz="3200" b="1" dirty="0"/>
          </a:p>
        </p:txBody>
      </p:sp>
      <p:sp>
        <p:nvSpPr>
          <p:cNvPr id="92" name="Rectangle 9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01:36</a:t>
            </a:r>
            <a:endParaRPr lang="en-US" sz="3200" b="1" dirty="0"/>
          </a:p>
        </p:txBody>
      </p:sp>
      <p:sp>
        <p:nvSpPr>
          <p:cNvPr id="93" name="Rectangle 9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01:35</a:t>
            </a:r>
            <a:endParaRPr lang="en-US" sz="3200" b="1" dirty="0"/>
          </a:p>
        </p:txBody>
      </p:sp>
      <p:sp>
        <p:nvSpPr>
          <p:cNvPr id="94" name="Rectangle 9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01:34</a:t>
            </a:r>
            <a:endParaRPr lang="en-US" sz="3200" b="1" dirty="0"/>
          </a:p>
        </p:txBody>
      </p:sp>
      <p:sp>
        <p:nvSpPr>
          <p:cNvPr id="95" name="Rectangle 9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01:33</a:t>
            </a:r>
            <a:endParaRPr lang="en-US" sz="3200" b="1" dirty="0"/>
          </a:p>
        </p:txBody>
      </p:sp>
      <p:sp>
        <p:nvSpPr>
          <p:cNvPr id="96" name="Rectangle 9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01:32</a:t>
            </a:r>
            <a:endParaRPr lang="en-US" sz="3200" b="1" dirty="0"/>
          </a:p>
        </p:txBody>
      </p:sp>
      <p:sp>
        <p:nvSpPr>
          <p:cNvPr id="97" name="Rectangle 9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01:31</a:t>
            </a:r>
            <a:endParaRPr lang="en-US" sz="3200" b="1" dirty="0"/>
          </a:p>
        </p:txBody>
      </p:sp>
      <p:sp>
        <p:nvSpPr>
          <p:cNvPr id="98" name="Rectangle 9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01:30</a:t>
            </a:r>
            <a:endParaRPr lang="en-US" sz="3200" b="1" dirty="0"/>
          </a:p>
        </p:txBody>
      </p:sp>
      <p:sp>
        <p:nvSpPr>
          <p:cNvPr id="99" name="Rectangle 9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01:29</a:t>
            </a:r>
            <a:endParaRPr lang="en-US" sz="3200" b="1" dirty="0"/>
          </a:p>
        </p:txBody>
      </p:sp>
      <p:sp>
        <p:nvSpPr>
          <p:cNvPr id="100" name="Rectangle 9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01:28</a:t>
            </a:r>
            <a:endParaRPr lang="en-US" sz="3200" b="1" dirty="0"/>
          </a:p>
        </p:txBody>
      </p:sp>
      <p:sp>
        <p:nvSpPr>
          <p:cNvPr id="101" name="Rectangle 10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01:27</a:t>
            </a:r>
            <a:endParaRPr lang="en-US" sz="3200" b="1" dirty="0"/>
          </a:p>
        </p:txBody>
      </p:sp>
      <p:sp>
        <p:nvSpPr>
          <p:cNvPr id="102" name="Rectangle 10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01:26</a:t>
            </a:r>
            <a:endParaRPr lang="en-US" sz="3200" b="1" dirty="0"/>
          </a:p>
        </p:txBody>
      </p:sp>
      <p:sp>
        <p:nvSpPr>
          <p:cNvPr id="103" name="Rectangle 10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01:25</a:t>
            </a:r>
            <a:endParaRPr lang="en-US" sz="3200" b="1" dirty="0"/>
          </a:p>
        </p:txBody>
      </p:sp>
      <p:sp>
        <p:nvSpPr>
          <p:cNvPr id="104" name="Rectangle 10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01:24</a:t>
            </a:r>
            <a:endParaRPr lang="en-US" sz="3200" b="1" dirty="0"/>
          </a:p>
        </p:txBody>
      </p:sp>
      <p:sp>
        <p:nvSpPr>
          <p:cNvPr id="105" name="Rectangle 10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01:23</a:t>
            </a:r>
            <a:endParaRPr lang="en-US" sz="3200" b="1" dirty="0"/>
          </a:p>
        </p:txBody>
      </p:sp>
      <p:sp>
        <p:nvSpPr>
          <p:cNvPr id="106" name="Rectangle 10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01:22</a:t>
            </a:r>
            <a:endParaRPr lang="en-US" sz="3200" b="1" dirty="0"/>
          </a:p>
        </p:txBody>
      </p:sp>
      <p:sp>
        <p:nvSpPr>
          <p:cNvPr id="107" name="Rectangle 10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01:21</a:t>
            </a:r>
            <a:endParaRPr lang="en-US" sz="3200" b="1" dirty="0"/>
          </a:p>
        </p:txBody>
      </p:sp>
      <p:sp>
        <p:nvSpPr>
          <p:cNvPr id="108" name="Rectangle 10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01:20</a:t>
            </a:r>
            <a:endParaRPr lang="en-US" sz="3200" b="1" dirty="0"/>
          </a:p>
        </p:txBody>
      </p:sp>
      <p:sp>
        <p:nvSpPr>
          <p:cNvPr id="109" name="Rectangle 10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01:19</a:t>
            </a:r>
            <a:endParaRPr lang="en-US" sz="3200" b="1" dirty="0"/>
          </a:p>
        </p:txBody>
      </p:sp>
      <p:sp>
        <p:nvSpPr>
          <p:cNvPr id="110" name="Rectangle 10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01:18</a:t>
            </a:r>
            <a:endParaRPr lang="en-US" sz="3200" b="1" dirty="0"/>
          </a:p>
        </p:txBody>
      </p:sp>
      <p:sp>
        <p:nvSpPr>
          <p:cNvPr id="111" name="Rectangle 11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01:17</a:t>
            </a:r>
            <a:endParaRPr lang="en-US" sz="3200" b="1" dirty="0"/>
          </a:p>
        </p:txBody>
      </p:sp>
      <p:sp>
        <p:nvSpPr>
          <p:cNvPr id="112" name="Rectangle 11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01:16</a:t>
            </a:r>
            <a:endParaRPr lang="en-US" sz="3200" b="1" dirty="0"/>
          </a:p>
        </p:txBody>
      </p:sp>
      <p:sp>
        <p:nvSpPr>
          <p:cNvPr id="113" name="Rectangle 11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01:15</a:t>
            </a:r>
            <a:endParaRPr lang="en-US" sz="3200" b="1" dirty="0"/>
          </a:p>
        </p:txBody>
      </p:sp>
      <p:sp>
        <p:nvSpPr>
          <p:cNvPr id="114" name="Rectangle 11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01:14</a:t>
            </a:r>
            <a:endParaRPr lang="en-US" sz="3200" b="1" dirty="0"/>
          </a:p>
        </p:txBody>
      </p:sp>
      <p:sp>
        <p:nvSpPr>
          <p:cNvPr id="115" name="Rectangle 11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01:13</a:t>
            </a:r>
            <a:endParaRPr lang="en-US" sz="3200" b="1" dirty="0"/>
          </a:p>
        </p:txBody>
      </p:sp>
      <p:sp>
        <p:nvSpPr>
          <p:cNvPr id="116" name="Rectangle 11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01:12</a:t>
            </a:r>
            <a:endParaRPr lang="en-US" sz="3200" b="1" dirty="0"/>
          </a:p>
        </p:txBody>
      </p:sp>
      <p:sp>
        <p:nvSpPr>
          <p:cNvPr id="117" name="Rectangle 11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01:11</a:t>
            </a:r>
            <a:endParaRPr lang="en-US" sz="3200" b="1" dirty="0"/>
          </a:p>
        </p:txBody>
      </p:sp>
      <p:sp>
        <p:nvSpPr>
          <p:cNvPr id="118" name="Rectangle 11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01:10</a:t>
            </a:r>
            <a:endParaRPr lang="en-US" sz="3200" b="1" dirty="0"/>
          </a:p>
        </p:txBody>
      </p:sp>
      <p:sp>
        <p:nvSpPr>
          <p:cNvPr id="119" name="Rectangle 11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01:09</a:t>
            </a:r>
            <a:endParaRPr lang="en-US" sz="3200" b="1" dirty="0"/>
          </a:p>
        </p:txBody>
      </p:sp>
      <p:sp>
        <p:nvSpPr>
          <p:cNvPr id="120" name="Rectangle 11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01:08</a:t>
            </a:r>
            <a:endParaRPr lang="en-US" sz="3200" b="1" dirty="0"/>
          </a:p>
        </p:txBody>
      </p:sp>
      <p:sp>
        <p:nvSpPr>
          <p:cNvPr id="121" name="Rectangle 12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01:07</a:t>
            </a:r>
            <a:endParaRPr lang="en-US" sz="3200" b="1" dirty="0"/>
          </a:p>
        </p:txBody>
      </p:sp>
      <p:sp>
        <p:nvSpPr>
          <p:cNvPr id="122" name="Rectangle 12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01:06</a:t>
            </a:r>
            <a:endParaRPr lang="en-US" sz="3200" b="1" dirty="0"/>
          </a:p>
        </p:txBody>
      </p:sp>
      <p:sp>
        <p:nvSpPr>
          <p:cNvPr id="123" name="Rectangle 12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01:05</a:t>
            </a:r>
            <a:endParaRPr lang="en-US" sz="3200" b="1" dirty="0"/>
          </a:p>
        </p:txBody>
      </p:sp>
      <p:sp>
        <p:nvSpPr>
          <p:cNvPr id="124" name="Rectangle 12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01:04</a:t>
            </a:r>
            <a:endParaRPr lang="en-US" sz="3200" b="1" dirty="0"/>
          </a:p>
        </p:txBody>
      </p:sp>
      <p:sp>
        <p:nvSpPr>
          <p:cNvPr id="125" name="Rectangle 12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01:03</a:t>
            </a:r>
            <a:endParaRPr lang="en-US" sz="3200" b="1" dirty="0"/>
          </a:p>
        </p:txBody>
      </p:sp>
      <p:sp>
        <p:nvSpPr>
          <p:cNvPr id="126" name="Rectangle 12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01:02</a:t>
            </a:r>
            <a:endParaRPr lang="en-US" sz="3200" b="1" dirty="0"/>
          </a:p>
        </p:txBody>
      </p:sp>
      <p:sp>
        <p:nvSpPr>
          <p:cNvPr id="127" name="Rectangle 12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01:01</a:t>
            </a:r>
            <a:endParaRPr lang="en-US" sz="3200" b="1" dirty="0"/>
          </a:p>
        </p:txBody>
      </p:sp>
      <p:sp>
        <p:nvSpPr>
          <p:cNvPr id="128" name="Rectangle 12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01:00</a:t>
            </a:r>
            <a:endParaRPr lang="en-US" sz="3200" b="1" dirty="0"/>
          </a:p>
        </p:txBody>
      </p:sp>
      <p:sp>
        <p:nvSpPr>
          <p:cNvPr id="129" name="Rectangle 12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00:59</a:t>
            </a:r>
            <a:endParaRPr lang="en-US" sz="3200" b="1" dirty="0"/>
          </a:p>
        </p:txBody>
      </p:sp>
      <p:sp>
        <p:nvSpPr>
          <p:cNvPr id="130" name="Rectangle 12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00:58</a:t>
            </a:r>
            <a:endParaRPr lang="en-US" sz="3200" b="1" dirty="0"/>
          </a:p>
        </p:txBody>
      </p:sp>
      <p:sp>
        <p:nvSpPr>
          <p:cNvPr id="131" name="Rectangle 13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00:57</a:t>
            </a:r>
            <a:endParaRPr lang="en-US" sz="3200" b="1" dirty="0"/>
          </a:p>
        </p:txBody>
      </p:sp>
      <p:sp>
        <p:nvSpPr>
          <p:cNvPr id="132" name="Rectangle 13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00:56</a:t>
            </a:r>
            <a:endParaRPr lang="en-US" sz="3200" b="1" dirty="0"/>
          </a:p>
        </p:txBody>
      </p:sp>
      <p:sp>
        <p:nvSpPr>
          <p:cNvPr id="133" name="Rectangle 13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00:55</a:t>
            </a:r>
            <a:endParaRPr lang="en-US" sz="3200" b="1" dirty="0"/>
          </a:p>
        </p:txBody>
      </p:sp>
      <p:sp>
        <p:nvSpPr>
          <p:cNvPr id="134" name="Rectangle 13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00:54</a:t>
            </a:r>
            <a:endParaRPr lang="en-US" sz="3200" b="1" dirty="0"/>
          </a:p>
        </p:txBody>
      </p:sp>
      <p:sp>
        <p:nvSpPr>
          <p:cNvPr id="135" name="Rectangle 13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00:53</a:t>
            </a:r>
            <a:endParaRPr lang="en-US" sz="3200" b="1" dirty="0"/>
          </a:p>
        </p:txBody>
      </p:sp>
      <p:sp>
        <p:nvSpPr>
          <p:cNvPr id="136" name="Rectangle 13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00:52</a:t>
            </a:r>
            <a:endParaRPr lang="en-US" sz="3200" b="1" dirty="0"/>
          </a:p>
        </p:txBody>
      </p:sp>
      <p:sp>
        <p:nvSpPr>
          <p:cNvPr id="137" name="Rectangle 13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00:51</a:t>
            </a:r>
            <a:endParaRPr lang="en-US" sz="3200" b="1" dirty="0"/>
          </a:p>
        </p:txBody>
      </p:sp>
      <p:sp>
        <p:nvSpPr>
          <p:cNvPr id="138" name="Rectangle 13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00:50</a:t>
            </a:r>
            <a:endParaRPr lang="en-US" sz="3200" b="1" dirty="0"/>
          </a:p>
        </p:txBody>
      </p:sp>
      <p:sp>
        <p:nvSpPr>
          <p:cNvPr id="139" name="Rectangle 13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00:49</a:t>
            </a:r>
            <a:endParaRPr lang="en-US" sz="3200" b="1" dirty="0"/>
          </a:p>
        </p:txBody>
      </p:sp>
      <p:sp>
        <p:nvSpPr>
          <p:cNvPr id="140" name="Rectangle 13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00:48</a:t>
            </a:r>
            <a:endParaRPr lang="en-US" sz="3200" b="1" dirty="0"/>
          </a:p>
        </p:txBody>
      </p:sp>
      <p:sp>
        <p:nvSpPr>
          <p:cNvPr id="141" name="Rectangle 14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00:47</a:t>
            </a:r>
            <a:endParaRPr lang="en-US" sz="3200" b="1" dirty="0"/>
          </a:p>
        </p:txBody>
      </p:sp>
      <p:sp>
        <p:nvSpPr>
          <p:cNvPr id="142" name="Rectangle 14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00:46</a:t>
            </a:r>
            <a:endParaRPr lang="en-US" sz="3200" b="1" dirty="0"/>
          </a:p>
        </p:txBody>
      </p:sp>
      <p:sp>
        <p:nvSpPr>
          <p:cNvPr id="143" name="Rectangle 14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00:45</a:t>
            </a:r>
            <a:endParaRPr lang="en-US" sz="3200" b="1" dirty="0"/>
          </a:p>
        </p:txBody>
      </p:sp>
      <p:sp>
        <p:nvSpPr>
          <p:cNvPr id="144" name="Rectangle 14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00:44</a:t>
            </a:r>
            <a:endParaRPr lang="en-US" sz="3200" b="1" dirty="0"/>
          </a:p>
        </p:txBody>
      </p:sp>
      <p:sp>
        <p:nvSpPr>
          <p:cNvPr id="145" name="Rectangle 14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00:43</a:t>
            </a:r>
            <a:endParaRPr lang="en-US" sz="3200" b="1" dirty="0"/>
          </a:p>
        </p:txBody>
      </p:sp>
      <p:sp>
        <p:nvSpPr>
          <p:cNvPr id="146" name="Rectangle 14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00:42</a:t>
            </a:r>
            <a:endParaRPr lang="en-US" sz="3200" b="1" dirty="0"/>
          </a:p>
        </p:txBody>
      </p:sp>
      <p:sp>
        <p:nvSpPr>
          <p:cNvPr id="147" name="Rectangle 14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00:41</a:t>
            </a:r>
            <a:endParaRPr lang="en-US" sz="3200" b="1" dirty="0"/>
          </a:p>
        </p:txBody>
      </p:sp>
      <p:sp>
        <p:nvSpPr>
          <p:cNvPr id="148" name="Rectangle 14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00:40</a:t>
            </a:r>
            <a:endParaRPr lang="en-US" sz="3200" b="1" dirty="0"/>
          </a:p>
        </p:txBody>
      </p:sp>
      <p:sp>
        <p:nvSpPr>
          <p:cNvPr id="149" name="Rectangle 14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00:39</a:t>
            </a:r>
            <a:endParaRPr lang="en-US" sz="3200" b="1" dirty="0"/>
          </a:p>
        </p:txBody>
      </p:sp>
      <p:sp>
        <p:nvSpPr>
          <p:cNvPr id="150" name="Rectangle 14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00:38</a:t>
            </a:r>
            <a:endParaRPr lang="en-US" sz="3200" b="1" dirty="0"/>
          </a:p>
        </p:txBody>
      </p:sp>
      <p:sp>
        <p:nvSpPr>
          <p:cNvPr id="151" name="Rectangle 15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00:37</a:t>
            </a:r>
            <a:endParaRPr lang="en-US" sz="3200" b="1" dirty="0"/>
          </a:p>
        </p:txBody>
      </p:sp>
      <p:sp>
        <p:nvSpPr>
          <p:cNvPr id="152" name="Rectangle 15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00:36</a:t>
            </a:r>
            <a:endParaRPr lang="en-US" sz="3200" b="1" dirty="0"/>
          </a:p>
        </p:txBody>
      </p:sp>
      <p:sp>
        <p:nvSpPr>
          <p:cNvPr id="153" name="Rectangle 15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00:35</a:t>
            </a:r>
            <a:endParaRPr lang="en-US" sz="3200" b="1" dirty="0"/>
          </a:p>
        </p:txBody>
      </p:sp>
      <p:sp>
        <p:nvSpPr>
          <p:cNvPr id="154" name="Rectangle 15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00:34</a:t>
            </a:r>
            <a:endParaRPr lang="en-US" sz="3200" b="1" dirty="0"/>
          </a:p>
        </p:txBody>
      </p:sp>
      <p:sp>
        <p:nvSpPr>
          <p:cNvPr id="155" name="Rectangle 15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00:33</a:t>
            </a:r>
            <a:endParaRPr lang="en-US" sz="3200" b="1" dirty="0"/>
          </a:p>
        </p:txBody>
      </p:sp>
      <p:sp>
        <p:nvSpPr>
          <p:cNvPr id="156" name="Rectangle 15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00:32</a:t>
            </a:r>
            <a:endParaRPr lang="en-US" sz="3200" b="1" dirty="0"/>
          </a:p>
        </p:txBody>
      </p:sp>
      <p:sp>
        <p:nvSpPr>
          <p:cNvPr id="157" name="Rectangle 15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00:31</a:t>
            </a:r>
            <a:endParaRPr lang="en-US" sz="3200" b="1" dirty="0"/>
          </a:p>
        </p:txBody>
      </p:sp>
      <p:sp>
        <p:nvSpPr>
          <p:cNvPr id="158" name="Rectangle 15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00:30</a:t>
            </a:r>
            <a:endParaRPr lang="en-US" sz="3200" b="1" dirty="0"/>
          </a:p>
        </p:txBody>
      </p:sp>
      <p:sp>
        <p:nvSpPr>
          <p:cNvPr id="159" name="Rectangle 15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00:29</a:t>
            </a:r>
            <a:endParaRPr lang="en-US" sz="3200" b="1" dirty="0"/>
          </a:p>
        </p:txBody>
      </p:sp>
      <p:sp>
        <p:nvSpPr>
          <p:cNvPr id="160" name="Rectangle 15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00:28</a:t>
            </a:r>
            <a:endParaRPr lang="en-US" sz="3200" b="1" dirty="0"/>
          </a:p>
        </p:txBody>
      </p:sp>
      <p:sp>
        <p:nvSpPr>
          <p:cNvPr id="161" name="Rectangle 16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00:27</a:t>
            </a:r>
            <a:endParaRPr lang="en-US" sz="3200" b="1" dirty="0"/>
          </a:p>
        </p:txBody>
      </p:sp>
      <p:sp>
        <p:nvSpPr>
          <p:cNvPr id="162" name="Rectangle 16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00:26</a:t>
            </a:r>
            <a:endParaRPr lang="en-US" sz="3200" b="1" dirty="0"/>
          </a:p>
        </p:txBody>
      </p:sp>
      <p:sp>
        <p:nvSpPr>
          <p:cNvPr id="163" name="Rectangle 16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00:25</a:t>
            </a:r>
            <a:endParaRPr lang="en-US" sz="3200" b="1" dirty="0"/>
          </a:p>
        </p:txBody>
      </p:sp>
      <p:sp>
        <p:nvSpPr>
          <p:cNvPr id="164" name="Rectangle 16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00:24</a:t>
            </a:r>
            <a:endParaRPr lang="en-US" sz="3200" b="1" dirty="0"/>
          </a:p>
        </p:txBody>
      </p:sp>
      <p:sp>
        <p:nvSpPr>
          <p:cNvPr id="165" name="Rectangle 16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00:23</a:t>
            </a:r>
            <a:endParaRPr lang="en-US" sz="3200" b="1" dirty="0"/>
          </a:p>
        </p:txBody>
      </p:sp>
      <p:sp>
        <p:nvSpPr>
          <p:cNvPr id="166" name="Rectangle 16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00:22</a:t>
            </a:r>
            <a:endParaRPr lang="en-US" sz="3200" b="1" dirty="0"/>
          </a:p>
        </p:txBody>
      </p:sp>
      <p:sp>
        <p:nvSpPr>
          <p:cNvPr id="167" name="Rectangle 16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00:21</a:t>
            </a:r>
            <a:endParaRPr lang="en-US" sz="3200" b="1" dirty="0"/>
          </a:p>
        </p:txBody>
      </p:sp>
      <p:sp>
        <p:nvSpPr>
          <p:cNvPr id="168" name="Rectangle 16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00:20</a:t>
            </a:r>
            <a:endParaRPr lang="en-US" sz="3200" b="1" dirty="0"/>
          </a:p>
        </p:txBody>
      </p:sp>
      <p:sp>
        <p:nvSpPr>
          <p:cNvPr id="169" name="Rectangle 16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00:19</a:t>
            </a:r>
            <a:endParaRPr lang="en-US" sz="3200" b="1" dirty="0"/>
          </a:p>
        </p:txBody>
      </p:sp>
      <p:sp>
        <p:nvSpPr>
          <p:cNvPr id="170" name="Rectangle 16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00:18</a:t>
            </a:r>
            <a:endParaRPr lang="en-US" sz="3200" b="1" dirty="0"/>
          </a:p>
        </p:txBody>
      </p:sp>
      <p:sp>
        <p:nvSpPr>
          <p:cNvPr id="171" name="Rectangle 17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00:17</a:t>
            </a:r>
            <a:endParaRPr lang="en-US" sz="3200" b="1" dirty="0"/>
          </a:p>
        </p:txBody>
      </p:sp>
      <p:sp>
        <p:nvSpPr>
          <p:cNvPr id="172" name="Rectangle 17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00:16</a:t>
            </a:r>
            <a:endParaRPr lang="en-US" sz="3200" b="1" dirty="0"/>
          </a:p>
        </p:txBody>
      </p:sp>
      <p:sp>
        <p:nvSpPr>
          <p:cNvPr id="173" name="Rectangle 17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00:15</a:t>
            </a:r>
            <a:endParaRPr lang="en-US" sz="3200" b="1" dirty="0"/>
          </a:p>
        </p:txBody>
      </p:sp>
      <p:sp>
        <p:nvSpPr>
          <p:cNvPr id="174" name="Rectangle 17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00:14</a:t>
            </a:r>
            <a:endParaRPr lang="en-US" sz="3200" b="1" dirty="0"/>
          </a:p>
        </p:txBody>
      </p:sp>
      <p:sp>
        <p:nvSpPr>
          <p:cNvPr id="175" name="Rectangle 17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00:13</a:t>
            </a:r>
            <a:endParaRPr lang="en-US" sz="3200" b="1" dirty="0"/>
          </a:p>
        </p:txBody>
      </p:sp>
      <p:sp>
        <p:nvSpPr>
          <p:cNvPr id="176" name="Rectangle 17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00:12</a:t>
            </a:r>
            <a:endParaRPr lang="en-US" sz="3200" b="1" dirty="0"/>
          </a:p>
        </p:txBody>
      </p:sp>
      <p:sp>
        <p:nvSpPr>
          <p:cNvPr id="177" name="Rectangle 17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00:11</a:t>
            </a:r>
            <a:endParaRPr lang="en-US" sz="3200" b="1" dirty="0"/>
          </a:p>
        </p:txBody>
      </p:sp>
      <p:sp>
        <p:nvSpPr>
          <p:cNvPr id="178" name="Rectangle 17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00:10</a:t>
            </a:r>
            <a:endParaRPr lang="en-US" sz="3200" b="1" dirty="0"/>
          </a:p>
        </p:txBody>
      </p:sp>
      <p:sp>
        <p:nvSpPr>
          <p:cNvPr id="179" name="Rectangle 178"/>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00:09</a:t>
            </a:r>
            <a:endParaRPr lang="en-US" sz="3200" b="1" dirty="0"/>
          </a:p>
        </p:txBody>
      </p:sp>
      <p:sp>
        <p:nvSpPr>
          <p:cNvPr id="180" name="Rectangle 179"/>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00:08</a:t>
            </a:r>
            <a:endParaRPr lang="en-US" sz="3200" b="1" dirty="0"/>
          </a:p>
        </p:txBody>
      </p:sp>
      <p:sp>
        <p:nvSpPr>
          <p:cNvPr id="181" name="Rectangle 180"/>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00:07</a:t>
            </a:r>
            <a:endParaRPr lang="en-US" sz="3200" b="1" dirty="0"/>
          </a:p>
        </p:txBody>
      </p:sp>
      <p:sp>
        <p:nvSpPr>
          <p:cNvPr id="182" name="Rectangle 181"/>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00:06</a:t>
            </a:r>
            <a:endParaRPr lang="en-US" sz="3200" b="1" dirty="0"/>
          </a:p>
        </p:txBody>
      </p:sp>
      <p:sp>
        <p:nvSpPr>
          <p:cNvPr id="183" name="Rectangle 182"/>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00:05</a:t>
            </a:r>
            <a:endParaRPr lang="en-US" sz="3200" b="1" dirty="0"/>
          </a:p>
        </p:txBody>
      </p:sp>
      <p:sp>
        <p:nvSpPr>
          <p:cNvPr id="184" name="Rectangle 183"/>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00:04</a:t>
            </a:r>
            <a:endParaRPr lang="en-US" sz="3200" b="1" dirty="0"/>
          </a:p>
        </p:txBody>
      </p:sp>
      <p:sp>
        <p:nvSpPr>
          <p:cNvPr id="185" name="Rectangle 184"/>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00:03</a:t>
            </a:r>
            <a:endParaRPr lang="en-US" sz="3200" b="1" dirty="0"/>
          </a:p>
        </p:txBody>
      </p:sp>
      <p:sp>
        <p:nvSpPr>
          <p:cNvPr id="186" name="Rectangle 185"/>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00:02</a:t>
            </a:r>
            <a:endParaRPr lang="en-US" sz="3200" b="1" dirty="0"/>
          </a:p>
        </p:txBody>
      </p:sp>
      <p:sp>
        <p:nvSpPr>
          <p:cNvPr id="187" name="Rectangle 186"/>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00:01</a:t>
            </a:r>
            <a:endParaRPr lang="en-US" sz="3200" b="1" dirty="0"/>
          </a:p>
        </p:txBody>
      </p:sp>
      <p:sp>
        <p:nvSpPr>
          <p:cNvPr id="188" name="Rectangle 187"/>
          <p:cNvSpPr/>
          <p:nvPr/>
        </p:nvSpPr>
        <p:spPr>
          <a:xfrm>
            <a:off x="7974106" y="4988859"/>
            <a:ext cx="2178423" cy="779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00:00</a:t>
            </a:r>
            <a:endParaRPr lang="en-US" sz="3200" b="1" dirty="0"/>
          </a:p>
        </p:txBody>
      </p:sp>
    </p:spTree>
    <p:extLst>
      <p:ext uri="{BB962C8B-B14F-4D97-AF65-F5344CB8AC3E}">
        <p14:creationId xmlns:p14="http://schemas.microsoft.com/office/powerpoint/2010/main" val="71140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1" presetClass="entr" presetSubtype="0" fill="hold" grpId="0" nodeType="afterEffect">
                                  <p:stCondLst>
                                    <p:cond delay="0"/>
                                  </p:stCondLst>
                                  <p:childTnLst>
                                    <p:set>
                                      <p:cBhvr>
                                        <p:cTn id="13" dur="1000">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9"/>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0"/>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1"/>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12"/>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13"/>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14"/>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15"/>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16"/>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25"/>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26"/>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27"/>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28"/>
                                        </p:tgtEl>
                                        <p:attrNameLst>
                                          <p:attrName>style.visibility</p:attrName>
                                        </p:attrNameLst>
                                      </p:cBhvr>
                                      <p:to>
                                        <p:strVal val="visible"/>
                                      </p:to>
                                    </p:set>
                                  </p:childTnLst>
                                </p:cTn>
                              </p:par>
                            </p:childTnLst>
                          </p:cTn>
                        </p:par>
                        <p:par>
                          <p:cTn id="74" fill="hold">
                            <p:stCondLst>
                              <p:cond delay="21000"/>
                            </p:stCondLst>
                            <p:childTnLst>
                              <p:par>
                                <p:cTn id="75" presetID="11" presetClass="entr" presetSubtype="0" fill="hold" grpId="0" nodeType="afterEffect">
                                  <p:stCondLst>
                                    <p:cond delay="0"/>
                                  </p:stCondLst>
                                  <p:childTnLst>
                                    <p:set>
                                      <p:cBhvr>
                                        <p:cTn id="76" dur="1000">
                                          <p:stCondLst>
                                            <p:cond delay="0"/>
                                          </p:stCondLst>
                                        </p:cTn>
                                        <p:tgtEl>
                                          <p:spTgt spid="29"/>
                                        </p:tgtEl>
                                        <p:attrNameLst>
                                          <p:attrName>style.visibility</p:attrName>
                                        </p:attrNameLst>
                                      </p:cBhvr>
                                      <p:to>
                                        <p:strVal val="visible"/>
                                      </p:to>
                                    </p:set>
                                  </p:childTnLst>
                                </p:cTn>
                              </p:par>
                            </p:childTnLst>
                          </p:cTn>
                        </p:par>
                        <p:par>
                          <p:cTn id="77" fill="hold">
                            <p:stCondLst>
                              <p:cond delay="22000"/>
                            </p:stCondLst>
                            <p:childTnLst>
                              <p:par>
                                <p:cTn id="78" presetID="11" presetClass="entr" presetSubtype="0" fill="hold" grpId="0" nodeType="afterEffect">
                                  <p:stCondLst>
                                    <p:cond delay="0"/>
                                  </p:stCondLst>
                                  <p:childTnLst>
                                    <p:set>
                                      <p:cBhvr>
                                        <p:cTn id="79" dur="1000">
                                          <p:stCondLst>
                                            <p:cond delay="0"/>
                                          </p:stCondLst>
                                        </p:cTn>
                                        <p:tgtEl>
                                          <p:spTgt spid="30"/>
                                        </p:tgtEl>
                                        <p:attrNameLst>
                                          <p:attrName>style.visibility</p:attrName>
                                        </p:attrNameLst>
                                      </p:cBhvr>
                                      <p:to>
                                        <p:strVal val="visible"/>
                                      </p:to>
                                    </p:set>
                                  </p:childTnLst>
                                </p:cTn>
                              </p:par>
                            </p:childTnLst>
                          </p:cTn>
                        </p:par>
                        <p:par>
                          <p:cTn id="80" fill="hold">
                            <p:stCondLst>
                              <p:cond delay="23000"/>
                            </p:stCondLst>
                            <p:childTnLst>
                              <p:par>
                                <p:cTn id="81" presetID="11" presetClass="entr" presetSubtype="0" fill="hold" grpId="0" nodeType="afterEffect">
                                  <p:stCondLst>
                                    <p:cond delay="0"/>
                                  </p:stCondLst>
                                  <p:childTnLst>
                                    <p:set>
                                      <p:cBhvr>
                                        <p:cTn id="82" dur="1000">
                                          <p:stCondLst>
                                            <p:cond delay="0"/>
                                          </p:stCondLst>
                                        </p:cTn>
                                        <p:tgtEl>
                                          <p:spTgt spid="31"/>
                                        </p:tgtEl>
                                        <p:attrNameLst>
                                          <p:attrName>style.visibility</p:attrName>
                                        </p:attrNameLst>
                                      </p:cBhvr>
                                      <p:to>
                                        <p:strVal val="visible"/>
                                      </p:to>
                                    </p:set>
                                  </p:childTnLst>
                                </p:cTn>
                              </p:par>
                            </p:childTnLst>
                          </p:cTn>
                        </p:par>
                        <p:par>
                          <p:cTn id="83" fill="hold">
                            <p:stCondLst>
                              <p:cond delay="24000"/>
                            </p:stCondLst>
                            <p:childTnLst>
                              <p:par>
                                <p:cTn id="84" presetID="11" presetClass="entr" presetSubtype="0" fill="hold" grpId="0" nodeType="afterEffect">
                                  <p:stCondLst>
                                    <p:cond delay="0"/>
                                  </p:stCondLst>
                                  <p:childTnLst>
                                    <p:set>
                                      <p:cBhvr>
                                        <p:cTn id="85" dur="1000">
                                          <p:stCondLst>
                                            <p:cond delay="0"/>
                                          </p:stCondLst>
                                        </p:cTn>
                                        <p:tgtEl>
                                          <p:spTgt spid="32"/>
                                        </p:tgtEl>
                                        <p:attrNameLst>
                                          <p:attrName>style.visibility</p:attrName>
                                        </p:attrNameLst>
                                      </p:cBhvr>
                                      <p:to>
                                        <p:strVal val="visible"/>
                                      </p:to>
                                    </p:set>
                                  </p:childTnLst>
                                </p:cTn>
                              </p:par>
                            </p:childTnLst>
                          </p:cTn>
                        </p:par>
                        <p:par>
                          <p:cTn id="86" fill="hold">
                            <p:stCondLst>
                              <p:cond delay="25000"/>
                            </p:stCondLst>
                            <p:childTnLst>
                              <p:par>
                                <p:cTn id="87" presetID="11" presetClass="entr" presetSubtype="0" fill="hold" grpId="0" nodeType="afterEffect">
                                  <p:stCondLst>
                                    <p:cond delay="0"/>
                                  </p:stCondLst>
                                  <p:childTnLst>
                                    <p:set>
                                      <p:cBhvr>
                                        <p:cTn id="88" dur="1000">
                                          <p:stCondLst>
                                            <p:cond delay="0"/>
                                          </p:stCondLst>
                                        </p:cTn>
                                        <p:tgtEl>
                                          <p:spTgt spid="33"/>
                                        </p:tgtEl>
                                        <p:attrNameLst>
                                          <p:attrName>style.visibility</p:attrName>
                                        </p:attrNameLst>
                                      </p:cBhvr>
                                      <p:to>
                                        <p:strVal val="visible"/>
                                      </p:to>
                                    </p:set>
                                  </p:childTnLst>
                                </p:cTn>
                              </p:par>
                            </p:childTnLst>
                          </p:cTn>
                        </p:par>
                        <p:par>
                          <p:cTn id="89" fill="hold">
                            <p:stCondLst>
                              <p:cond delay="26000"/>
                            </p:stCondLst>
                            <p:childTnLst>
                              <p:par>
                                <p:cTn id="90" presetID="11" presetClass="entr" presetSubtype="0" fill="hold" grpId="0" nodeType="afterEffect">
                                  <p:stCondLst>
                                    <p:cond delay="0"/>
                                  </p:stCondLst>
                                  <p:childTnLst>
                                    <p:set>
                                      <p:cBhvr>
                                        <p:cTn id="91" dur="1000">
                                          <p:stCondLst>
                                            <p:cond delay="0"/>
                                          </p:stCondLst>
                                        </p:cTn>
                                        <p:tgtEl>
                                          <p:spTgt spid="34"/>
                                        </p:tgtEl>
                                        <p:attrNameLst>
                                          <p:attrName>style.visibility</p:attrName>
                                        </p:attrNameLst>
                                      </p:cBhvr>
                                      <p:to>
                                        <p:strVal val="visible"/>
                                      </p:to>
                                    </p:set>
                                  </p:childTnLst>
                                </p:cTn>
                              </p:par>
                            </p:childTnLst>
                          </p:cTn>
                        </p:par>
                        <p:par>
                          <p:cTn id="92" fill="hold">
                            <p:stCondLst>
                              <p:cond delay="27000"/>
                            </p:stCondLst>
                            <p:childTnLst>
                              <p:par>
                                <p:cTn id="93" presetID="11" presetClass="entr" presetSubtype="0" fill="hold" grpId="0" nodeType="afterEffect">
                                  <p:stCondLst>
                                    <p:cond delay="0"/>
                                  </p:stCondLst>
                                  <p:childTnLst>
                                    <p:set>
                                      <p:cBhvr>
                                        <p:cTn id="94" dur="1000">
                                          <p:stCondLst>
                                            <p:cond delay="0"/>
                                          </p:stCondLst>
                                        </p:cTn>
                                        <p:tgtEl>
                                          <p:spTgt spid="35"/>
                                        </p:tgtEl>
                                        <p:attrNameLst>
                                          <p:attrName>style.visibility</p:attrName>
                                        </p:attrNameLst>
                                      </p:cBhvr>
                                      <p:to>
                                        <p:strVal val="visible"/>
                                      </p:to>
                                    </p:set>
                                  </p:childTnLst>
                                </p:cTn>
                              </p:par>
                            </p:childTnLst>
                          </p:cTn>
                        </p:par>
                        <p:par>
                          <p:cTn id="95" fill="hold">
                            <p:stCondLst>
                              <p:cond delay="28000"/>
                            </p:stCondLst>
                            <p:childTnLst>
                              <p:par>
                                <p:cTn id="96" presetID="11" presetClass="entr" presetSubtype="0" fill="hold" grpId="0" nodeType="afterEffect">
                                  <p:stCondLst>
                                    <p:cond delay="0"/>
                                  </p:stCondLst>
                                  <p:childTnLst>
                                    <p:set>
                                      <p:cBhvr>
                                        <p:cTn id="97" dur="1000">
                                          <p:stCondLst>
                                            <p:cond delay="0"/>
                                          </p:stCondLst>
                                        </p:cTn>
                                        <p:tgtEl>
                                          <p:spTgt spid="36"/>
                                        </p:tgtEl>
                                        <p:attrNameLst>
                                          <p:attrName>style.visibility</p:attrName>
                                        </p:attrNameLst>
                                      </p:cBhvr>
                                      <p:to>
                                        <p:strVal val="visible"/>
                                      </p:to>
                                    </p:set>
                                  </p:childTnLst>
                                </p:cTn>
                              </p:par>
                            </p:childTnLst>
                          </p:cTn>
                        </p:par>
                        <p:par>
                          <p:cTn id="98" fill="hold">
                            <p:stCondLst>
                              <p:cond delay="29000"/>
                            </p:stCondLst>
                            <p:childTnLst>
                              <p:par>
                                <p:cTn id="99" presetID="11" presetClass="entr" presetSubtype="0" fill="hold" grpId="0" nodeType="afterEffect">
                                  <p:stCondLst>
                                    <p:cond delay="0"/>
                                  </p:stCondLst>
                                  <p:childTnLst>
                                    <p:set>
                                      <p:cBhvr>
                                        <p:cTn id="100" dur="1000">
                                          <p:stCondLst>
                                            <p:cond delay="0"/>
                                          </p:stCondLst>
                                        </p:cTn>
                                        <p:tgtEl>
                                          <p:spTgt spid="37"/>
                                        </p:tgtEl>
                                        <p:attrNameLst>
                                          <p:attrName>style.visibility</p:attrName>
                                        </p:attrNameLst>
                                      </p:cBhvr>
                                      <p:to>
                                        <p:strVal val="visible"/>
                                      </p:to>
                                    </p:set>
                                  </p:childTnLst>
                                </p:cTn>
                              </p:par>
                            </p:childTnLst>
                          </p:cTn>
                        </p:par>
                        <p:par>
                          <p:cTn id="101" fill="hold">
                            <p:stCondLst>
                              <p:cond delay="30000"/>
                            </p:stCondLst>
                            <p:childTnLst>
                              <p:par>
                                <p:cTn id="102" presetID="11" presetClass="entr" presetSubtype="0" fill="hold" grpId="0" nodeType="afterEffect">
                                  <p:stCondLst>
                                    <p:cond delay="0"/>
                                  </p:stCondLst>
                                  <p:childTnLst>
                                    <p:set>
                                      <p:cBhvr>
                                        <p:cTn id="103" dur="1000">
                                          <p:stCondLst>
                                            <p:cond delay="0"/>
                                          </p:stCondLst>
                                        </p:cTn>
                                        <p:tgtEl>
                                          <p:spTgt spid="38"/>
                                        </p:tgtEl>
                                        <p:attrNameLst>
                                          <p:attrName>style.visibility</p:attrName>
                                        </p:attrNameLst>
                                      </p:cBhvr>
                                      <p:to>
                                        <p:strVal val="visible"/>
                                      </p:to>
                                    </p:set>
                                  </p:childTnLst>
                                </p:cTn>
                              </p:par>
                            </p:childTnLst>
                          </p:cTn>
                        </p:par>
                        <p:par>
                          <p:cTn id="104" fill="hold">
                            <p:stCondLst>
                              <p:cond delay="31000"/>
                            </p:stCondLst>
                            <p:childTnLst>
                              <p:par>
                                <p:cTn id="105" presetID="11" presetClass="entr" presetSubtype="0" fill="hold" grpId="0" nodeType="afterEffect">
                                  <p:stCondLst>
                                    <p:cond delay="0"/>
                                  </p:stCondLst>
                                  <p:childTnLst>
                                    <p:set>
                                      <p:cBhvr>
                                        <p:cTn id="106" dur="1000">
                                          <p:stCondLst>
                                            <p:cond delay="0"/>
                                          </p:stCondLst>
                                        </p:cTn>
                                        <p:tgtEl>
                                          <p:spTgt spid="39"/>
                                        </p:tgtEl>
                                        <p:attrNameLst>
                                          <p:attrName>style.visibility</p:attrName>
                                        </p:attrNameLst>
                                      </p:cBhvr>
                                      <p:to>
                                        <p:strVal val="visible"/>
                                      </p:to>
                                    </p:set>
                                  </p:childTnLst>
                                </p:cTn>
                              </p:par>
                            </p:childTnLst>
                          </p:cTn>
                        </p:par>
                        <p:par>
                          <p:cTn id="107" fill="hold">
                            <p:stCondLst>
                              <p:cond delay="32000"/>
                            </p:stCondLst>
                            <p:childTnLst>
                              <p:par>
                                <p:cTn id="108" presetID="11" presetClass="entr" presetSubtype="0" fill="hold" grpId="0" nodeType="afterEffect">
                                  <p:stCondLst>
                                    <p:cond delay="0"/>
                                  </p:stCondLst>
                                  <p:childTnLst>
                                    <p:set>
                                      <p:cBhvr>
                                        <p:cTn id="109" dur="1000">
                                          <p:stCondLst>
                                            <p:cond delay="0"/>
                                          </p:stCondLst>
                                        </p:cTn>
                                        <p:tgtEl>
                                          <p:spTgt spid="40"/>
                                        </p:tgtEl>
                                        <p:attrNameLst>
                                          <p:attrName>style.visibility</p:attrName>
                                        </p:attrNameLst>
                                      </p:cBhvr>
                                      <p:to>
                                        <p:strVal val="visible"/>
                                      </p:to>
                                    </p:set>
                                  </p:childTnLst>
                                </p:cTn>
                              </p:par>
                            </p:childTnLst>
                          </p:cTn>
                        </p:par>
                        <p:par>
                          <p:cTn id="110" fill="hold">
                            <p:stCondLst>
                              <p:cond delay="33000"/>
                            </p:stCondLst>
                            <p:childTnLst>
                              <p:par>
                                <p:cTn id="111" presetID="11" presetClass="entr" presetSubtype="0" fill="hold" grpId="0" nodeType="afterEffect">
                                  <p:stCondLst>
                                    <p:cond delay="0"/>
                                  </p:stCondLst>
                                  <p:childTnLst>
                                    <p:set>
                                      <p:cBhvr>
                                        <p:cTn id="112" dur="1000">
                                          <p:stCondLst>
                                            <p:cond delay="0"/>
                                          </p:stCondLst>
                                        </p:cTn>
                                        <p:tgtEl>
                                          <p:spTgt spid="41"/>
                                        </p:tgtEl>
                                        <p:attrNameLst>
                                          <p:attrName>style.visibility</p:attrName>
                                        </p:attrNameLst>
                                      </p:cBhvr>
                                      <p:to>
                                        <p:strVal val="visible"/>
                                      </p:to>
                                    </p:set>
                                  </p:childTnLst>
                                </p:cTn>
                              </p:par>
                            </p:childTnLst>
                          </p:cTn>
                        </p:par>
                        <p:par>
                          <p:cTn id="113" fill="hold">
                            <p:stCondLst>
                              <p:cond delay="34000"/>
                            </p:stCondLst>
                            <p:childTnLst>
                              <p:par>
                                <p:cTn id="114" presetID="11" presetClass="entr" presetSubtype="0" fill="hold" grpId="0" nodeType="afterEffect">
                                  <p:stCondLst>
                                    <p:cond delay="0"/>
                                  </p:stCondLst>
                                  <p:childTnLst>
                                    <p:set>
                                      <p:cBhvr>
                                        <p:cTn id="115" dur="1000">
                                          <p:stCondLst>
                                            <p:cond delay="0"/>
                                          </p:stCondLst>
                                        </p:cTn>
                                        <p:tgtEl>
                                          <p:spTgt spid="42"/>
                                        </p:tgtEl>
                                        <p:attrNameLst>
                                          <p:attrName>style.visibility</p:attrName>
                                        </p:attrNameLst>
                                      </p:cBhvr>
                                      <p:to>
                                        <p:strVal val="visible"/>
                                      </p:to>
                                    </p:set>
                                  </p:childTnLst>
                                </p:cTn>
                              </p:par>
                            </p:childTnLst>
                          </p:cTn>
                        </p:par>
                        <p:par>
                          <p:cTn id="116" fill="hold">
                            <p:stCondLst>
                              <p:cond delay="35000"/>
                            </p:stCondLst>
                            <p:childTnLst>
                              <p:par>
                                <p:cTn id="117" presetID="11" presetClass="entr" presetSubtype="0" fill="hold" grpId="0" nodeType="afterEffect">
                                  <p:stCondLst>
                                    <p:cond delay="0"/>
                                  </p:stCondLst>
                                  <p:childTnLst>
                                    <p:set>
                                      <p:cBhvr>
                                        <p:cTn id="118" dur="1000">
                                          <p:stCondLst>
                                            <p:cond delay="0"/>
                                          </p:stCondLst>
                                        </p:cTn>
                                        <p:tgtEl>
                                          <p:spTgt spid="43"/>
                                        </p:tgtEl>
                                        <p:attrNameLst>
                                          <p:attrName>style.visibility</p:attrName>
                                        </p:attrNameLst>
                                      </p:cBhvr>
                                      <p:to>
                                        <p:strVal val="visible"/>
                                      </p:to>
                                    </p:set>
                                  </p:childTnLst>
                                </p:cTn>
                              </p:par>
                            </p:childTnLst>
                          </p:cTn>
                        </p:par>
                        <p:par>
                          <p:cTn id="119" fill="hold">
                            <p:stCondLst>
                              <p:cond delay="36000"/>
                            </p:stCondLst>
                            <p:childTnLst>
                              <p:par>
                                <p:cTn id="120" presetID="11" presetClass="entr" presetSubtype="0" fill="hold" grpId="0" nodeType="afterEffect">
                                  <p:stCondLst>
                                    <p:cond delay="0"/>
                                  </p:stCondLst>
                                  <p:childTnLst>
                                    <p:set>
                                      <p:cBhvr>
                                        <p:cTn id="121" dur="1000">
                                          <p:stCondLst>
                                            <p:cond delay="0"/>
                                          </p:stCondLst>
                                        </p:cTn>
                                        <p:tgtEl>
                                          <p:spTgt spid="44"/>
                                        </p:tgtEl>
                                        <p:attrNameLst>
                                          <p:attrName>style.visibility</p:attrName>
                                        </p:attrNameLst>
                                      </p:cBhvr>
                                      <p:to>
                                        <p:strVal val="visible"/>
                                      </p:to>
                                    </p:set>
                                  </p:childTnLst>
                                </p:cTn>
                              </p:par>
                            </p:childTnLst>
                          </p:cTn>
                        </p:par>
                        <p:par>
                          <p:cTn id="122" fill="hold">
                            <p:stCondLst>
                              <p:cond delay="37000"/>
                            </p:stCondLst>
                            <p:childTnLst>
                              <p:par>
                                <p:cTn id="123" presetID="11" presetClass="entr" presetSubtype="0" fill="hold" grpId="0" nodeType="afterEffect">
                                  <p:stCondLst>
                                    <p:cond delay="0"/>
                                  </p:stCondLst>
                                  <p:childTnLst>
                                    <p:set>
                                      <p:cBhvr>
                                        <p:cTn id="124" dur="1000">
                                          <p:stCondLst>
                                            <p:cond delay="0"/>
                                          </p:stCondLst>
                                        </p:cTn>
                                        <p:tgtEl>
                                          <p:spTgt spid="45"/>
                                        </p:tgtEl>
                                        <p:attrNameLst>
                                          <p:attrName>style.visibility</p:attrName>
                                        </p:attrNameLst>
                                      </p:cBhvr>
                                      <p:to>
                                        <p:strVal val="visible"/>
                                      </p:to>
                                    </p:set>
                                  </p:childTnLst>
                                </p:cTn>
                              </p:par>
                            </p:childTnLst>
                          </p:cTn>
                        </p:par>
                        <p:par>
                          <p:cTn id="125" fill="hold">
                            <p:stCondLst>
                              <p:cond delay="38000"/>
                            </p:stCondLst>
                            <p:childTnLst>
                              <p:par>
                                <p:cTn id="126" presetID="11" presetClass="entr" presetSubtype="0" fill="hold" grpId="0" nodeType="afterEffect">
                                  <p:stCondLst>
                                    <p:cond delay="0"/>
                                  </p:stCondLst>
                                  <p:childTnLst>
                                    <p:set>
                                      <p:cBhvr>
                                        <p:cTn id="127" dur="1000">
                                          <p:stCondLst>
                                            <p:cond delay="0"/>
                                          </p:stCondLst>
                                        </p:cTn>
                                        <p:tgtEl>
                                          <p:spTgt spid="46"/>
                                        </p:tgtEl>
                                        <p:attrNameLst>
                                          <p:attrName>style.visibility</p:attrName>
                                        </p:attrNameLst>
                                      </p:cBhvr>
                                      <p:to>
                                        <p:strVal val="visible"/>
                                      </p:to>
                                    </p:set>
                                  </p:childTnLst>
                                </p:cTn>
                              </p:par>
                            </p:childTnLst>
                          </p:cTn>
                        </p:par>
                        <p:par>
                          <p:cTn id="128" fill="hold">
                            <p:stCondLst>
                              <p:cond delay="39000"/>
                            </p:stCondLst>
                            <p:childTnLst>
                              <p:par>
                                <p:cTn id="129" presetID="11" presetClass="entr" presetSubtype="0" fill="hold" grpId="0" nodeType="afterEffect">
                                  <p:stCondLst>
                                    <p:cond delay="0"/>
                                  </p:stCondLst>
                                  <p:childTnLst>
                                    <p:set>
                                      <p:cBhvr>
                                        <p:cTn id="130" dur="1000">
                                          <p:stCondLst>
                                            <p:cond delay="0"/>
                                          </p:stCondLst>
                                        </p:cTn>
                                        <p:tgtEl>
                                          <p:spTgt spid="47"/>
                                        </p:tgtEl>
                                        <p:attrNameLst>
                                          <p:attrName>style.visibility</p:attrName>
                                        </p:attrNameLst>
                                      </p:cBhvr>
                                      <p:to>
                                        <p:strVal val="visible"/>
                                      </p:to>
                                    </p:set>
                                  </p:childTnLst>
                                </p:cTn>
                              </p:par>
                            </p:childTnLst>
                          </p:cTn>
                        </p:par>
                        <p:par>
                          <p:cTn id="131" fill="hold">
                            <p:stCondLst>
                              <p:cond delay="40000"/>
                            </p:stCondLst>
                            <p:childTnLst>
                              <p:par>
                                <p:cTn id="132" presetID="11" presetClass="entr" presetSubtype="0" fill="hold" grpId="0" nodeType="afterEffect">
                                  <p:stCondLst>
                                    <p:cond delay="0"/>
                                  </p:stCondLst>
                                  <p:childTnLst>
                                    <p:set>
                                      <p:cBhvr>
                                        <p:cTn id="133" dur="1000">
                                          <p:stCondLst>
                                            <p:cond delay="0"/>
                                          </p:stCondLst>
                                        </p:cTn>
                                        <p:tgtEl>
                                          <p:spTgt spid="48"/>
                                        </p:tgtEl>
                                        <p:attrNameLst>
                                          <p:attrName>style.visibility</p:attrName>
                                        </p:attrNameLst>
                                      </p:cBhvr>
                                      <p:to>
                                        <p:strVal val="visible"/>
                                      </p:to>
                                    </p:set>
                                  </p:childTnLst>
                                </p:cTn>
                              </p:par>
                            </p:childTnLst>
                          </p:cTn>
                        </p:par>
                        <p:par>
                          <p:cTn id="134" fill="hold">
                            <p:stCondLst>
                              <p:cond delay="41000"/>
                            </p:stCondLst>
                            <p:childTnLst>
                              <p:par>
                                <p:cTn id="135" presetID="11" presetClass="entr" presetSubtype="0" fill="hold" grpId="0" nodeType="afterEffect">
                                  <p:stCondLst>
                                    <p:cond delay="0"/>
                                  </p:stCondLst>
                                  <p:childTnLst>
                                    <p:set>
                                      <p:cBhvr>
                                        <p:cTn id="136" dur="1000">
                                          <p:stCondLst>
                                            <p:cond delay="0"/>
                                          </p:stCondLst>
                                        </p:cTn>
                                        <p:tgtEl>
                                          <p:spTgt spid="49"/>
                                        </p:tgtEl>
                                        <p:attrNameLst>
                                          <p:attrName>style.visibility</p:attrName>
                                        </p:attrNameLst>
                                      </p:cBhvr>
                                      <p:to>
                                        <p:strVal val="visible"/>
                                      </p:to>
                                    </p:set>
                                  </p:childTnLst>
                                </p:cTn>
                              </p:par>
                            </p:childTnLst>
                          </p:cTn>
                        </p:par>
                        <p:par>
                          <p:cTn id="137" fill="hold">
                            <p:stCondLst>
                              <p:cond delay="42000"/>
                            </p:stCondLst>
                            <p:childTnLst>
                              <p:par>
                                <p:cTn id="138" presetID="11" presetClass="entr" presetSubtype="0" fill="hold" grpId="0" nodeType="afterEffect">
                                  <p:stCondLst>
                                    <p:cond delay="0"/>
                                  </p:stCondLst>
                                  <p:childTnLst>
                                    <p:set>
                                      <p:cBhvr>
                                        <p:cTn id="139" dur="1000">
                                          <p:stCondLst>
                                            <p:cond delay="0"/>
                                          </p:stCondLst>
                                        </p:cTn>
                                        <p:tgtEl>
                                          <p:spTgt spid="50"/>
                                        </p:tgtEl>
                                        <p:attrNameLst>
                                          <p:attrName>style.visibility</p:attrName>
                                        </p:attrNameLst>
                                      </p:cBhvr>
                                      <p:to>
                                        <p:strVal val="visible"/>
                                      </p:to>
                                    </p:set>
                                  </p:childTnLst>
                                </p:cTn>
                              </p:par>
                            </p:childTnLst>
                          </p:cTn>
                        </p:par>
                        <p:par>
                          <p:cTn id="140" fill="hold">
                            <p:stCondLst>
                              <p:cond delay="43000"/>
                            </p:stCondLst>
                            <p:childTnLst>
                              <p:par>
                                <p:cTn id="141" presetID="11" presetClass="entr" presetSubtype="0" fill="hold" grpId="0" nodeType="afterEffect">
                                  <p:stCondLst>
                                    <p:cond delay="0"/>
                                  </p:stCondLst>
                                  <p:childTnLst>
                                    <p:set>
                                      <p:cBhvr>
                                        <p:cTn id="142" dur="1000">
                                          <p:stCondLst>
                                            <p:cond delay="0"/>
                                          </p:stCondLst>
                                        </p:cTn>
                                        <p:tgtEl>
                                          <p:spTgt spid="51"/>
                                        </p:tgtEl>
                                        <p:attrNameLst>
                                          <p:attrName>style.visibility</p:attrName>
                                        </p:attrNameLst>
                                      </p:cBhvr>
                                      <p:to>
                                        <p:strVal val="visible"/>
                                      </p:to>
                                    </p:set>
                                  </p:childTnLst>
                                </p:cTn>
                              </p:par>
                            </p:childTnLst>
                          </p:cTn>
                        </p:par>
                        <p:par>
                          <p:cTn id="143" fill="hold">
                            <p:stCondLst>
                              <p:cond delay="44000"/>
                            </p:stCondLst>
                            <p:childTnLst>
                              <p:par>
                                <p:cTn id="144" presetID="11" presetClass="entr" presetSubtype="0" fill="hold" grpId="0" nodeType="afterEffect">
                                  <p:stCondLst>
                                    <p:cond delay="0"/>
                                  </p:stCondLst>
                                  <p:childTnLst>
                                    <p:set>
                                      <p:cBhvr>
                                        <p:cTn id="145" dur="1000">
                                          <p:stCondLst>
                                            <p:cond delay="0"/>
                                          </p:stCondLst>
                                        </p:cTn>
                                        <p:tgtEl>
                                          <p:spTgt spid="52"/>
                                        </p:tgtEl>
                                        <p:attrNameLst>
                                          <p:attrName>style.visibility</p:attrName>
                                        </p:attrNameLst>
                                      </p:cBhvr>
                                      <p:to>
                                        <p:strVal val="visible"/>
                                      </p:to>
                                    </p:set>
                                  </p:childTnLst>
                                </p:cTn>
                              </p:par>
                            </p:childTnLst>
                          </p:cTn>
                        </p:par>
                        <p:par>
                          <p:cTn id="146" fill="hold">
                            <p:stCondLst>
                              <p:cond delay="45000"/>
                            </p:stCondLst>
                            <p:childTnLst>
                              <p:par>
                                <p:cTn id="147" presetID="11" presetClass="entr" presetSubtype="0" fill="hold" grpId="0" nodeType="afterEffect">
                                  <p:stCondLst>
                                    <p:cond delay="0"/>
                                  </p:stCondLst>
                                  <p:childTnLst>
                                    <p:set>
                                      <p:cBhvr>
                                        <p:cTn id="148" dur="1000">
                                          <p:stCondLst>
                                            <p:cond delay="0"/>
                                          </p:stCondLst>
                                        </p:cTn>
                                        <p:tgtEl>
                                          <p:spTgt spid="53"/>
                                        </p:tgtEl>
                                        <p:attrNameLst>
                                          <p:attrName>style.visibility</p:attrName>
                                        </p:attrNameLst>
                                      </p:cBhvr>
                                      <p:to>
                                        <p:strVal val="visible"/>
                                      </p:to>
                                    </p:set>
                                  </p:childTnLst>
                                </p:cTn>
                              </p:par>
                            </p:childTnLst>
                          </p:cTn>
                        </p:par>
                        <p:par>
                          <p:cTn id="149" fill="hold">
                            <p:stCondLst>
                              <p:cond delay="46000"/>
                            </p:stCondLst>
                            <p:childTnLst>
                              <p:par>
                                <p:cTn id="150" presetID="11" presetClass="entr" presetSubtype="0" fill="hold" grpId="0" nodeType="afterEffect">
                                  <p:stCondLst>
                                    <p:cond delay="0"/>
                                  </p:stCondLst>
                                  <p:childTnLst>
                                    <p:set>
                                      <p:cBhvr>
                                        <p:cTn id="151" dur="1000">
                                          <p:stCondLst>
                                            <p:cond delay="0"/>
                                          </p:stCondLst>
                                        </p:cTn>
                                        <p:tgtEl>
                                          <p:spTgt spid="54"/>
                                        </p:tgtEl>
                                        <p:attrNameLst>
                                          <p:attrName>style.visibility</p:attrName>
                                        </p:attrNameLst>
                                      </p:cBhvr>
                                      <p:to>
                                        <p:strVal val="visible"/>
                                      </p:to>
                                    </p:set>
                                  </p:childTnLst>
                                </p:cTn>
                              </p:par>
                            </p:childTnLst>
                          </p:cTn>
                        </p:par>
                        <p:par>
                          <p:cTn id="152" fill="hold">
                            <p:stCondLst>
                              <p:cond delay="47000"/>
                            </p:stCondLst>
                            <p:childTnLst>
                              <p:par>
                                <p:cTn id="153" presetID="11" presetClass="entr" presetSubtype="0" fill="hold" grpId="0" nodeType="afterEffect">
                                  <p:stCondLst>
                                    <p:cond delay="0"/>
                                  </p:stCondLst>
                                  <p:childTnLst>
                                    <p:set>
                                      <p:cBhvr>
                                        <p:cTn id="154" dur="1000">
                                          <p:stCondLst>
                                            <p:cond delay="0"/>
                                          </p:stCondLst>
                                        </p:cTn>
                                        <p:tgtEl>
                                          <p:spTgt spid="55"/>
                                        </p:tgtEl>
                                        <p:attrNameLst>
                                          <p:attrName>style.visibility</p:attrName>
                                        </p:attrNameLst>
                                      </p:cBhvr>
                                      <p:to>
                                        <p:strVal val="visible"/>
                                      </p:to>
                                    </p:set>
                                  </p:childTnLst>
                                </p:cTn>
                              </p:par>
                            </p:childTnLst>
                          </p:cTn>
                        </p:par>
                        <p:par>
                          <p:cTn id="155" fill="hold">
                            <p:stCondLst>
                              <p:cond delay="48000"/>
                            </p:stCondLst>
                            <p:childTnLst>
                              <p:par>
                                <p:cTn id="156" presetID="11" presetClass="entr" presetSubtype="0" fill="hold" grpId="0" nodeType="afterEffect">
                                  <p:stCondLst>
                                    <p:cond delay="0"/>
                                  </p:stCondLst>
                                  <p:childTnLst>
                                    <p:set>
                                      <p:cBhvr>
                                        <p:cTn id="157" dur="1000">
                                          <p:stCondLst>
                                            <p:cond delay="0"/>
                                          </p:stCondLst>
                                        </p:cTn>
                                        <p:tgtEl>
                                          <p:spTgt spid="56"/>
                                        </p:tgtEl>
                                        <p:attrNameLst>
                                          <p:attrName>style.visibility</p:attrName>
                                        </p:attrNameLst>
                                      </p:cBhvr>
                                      <p:to>
                                        <p:strVal val="visible"/>
                                      </p:to>
                                    </p:set>
                                  </p:childTnLst>
                                </p:cTn>
                              </p:par>
                            </p:childTnLst>
                          </p:cTn>
                        </p:par>
                        <p:par>
                          <p:cTn id="158" fill="hold">
                            <p:stCondLst>
                              <p:cond delay="49000"/>
                            </p:stCondLst>
                            <p:childTnLst>
                              <p:par>
                                <p:cTn id="159" presetID="11" presetClass="entr" presetSubtype="0" fill="hold" grpId="0" nodeType="afterEffect">
                                  <p:stCondLst>
                                    <p:cond delay="0"/>
                                  </p:stCondLst>
                                  <p:childTnLst>
                                    <p:set>
                                      <p:cBhvr>
                                        <p:cTn id="160" dur="1000">
                                          <p:stCondLst>
                                            <p:cond delay="0"/>
                                          </p:stCondLst>
                                        </p:cTn>
                                        <p:tgtEl>
                                          <p:spTgt spid="57"/>
                                        </p:tgtEl>
                                        <p:attrNameLst>
                                          <p:attrName>style.visibility</p:attrName>
                                        </p:attrNameLst>
                                      </p:cBhvr>
                                      <p:to>
                                        <p:strVal val="visible"/>
                                      </p:to>
                                    </p:set>
                                  </p:childTnLst>
                                </p:cTn>
                              </p:par>
                            </p:childTnLst>
                          </p:cTn>
                        </p:par>
                        <p:par>
                          <p:cTn id="161" fill="hold">
                            <p:stCondLst>
                              <p:cond delay="50000"/>
                            </p:stCondLst>
                            <p:childTnLst>
                              <p:par>
                                <p:cTn id="162" presetID="11" presetClass="entr" presetSubtype="0" fill="hold" grpId="0" nodeType="afterEffect">
                                  <p:stCondLst>
                                    <p:cond delay="0"/>
                                  </p:stCondLst>
                                  <p:childTnLst>
                                    <p:set>
                                      <p:cBhvr>
                                        <p:cTn id="163" dur="1000">
                                          <p:stCondLst>
                                            <p:cond delay="0"/>
                                          </p:stCondLst>
                                        </p:cTn>
                                        <p:tgtEl>
                                          <p:spTgt spid="58"/>
                                        </p:tgtEl>
                                        <p:attrNameLst>
                                          <p:attrName>style.visibility</p:attrName>
                                        </p:attrNameLst>
                                      </p:cBhvr>
                                      <p:to>
                                        <p:strVal val="visible"/>
                                      </p:to>
                                    </p:set>
                                  </p:childTnLst>
                                </p:cTn>
                              </p:par>
                            </p:childTnLst>
                          </p:cTn>
                        </p:par>
                        <p:par>
                          <p:cTn id="164" fill="hold">
                            <p:stCondLst>
                              <p:cond delay="51000"/>
                            </p:stCondLst>
                            <p:childTnLst>
                              <p:par>
                                <p:cTn id="165" presetID="11" presetClass="entr" presetSubtype="0" fill="hold" grpId="0" nodeType="afterEffect">
                                  <p:stCondLst>
                                    <p:cond delay="0"/>
                                  </p:stCondLst>
                                  <p:childTnLst>
                                    <p:set>
                                      <p:cBhvr>
                                        <p:cTn id="166" dur="1000">
                                          <p:stCondLst>
                                            <p:cond delay="0"/>
                                          </p:stCondLst>
                                        </p:cTn>
                                        <p:tgtEl>
                                          <p:spTgt spid="59"/>
                                        </p:tgtEl>
                                        <p:attrNameLst>
                                          <p:attrName>style.visibility</p:attrName>
                                        </p:attrNameLst>
                                      </p:cBhvr>
                                      <p:to>
                                        <p:strVal val="visible"/>
                                      </p:to>
                                    </p:set>
                                  </p:childTnLst>
                                </p:cTn>
                              </p:par>
                            </p:childTnLst>
                          </p:cTn>
                        </p:par>
                        <p:par>
                          <p:cTn id="167" fill="hold">
                            <p:stCondLst>
                              <p:cond delay="52000"/>
                            </p:stCondLst>
                            <p:childTnLst>
                              <p:par>
                                <p:cTn id="168" presetID="11" presetClass="entr" presetSubtype="0" fill="hold" grpId="0" nodeType="afterEffect">
                                  <p:stCondLst>
                                    <p:cond delay="0"/>
                                  </p:stCondLst>
                                  <p:childTnLst>
                                    <p:set>
                                      <p:cBhvr>
                                        <p:cTn id="169" dur="1000">
                                          <p:stCondLst>
                                            <p:cond delay="0"/>
                                          </p:stCondLst>
                                        </p:cTn>
                                        <p:tgtEl>
                                          <p:spTgt spid="60"/>
                                        </p:tgtEl>
                                        <p:attrNameLst>
                                          <p:attrName>style.visibility</p:attrName>
                                        </p:attrNameLst>
                                      </p:cBhvr>
                                      <p:to>
                                        <p:strVal val="visible"/>
                                      </p:to>
                                    </p:set>
                                  </p:childTnLst>
                                </p:cTn>
                              </p:par>
                            </p:childTnLst>
                          </p:cTn>
                        </p:par>
                        <p:par>
                          <p:cTn id="170" fill="hold">
                            <p:stCondLst>
                              <p:cond delay="53000"/>
                            </p:stCondLst>
                            <p:childTnLst>
                              <p:par>
                                <p:cTn id="171" presetID="11" presetClass="entr" presetSubtype="0" fill="hold" grpId="0" nodeType="afterEffect">
                                  <p:stCondLst>
                                    <p:cond delay="0"/>
                                  </p:stCondLst>
                                  <p:childTnLst>
                                    <p:set>
                                      <p:cBhvr>
                                        <p:cTn id="172" dur="1000">
                                          <p:stCondLst>
                                            <p:cond delay="0"/>
                                          </p:stCondLst>
                                        </p:cTn>
                                        <p:tgtEl>
                                          <p:spTgt spid="61"/>
                                        </p:tgtEl>
                                        <p:attrNameLst>
                                          <p:attrName>style.visibility</p:attrName>
                                        </p:attrNameLst>
                                      </p:cBhvr>
                                      <p:to>
                                        <p:strVal val="visible"/>
                                      </p:to>
                                    </p:set>
                                  </p:childTnLst>
                                </p:cTn>
                              </p:par>
                            </p:childTnLst>
                          </p:cTn>
                        </p:par>
                        <p:par>
                          <p:cTn id="173" fill="hold">
                            <p:stCondLst>
                              <p:cond delay="54000"/>
                            </p:stCondLst>
                            <p:childTnLst>
                              <p:par>
                                <p:cTn id="174" presetID="11" presetClass="entr" presetSubtype="0" fill="hold" grpId="0" nodeType="afterEffect">
                                  <p:stCondLst>
                                    <p:cond delay="0"/>
                                  </p:stCondLst>
                                  <p:childTnLst>
                                    <p:set>
                                      <p:cBhvr>
                                        <p:cTn id="175" dur="1000">
                                          <p:stCondLst>
                                            <p:cond delay="0"/>
                                          </p:stCondLst>
                                        </p:cTn>
                                        <p:tgtEl>
                                          <p:spTgt spid="62"/>
                                        </p:tgtEl>
                                        <p:attrNameLst>
                                          <p:attrName>style.visibility</p:attrName>
                                        </p:attrNameLst>
                                      </p:cBhvr>
                                      <p:to>
                                        <p:strVal val="visible"/>
                                      </p:to>
                                    </p:set>
                                  </p:childTnLst>
                                </p:cTn>
                              </p:par>
                            </p:childTnLst>
                          </p:cTn>
                        </p:par>
                        <p:par>
                          <p:cTn id="176" fill="hold">
                            <p:stCondLst>
                              <p:cond delay="55000"/>
                            </p:stCondLst>
                            <p:childTnLst>
                              <p:par>
                                <p:cTn id="177" presetID="11" presetClass="entr" presetSubtype="0" fill="hold" grpId="0" nodeType="afterEffect">
                                  <p:stCondLst>
                                    <p:cond delay="0"/>
                                  </p:stCondLst>
                                  <p:childTnLst>
                                    <p:set>
                                      <p:cBhvr>
                                        <p:cTn id="178" dur="1000">
                                          <p:stCondLst>
                                            <p:cond delay="0"/>
                                          </p:stCondLst>
                                        </p:cTn>
                                        <p:tgtEl>
                                          <p:spTgt spid="63"/>
                                        </p:tgtEl>
                                        <p:attrNameLst>
                                          <p:attrName>style.visibility</p:attrName>
                                        </p:attrNameLst>
                                      </p:cBhvr>
                                      <p:to>
                                        <p:strVal val="visible"/>
                                      </p:to>
                                    </p:set>
                                  </p:childTnLst>
                                </p:cTn>
                              </p:par>
                            </p:childTnLst>
                          </p:cTn>
                        </p:par>
                        <p:par>
                          <p:cTn id="179" fill="hold">
                            <p:stCondLst>
                              <p:cond delay="56000"/>
                            </p:stCondLst>
                            <p:childTnLst>
                              <p:par>
                                <p:cTn id="180" presetID="11" presetClass="entr" presetSubtype="0" fill="hold" grpId="0" nodeType="afterEffect">
                                  <p:stCondLst>
                                    <p:cond delay="0"/>
                                  </p:stCondLst>
                                  <p:childTnLst>
                                    <p:set>
                                      <p:cBhvr>
                                        <p:cTn id="181" dur="1000">
                                          <p:stCondLst>
                                            <p:cond delay="0"/>
                                          </p:stCondLst>
                                        </p:cTn>
                                        <p:tgtEl>
                                          <p:spTgt spid="64"/>
                                        </p:tgtEl>
                                        <p:attrNameLst>
                                          <p:attrName>style.visibility</p:attrName>
                                        </p:attrNameLst>
                                      </p:cBhvr>
                                      <p:to>
                                        <p:strVal val="visible"/>
                                      </p:to>
                                    </p:set>
                                  </p:childTnLst>
                                </p:cTn>
                              </p:par>
                            </p:childTnLst>
                          </p:cTn>
                        </p:par>
                        <p:par>
                          <p:cTn id="182" fill="hold">
                            <p:stCondLst>
                              <p:cond delay="57000"/>
                            </p:stCondLst>
                            <p:childTnLst>
                              <p:par>
                                <p:cTn id="183" presetID="11" presetClass="entr" presetSubtype="0" fill="hold" grpId="0" nodeType="afterEffect">
                                  <p:stCondLst>
                                    <p:cond delay="0"/>
                                  </p:stCondLst>
                                  <p:childTnLst>
                                    <p:set>
                                      <p:cBhvr>
                                        <p:cTn id="184" dur="1000">
                                          <p:stCondLst>
                                            <p:cond delay="0"/>
                                          </p:stCondLst>
                                        </p:cTn>
                                        <p:tgtEl>
                                          <p:spTgt spid="65"/>
                                        </p:tgtEl>
                                        <p:attrNameLst>
                                          <p:attrName>style.visibility</p:attrName>
                                        </p:attrNameLst>
                                      </p:cBhvr>
                                      <p:to>
                                        <p:strVal val="visible"/>
                                      </p:to>
                                    </p:set>
                                  </p:childTnLst>
                                </p:cTn>
                              </p:par>
                            </p:childTnLst>
                          </p:cTn>
                        </p:par>
                        <p:par>
                          <p:cTn id="185" fill="hold">
                            <p:stCondLst>
                              <p:cond delay="58000"/>
                            </p:stCondLst>
                            <p:childTnLst>
                              <p:par>
                                <p:cTn id="186" presetID="11" presetClass="entr" presetSubtype="0" fill="hold" grpId="0" nodeType="afterEffect">
                                  <p:stCondLst>
                                    <p:cond delay="0"/>
                                  </p:stCondLst>
                                  <p:childTnLst>
                                    <p:set>
                                      <p:cBhvr>
                                        <p:cTn id="187" dur="1000">
                                          <p:stCondLst>
                                            <p:cond delay="0"/>
                                          </p:stCondLst>
                                        </p:cTn>
                                        <p:tgtEl>
                                          <p:spTgt spid="66"/>
                                        </p:tgtEl>
                                        <p:attrNameLst>
                                          <p:attrName>style.visibility</p:attrName>
                                        </p:attrNameLst>
                                      </p:cBhvr>
                                      <p:to>
                                        <p:strVal val="visible"/>
                                      </p:to>
                                    </p:set>
                                  </p:childTnLst>
                                </p:cTn>
                              </p:par>
                            </p:childTnLst>
                          </p:cTn>
                        </p:par>
                        <p:par>
                          <p:cTn id="188" fill="hold">
                            <p:stCondLst>
                              <p:cond delay="59000"/>
                            </p:stCondLst>
                            <p:childTnLst>
                              <p:par>
                                <p:cTn id="189" presetID="11" presetClass="entr" presetSubtype="0" fill="hold" grpId="0" nodeType="afterEffect">
                                  <p:stCondLst>
                                    <p:cond delay="0"/>
                                  </p:stCondLst>
                                  <p:childTnLst>
                                    <p:set>
                                      <p:cBhvr>
                                        <p:cTn id="190" dur="1000">
                                          <p:stCondLst>
                                            <p:cond delay="0"/>
                                          </p:stCondLst>
                                        </p:cTn>
                                        <p:tgtEl>
                                          <p:spTgt spid="67"/>
                                        </p:tgtEl>
                                        <p:attrNameLst>
                                          <p:attrName>style.visibility</p:attrName>
                                        </p:attrNameLst>
                                      </p:cBhvr>
                                      <p:to>
                                        <p:strVal val="visible"/>
                                      </p:to>
                                    </p:set>
                                  </p:childTnLst>
                                </p:cTn>
                              </p:par>
                            </p:childTnLst>
                          </p:cTn>
                        </p:par>
                        <p:par>
                          <p:cTn id="191" fill="hold">
                            <p:stCondLst>
                              <p:cond delay="60000"/>
                            </p:stCondLst>
                            <p:childTnLst>
                              <p:par>
                                <p:cTn id="192" presetID="11" presetClass="entr" presetSubtype="0" fill="hold" grpId="0" nodeType="afterEffect">
                                  <p:stCondLst>
                                    <p:cond delay="0"/>
                                  </p:stCondLst>
                                  <p:childTnLst>
                                    <p:set>
                                      <p:cBhvr>
                                        <p:cTn id="193" dur="1000">
                                          <p:stCondLst>
                                            <p:cond delay="0"/>
                                          </p:stCondLst>
                                        </p:cTn>
                                        <p:tgtEl>
                                          <p:spTgt spid="68"/>
                                        </p:tgtEl>
                                        <p:attrNameLst>
                                          <p:attrName>style.visibility</p:attrName>
                                        </p:attrNameLst>
                                      </p:cBhvr>
                                      <p:to>
                                        <p:strVal val="visible"/>
                                      </p:to>
                                    </p:set>
                                  </p:childTnLst>
                                </p:cTn>
                              </p:par>
                            </p:childTnLst>
                          </p:cTn>
                        </p:par>
                        <p:par>
                          <p:cTn id="194" fill="hold">
                            <p:stCondLst>
                              <p:cond delay="61000"/>
                            </p:stCondLst>
                            <p:childTnLst>
                              <p:par>
                                <p:cTn id="195" presetID="11" presetClass="entr" presetSubtype="0" fill="hold" grpId="0" nodeType="afterEffect">
                                  <p:stCondLst>
                                    <p:cond delay="0"/>
                                  </p:stCondLst>
                                  <p:childTnLst>
                                    <p:set>
                                      <p:cBhvr>
                                        <p:cTn id="196" dur="1000">
                                          <p:stCondLst>
                                            <p:cond delay="0"/>
                                          </p:stCondLst>
                                        </p:cTn>
                                        <p:tgtEl>
                                          <p:spTgt spid="69"/>
                                        </p:tgtEl>
                                        <p:attrNameLst>
                                          <p:attrName>style.visibility</p:attrName>
                                        </p:attrNameLst>
                                      </p:cBhvr>
                                      <p:to>
                                        <p:strVal val="visible"/>
                                      </p:to>
                                    </p:set>
                                  </p:childTnLst>
                                </p:cTn>
                              </p:par>
                            </p:childTnLst>
                          </p:cTn>
                        </p:par>
                        <p:par>
                          <p:cTn id="197" fill="hold">
                            <p:stCondLst>
                              <p:cond delay="62000"/>
                            </p:stCondLst>
                            <p:childTnLst>
                              <p:par>
                                <p:cTn id="198" presetID="11" presetClass="entr" presetSubtype="0" fill="hold" grpId="0" nodeType="afterEffect">
                                  <p:stCondLst>
                                    <p:cond delay="0"/>
                                  </p:stCondLst>
                                  <p:childTnLst>
                                    <p:set>
                                      <p:cBhvr>
                                        <p:cTn id="199" dur="1000">
                                          <p:stCondLst>
                                            <p:cond delay="0"/>
                                          </p:stCondLst>
                                        </p:cTn>
                                        <p:tgtEl>
                                          <p:spTgt spid="70"/>
                                        </p:tgtEl>
                                        <p:attrNameLst>
                                          <p:attrName>style.visibility</p:attrName>
                                        </p:attrNameLst>
                                      </p:cBhvr>
                                      <p:to>
                                        <p:strVal val="visible"/>
                                      </p:to>
                                    </p:set>
                                  </p:childTnLst>
                                </p:cTn>
                              </p:par>
                            </p:childTnLst>
                          </p:cTn>
                        </p:par>
                        <p:par>
                          <p:cTn id="200" fill="hold">
                            <p:stCondLst>
                              <p:cond delay="63000"/>
                            </p:stCondLst>
                            <p:childTnLst>
                              <p:par>
                                <p:cTn id="201" presetID="11" presetClass="entr" presetSubtype="0" fill="hold" grpId="0" nodeType="afterEffect">
                                  <p:stCondLst>
                                    <p:cond delay="0"/>
                                  </p:stCondLst>
                                  <p:childTnLst>
                                    <p:set>
                                      <p:cBhvr>
                                        <p:cTn id="202" dur="1000">
                                          <p:stCondLst>
                                            <p:cond delay="0"/>
                                          </p:stCondLst>
                                        </p:cTn>
                                        <p:tgtEl>
                                          <p:spTgt spid="71"/>
                                        </p:tgtEl>
                                        <p:attrNameLst>
                                          <p:attrName>style.visibility</p:attrName>
                                        </p:attrNameLst>
                                      </p:cBhvr>
                                      <p:to>
                                        <p:strVal val="visible"/>
                                      </p:to>
                                    </p:set>
                                  </p:childTnLst>
                                </p:cTn>
                              </p:par>
                            </p:childTnLst>
                          </p:cTn>
                        </p:par>
                        <p:par>
                          <p:cTn id="203" fill="hold">
                            <p:stCondLst>
                              <p:cond delay="64000"/>
                            </p:stCondLst>
                            <p:childTnLst>
                              <p:par>
                                <p:cTn id="204" presetID="11" presetClass="entr" presetSubtype="0" fill="hold" grpId="0" nodeType="afterEffect">
                                  <p:stCondLst>
                                    <p:cond delay="0"/>
                                  </p:stCondLst>
                                  <p:childTnLst>
                                    <p:set>
                                      <p:cBhvr>
                                        <p:cTn id="205" dur="1000">
                                          <p:stCondLst>
                                            <p:cond delay="0"/>
                                          </p:stCondLst>
                                        </p:cTn>
                                        <p:tgtEl>
                                          <p:spTgt spid="72"/>
                                        </p:tgtEl>
                                        <p:attrNameLst>
                                          <p:attrName>style.visibility</p:attrName>
                                        </p:attrNameLst>
                                      </p:cBhvr>
                                      <p:to>
                                        <p:strVal val="visible"/>
                                      </p:to>
                                    </p:set>
                                  </p:childTnLst>
                                </p:cTn>
                              </p:par>
                            </p:childTnLst>
                          </p:cTn>
                        </p:par>
                        <p:par>
                          <p:cTn id="206" fill="hold">
                            <p:stCondLst>
                              <p:cond delay="65000"/>
                            </p:stCondLst>
                            <p:childTnLst>
                              <p:par>
                                <p:cTn id="207" presetID="11" presetClass="entr" presetSubtype="0" fill="hold" grpId="0" nodeType="afterEffect">
                                  <p:stCondLst>
                                    <p:cond delay="0"/>
                                  </p:stCondLst>
                                  <p:childTnLst>
                                    <p:set>
                                      <p:cBhvr>
                                        <p:cTn id="208" dur="1000">
                                          <p:stCondLst>
                                            <p:cond delay="0"/>
                                          </p:stCondLst>
                                        </p:cTn>
                                        <p:tgtEl>
                                          <p:spTgt spid="73"/>
                                        </p:tgtEl>
                                        <p:attrNameLst>
                                          <p:attrName>style.visibility</p:attrName>
                                        </p:attrNameLst>
                                      </p:cBhvr>
                                      <p:to>
                                        <p:strVal val="visible"/>
                                      </p:to>
                                    </p:set>
                                  </p:childTnLst>
                                </p:cTn>
                              </p:par>
                            </p:childTnLst>
                          </p:cTn>
                        </p:par>
                        <p:par>
                          <p:cTn id="209" fill="hold">
                            <p:stCondLst>
                              <p:cond delay="66000"/>
                            </p:stCondLst>
                            <p:childTnLst>
                              <p:par>
                                <p:cTn id="210" presetID="11" presetClass="entr" presetSubtype="0" fill="hold" grpId="0" nodeType="afterEffect">
                                  <p:stCondLst>
                                    <p:cond delay="0"/>
                                  </p:stCondLst>
                                  <p:childTnLst>
                                    <p:set>
                                      <p:cBhvr>
                                        <p:cTn id="211" dur="1000">
                                          <p:stCondLst>
                                            <p:cond delay="0"/>
                                          </p:stCondLst>
                                        </p:cTn>
                                        <p:tgtEl>
                                          <p:spTgt spid="74"/>
                                        </p:tgtEl>
                                        <p:attrNameLst>
                                          <p:attrName>style.visibility</p:attrName>
                                        </p:attrNameLst>
                                      </p:cBhvr>
                                      <p:to>
                                        <p:strVal val="visible"/>
                                      </p:to>
                                    </p:set>
                                  </p:childTnLst>
                                </p:cTn>
                              </p:par>
                            </p:childTnLst>
                          </p:cTn>
                        </p:par>
                        <p:par>
                          <p:cTn id="212" fill="hold">
                            <p:stCondLst>
                              <p:cond delay="67000"/>
                            </p:stCondLst>
                            <p:childTnLst>
                              <p:par>
                                <p:cTn id="213" presetID="11" presetClass="entr" presetSubtype="0" fill="hold" grpId="0" nodeType="afterEffect">
                                  <p:stCondLst>
                                    <p:cond delay="0"/>
                                  </p:stCondLst>
                                  <p:childTnLst>
                                    <p:set>
                                      <p:cBhvr>
                                        <p:cTn id="214" dur="1000">
                                          <p:stCondLst>
                                            <p:cond delay="0"/>
                                          </p:stCondLst>
                                        </p:cTn>
                                        <p:tgtEl>
                                          <p:spTgt spid="75"/>
                                        </p:tgtEl>
                                        <p:attrNameLst>
                                          <p:attrName>style.visibility</p:attrName>
                                        </p:attrNameLst>
                                      </p:cBhvr>
                                      <p:to>
                                        <p:strVal val="visible"/>
                                      </p:to>
                                    </p:set>
                                  </p:childTnLst>
                                </p:cTn>
                              </p:par>
                            </p:childTnLst>
                          </p:cTn>
                        </p:par>
                        <p:par>
                          <p:cTn id="215" fill="hold">
                            <p:stCondLst>
                              <p:cond delay="68000"/>
                            </p:stCondLst>
                            <p:childTnLst>
                              <p:par>
                                <p:cTn id="216" presetID="11" presetClass="entr" presetSubtype="0" fill="hold" grpId="0" nodeType="afterEffect">
                                  <p:stCondLst>
                                    <p:cond delay="0"/>
                                  </p:stCondLst>
                                  <p:childTnLst>
                                    <p:set>
                                      <p:cBhvr>
                                        <p:cTn id="217" dur="1000">
                                          <p:stCondLst>
                                            <p:cond delay="0"/>
                                          </p:stCondLst>
                                        </p:cTn>
                                        <p:tgtEl>
                                          <p:spTgt spid="76"/>
                                        </p:tgtEl>
                                        <p:attrNameLst>
                                          <p:attrName>style.visibility</p:attrName>
                                        </p:attrNameLst>
                                      </p:cBhvr>
                                      <p:to>
                                        <p:strVal val="visible"/>
                                      </p:to>
                                    </p:set>
                                  </p:childTnLst>
                                </p:cTn>
                              </p:par>
                            </p:childTnLst>
                          </p:cTn>
                        </p:par>
                        <p:par>
                          <p:cTn id="218" fill="hold">
                            <p:stCondLst>
                              <p:cond delay="69000"/>
                            </p:stCondLst>
                            <p:childTnLst>
                              <p:par>
                                <p:cTn id="219" presetID="11" presetClass="entr" presetSubtype="0" fill="hold" grpId="0" nodeType="afterEffect">
                                  <p:stCondLst>
                                    <p:cond delay="0"/>
                                  </p:stCondLst>
                                  <p:childTnLst>
                                    <p:set>
                                      <p:cBhvr>
                                        <p:cTn id="220" dur="1000">
                                          <p:stCondLst>
                                            <p:cond delay="0"/>
                                          </p:stCondLst>
                                        </p:cTn>
                                        <p:tgtEl>
                                          <p:spTgt spid="77"/>
                                        </p:tgtEl>
                                        <p:attrNameLst>
                                          <p:attrName>style.visibility</p:attrName>
                                        </p:attrNameLst>
                                      </p:cBhvr>
                                      <p:to>
                                        <p:strVal val="visible"/>
                                      </p:to>
                                    </p:set>
                                  </p:childTnLst>
                                </p:cTn>
                              </p:par>
                            </p:childTnLst>
                          </p:cTn>
                        </p:par>
                        <p:par>
                          <p:cTn id="221" fill="hold">
                            <p:stCondLst>
                              <p:cond delay="70000"/>
                            </p:stCondLst>
                            <p:childTnLst>
                              <p:par>
                                <p:cTn id="222" presetID="11" presetClass="entr" presetSubtype="0" fill="hold" grpId="0" nodeType="afterEffect">
                                  <p:stCondLst>
                                    <p:cond delay="0"/>
                                  </p:stCondLst>
                                  <p:childTnLst>
                                    <p:set>
                                      <p:cBhvr>
                                        <p:cTn id="223" dur="1000">
                                          <p:stCondLst>
                                            <p:cond delay="0"/>
                                          </p:stCondLst>
                                        </p:cTn>
                                        <p:tgtEl>
                                          <p:spTgt spid="78"/>
                                        </p:tgtEl>
                                        <p:attrNameLst>
                                          <p:attrName>style.visibility</p:attrName>
                                        </p:attrNameLst>
                                      </p:cBhvr>
                                      <p:to>
                                        <p:strVal val="visible"/>
                                      </p:to>
                                    </p:set>
                                  </p:childTnLst>
                                </p:cTn>
                              </p:par>
                            </p:childTnLst>
                          </p:cTn>
                        </p:par>
                        <p:par>
                          <p:cTn id="224" fill="hold">
                            <p:stCondLst>
                              <p:cond delay="71000"/>
                            </p:stCondLst>
                            <p:childTnLst>
                              <p:par>
                                <p:cTn id="225" presetID="11" presetClass="entr" presetSubtype="0" fill="hold" grpId="0" nodeType="afterEffect">
                                  <p:stCondLst>
                                    <p:cond delay="0"/>
                                  </p:stCondLst>
                                  <p:childTnLst>
                                    <p:set>
                                      <p:cBhvr>
                                        <p:cTn id="226" dur="1000">
                                          <p:stCondLst>
                                            <p:cond delay="0"/>
                                          </p:stCondLst>
                                        </p:cTn>
                                        <p:tgtEl>
                                          <p:spTgt spid="79"/>
                                        </p:tgtEl>
                                        <p:attrNameLst>
                                          <p:attrName>style.visibility</p:attrName>
                                        </p:attrNameLst>
                                      </p:cBhvr>
                                      <p:to>
                                        <p:strVal val="visible"/>
                                      </p:to>
                                    </p:set>
                                  </p:childTnLst>
                                </p:cTn>
                              </p:par>
                            </p:childTnLst>
                          </p:cTn>
                        </p:par>
                        <p:par>
                          <p:cTn id="227" fill="hold">
                            <p:stCondLst>
                              <p:cond delay="72000"/>
                            </p:stCondLst>
                            <p:childTnLst>
                              <p:par>
                                <p:cTn id="228" presetID="11" presetClass="entr" presetSubtype="0" fill="hold" grpId="0" nodeType="afterEffect">
                                  <p:stCondLst>
                                    <p:cond delay="0"/>
                                  </p:stCondLst>
                                  <p:childTnLst>
                                    <p:set>
                                      <p:cBhvr>
                                        <p:cTn id="229" dur="1000">
                                          <p:stCondLst>
                                            <p:cond delay="0"/>
                                          </p:stCondLst>
                                        </p:cTn>
                                        <p:tgtEl>
                                          <p:spTgt spid="80"/>
                                        </p:tgtEl>
                                        <p:attrNameLst>
                                          <p:attrName>style.visibility</p:attrName>
                                        </p:attrNameLst>
                                      </p:cBhvr>
                                      <p:to>
                                        <p:strVal val="visible"/>
                                      </p:to>
                                    </p:set>
                                  </p:childTnLst>
                                </p:cTn>
                              </p:par>
                            </p:childTnLst>
                          </p:cTn>
                        </p:par>
                        <p:par>
                          <p:cTn id="230" fill="hold">
                            <p:stCondLst>
                              <p:cond delay="73000"/>
                            </p:stCondLst>
                            <p:childTnLst>
                              <p:par>
                                <p:cTn id="231" presetID="11" presetClass="entr" presetSubtype="0" fill="hold" grpId="0" nodeType="afterEffect">
                                  <p:stCondLst>
                                    <p:cond delay="0"/>
                                  </p:stCondLst>
                                  <p:childTnLst>
                                    <p:set>
                                      <p:cBhvr>
                                        <p:cTn id="232" dur="1000">
                                          <p:stCondLst>
                                            <p:cond delay="0"/>
                                          </p:stCondLst>
                                        </p:cTn>
                                        <p:tgtEl>
                                          <p:spTgt spid="81"/>
                                        </p:tgtEl>
                                        <p:attrNameLst>
                                          <p:attrName>style.visibility</p:attrName>
                                        </p:attrNameLst>
                                      </p:cBhvr>
                                      <p:to>
                                        <p:strVal val="visible"/>
                                      </p:to>
                                    </p:set>
                                  </p:childTnLst>
                                </p:cTn>
                              </p:par>
                            </p:childTnLst>
                          </p:cTn>
                        </p:par>
                        <p:par>
                          <p:cTn id="233" fill="hold">
                            <p:stCondLst>
                              <p:cond delay="74000"/>
                            </p:stCondLst>
                            <p:childTnLst>
                              <p:par>
                                <p:cTn id="234" presetID="11" presetClass="entr" presetSubtype="0" fill="hold" grpId="0" nodeType="afterEffect">
                                  <p:stCondLst>
                                    <p:cond delay="0"/>
                                  </p:stCondLst>
                                  <p:childTnLst>
                                    <p:set>
                                      <p:cBhvr>
                                        <p:cTn id="235" dur="1000">
                                          <p:stCondLst>
                                            <p:cond delay="0"/>
                                          </p:stCondLst>
                                        </p:cTn>
                                        <p:tgtEl>
                                          <p:spTgt spid="82"/>
                                        </p:tgtEl>
                                        <p:attrNameLst>
                                          <p:attrName>style.visibility</p:attrName>
                                        </p:attrNameLst>
                                      </p:cBhvr>
                                      <p:to>
                                        <p:strVal val="visible"/>
                                      </p:to>
                                    </p:set>
                                  </p:childTnLst>
                                </p:cTn>
                              </p:par>
                            </p:childTnLst>
                          </p:cTn>
                        </p:par>
                        <p:par>
                          <p:cTn id="236" fill="hold">
                            <p:stCondLst>
                              <p:cond delay="75000"/>
                            </p:stCondLst>
                            <p:childTnLst>
                              <p:par>
                                <p:cTn id="237" presetID="11" presetClass="entr" presetSubtype="0" fill="hold" grpId="0" nodeType="afterEffect">
                                  <p:stCondLst>
                                    <p:cond delay="0"/>
                                  </p:stCondLst>
                                  <p:childTnLst>
                                    <p:set>
                                      <p:cBhvr>
                                        <p:cTn id="238" dur="1000">
                                          <p:stCondLst>
                                            <p:cond delay="0"/>
                                          </p:stCondLst>
                                        </p:cTn>
                                        <p:tgtEl>
                                          <p:spTgt spid="83"/>
                                        </p:tgtEl>
                                        <p:attrNameLst>
                                          <p:attrName>style.visibility</p:attrName>
                                        </p:attrNameLst>
                                      </p:cBhvr>
                                      <p:to>
                                        <p:strVal val="visible"/>
                                      </p:to>
                                    </p:set>
                                  </p:childTnLst>
                                </p:cTn>
                              </p:par>
                            </p:childTnLst>
                          </p:cTn>
                        </p:par>
                        <p:par>
                          <p:cTn id="239" fill="hold">
                            <p:stCondLst>
                              <p:cond delay="76000"/>
                            </p:stCondLst>
                            <p:childTnLst>
                              <p:par>
                                <p:cTn id="240" presetID="11" presetClass="entr" presetSubtype="0" fill="hold" grpId="0" nodeType="afterEffect">
                                  <p:stCondLst>
                                    <p:cond delay="0"/>
                                  </p:stCondLst>
                                  <p:childTnLst>
                                    <p:set>
                                      <p:cBhvr>
                                        <p:cTn id="241" dur="1000">
                                          <p:stCondLst>
                                            <p:cond delay="0"/>
                                          </p:stCondLst>
                                        </p:cTn>
                                        <p:tgtEl>
                                          <p:spTgt spid="84"/>
                                        </p:tgtEl>
                                        <p:attrNameLst>
                                          <p:attrName>style.visibility</p:attrName>
                                        </p:attrNameLst>
                                      </p:cBhvr>
                                      <p:to>
                                        <p:strVal val="visible"/>
                                      </p:to>
                                    </p:set>
                                  </p:childTnLst>
                                </p:cTn>
                              </p:par>
                            </p:childTnLst>
                          </p:cTn>
                        </p:par>
                        <p:par>
                          <p:cTn id="242" fill="hold">
                            <p:stCondLst>
                              <p:cond delay="77000"/>
                            </p:stCondLst>
                            <p:childTnLst>
                              <p:par>
                                <p:cTn id="243" presetID="11" presetClass="entr" presetSubtype="0" fill="hold" grpId="0" nodeType="afterEffect">
                                  <p:stCondLst>
                                    <p:cond delay="0"/>
                                  </p:stCondLst>
                                  <p:childTnLst>
                                    <p:set>
                                      <p:cBhvr>
                                        <p:cTn id="244" dur="1000">
                                          <p:stCondLst>
                                            <p:cond delay="0"/>
                                          </p:stCondLst>
                                        </p:cTn>
                                        <p:tgtEl>
                                          <p:spTgt spid="85"/>
                                        </p:tgtEl>
                                        <p:attrNameLst>
                                          <p:attrName>style.visibility</p:attrName>
                                        </p:attrNameLst>
                                      </p:cBhvr>
                                      <p:to>
                                        <p:strVal val="visible"/>
                                      </p:to>
                                    </p:set>
                                  </p:childTnLst>
                                </p:cTn>
                              </p:par>
                            </p:childTnLst>
                          </p:cTn>
                        </p:par>
                        <p:par>
                          <p:cTn id="245" fill="hold">
                            <p:stCondLst>
                              <p:cond delay="78000"/>
                            </p:stCondLst>
                            <p:childTnLst>
                              <p:par>
                                <p:cTn id="246" presetID="11" presetClass="entr" presetSubtype="0" fill="hold" grpId="0" nodeType="afterEffect">
                                  <p:stCondLst>
                                    <p:cond delay="0"/>
                                  </p:stCondLst>
                                  <p:childTnLst>
                                    <p:set>
                                      <p:cBhvr>
                                        <p:cTn id="247" dur="1000">
                                          <p:stCondLst>
                                            <p:cond delay="0"/>
                                          </p:stCondLst>
                                        </p:cTn>
                                        <p:tgtEl>
                                          <p:spTgt spid="86"/>
                                        </p:tgtEl>
                                        <p:attrNameLst>
                                          <p:attrName>style.visibility</p:attrName>
                                        </p:attrNameLst>
                                      </p:cBhvr>
                                      <p:to>
                                        <p:strVal val="visible"/>
                                      </p:to>
                                    </p:set>
                                  </p:childTnLst>
                                </p:cTn>
                              </p:par>
                            </p:childTnLst>
                          </p:cTn>
                        </p:par>
                        <p:par>
                          <p:cTn id="248" fill="hold">
                            <p:stCondLst>
                              <p:cond delay="79000"/>
                            </p:stCondLst>
                            <p:childTnLst>
                              <p:par>
                                <p:cTn id="249" presetID="11" presetClass="entr" presetSubtype="0" fill="hold" grpId="0" nodeType="afterEffect">
                                  <p:stCondLst>
                                    <p:cond delay="0"/>
                                  </p:stCondLst>
                                  <p:childTnLst>
                                    <p:set>
                                      <p:cBhvr>
                                        <p:cTn id="250" dur="1000">
                                          <p:stCondLst>
                                            <p:cond delay="0"/>
                                          </p:stCondLst>
                                        </p:cTn>
                                        <p:tgtEl>
                                          <p:spTgt spid="87"/>
                                        </p:tgtEl>
                                        <p:attrNameLst>
                                          <p:attrName>style.visibility</p:attrName>
                                        </p:attrNameLst>
                                      </p:cBhvr>
                                      <p:to>
                                        <p:strVal val="visible"/>
                                      </p:to>
                                    </p:set>
                                  </p:childTnLst>
                                </p:cTn>
                              </p:par>
                            </p:childTnLst>
                          </p:cTn>
                        </p:par>
                        <p:par>
                          <p:cTn id="251" fill="hold">
                            <p:stCondLst>
                              <p:cond delay="80000"/>
                            </p:stCondLst>
                            <p:childTnLst>
                              <p:par>
                                <p:cTn id="252" presetID="11" presetClass="entr" presetSubtype="0" fill="hold" grpId="0" nodeType="afterEffect">
                                  <p:stCondLst>
                                    <p:cond delay="0"/>
                                  </p:stCondLst>
                                  <p:childTnLst>
                                    <p:set>
                                      <p:cBhvr>
                                        <p:cTn id="253" dur="1000">
                                          <p:stCondLst>
                                            <p:cond delay="0"/>
                                          </p:stCondLst>
                                        </p:cTn>
                                        <p:tgtEl>
                                          <p:spTgt spid="88"/>
                                        </p:tgtEl>
                                        <p:attrNameLst>
                                          <p:attrName>style.visibility</p:attrName>
                                        </p:attrNameLst>
                                      </p:cBhvr>
                                      <p:to>
                                        <p:strVal val="visible"/>
                                      </p:to>
                                    </p:set>
                                  </p:childTnLst>
                                </p:cTn>
                              </p:par>
                            </p:childTnLst>
                          </p:cTn>
                        </p:par>
                        <p:par>
                          <p:cTn id="254" fill="hold">
                            <p:stCondLst>
                              <p:cond delay="81000"/>
                            </p:stCondLst>
                            <p:childTnLst>
                              <p:par>
                                <p:cTn id="255" presetID="11" presetClass="entr" presetSubtype="0" fill="hold" grpId="0" nodeType="afterEffect">
                                  <p:stCondLst>
                                    <p:cond delay="0"/>
                                  </p:stCondLst>
                                  <p:childTnLst>
                                    <p:set>
                                      <p:cBhvr>
                                        <p:cTn id="256" dur="1000">
                                          <p:stCondLst>
                                            <p:cond delay="0"/>
                                          </p:stCondLst>
                                        </p:cTn>
                                        <p:tgtEl>
                                          <p:spTgt spid="89"/>
                                        </p:tgtEl>
                                        <p:attrNameLst>
                                          <p:attrName>style.visibility</p:attrName>
                                        </p:attrNameLst>
                                      </p:cBhvr>
                                      <p:to>
                                        <p:strVal val="visible"/>
                                      </p:to>
                                    </p:set>
                                  </p:childTnLst>
                                </p:cTn>
                              </p:par>
                            </p:childTnLst>
                          </p:cTn>
                        </p:par>
                        <p:par>
                          <p:cTn id="257" fill="hold">
                            <p:stCondLst>
                              <p:cond delay="82000"/>
                            </p:stCondLst>
                            <p:childTnLst>
                              <p:par>
                                <p:cTn id="258" presetID="11" presetClass="entr" presetSubtype="0" fill="hold" grpId="0" nodeType="afterEffect">
                                  <p:stCondLst>
                                    <p:cond delay="0"/>
                                  </p:stCondLst>
                                  <p:childTnLst>
                                    <p:set>
                                      <p:cBhvr>
                                        <p:cTn id="259" dur="1000">
                                          <p:stCondLst>
                                            <p:cond delay="0"/>
                                          </p:stCondLst>
                                        </p:cTn>
                                        <p:tgtEl>
                                          <p:spTgt spid="90"/>
                                        </p:tgtEl>
                                        <p:attrNameLst>
                                          <p:attrName>style.visibility</p:attrName>
                                        </p:attrNameLst>
                                      </p:cBhvr>
                                      <p:to>
                                        <p:strVal val="visible"/>
                                      </p:to>
                                    </p:set>
                                  </p:childTnLst>
                                </p:cTn>
                              </p:par>
                            </p:childTnLst>
                          </p:cTn>
                        </p:par>
                        <p:par>
                          <p:cTn id="260" fill="hold">
                            <p:stCondLst>
                              <p:cond delay="83000"/>
                            </p:stCondLst>
                            <p:childTnLst>
                              <p:par>
                                <p:cTn id="261" presetID="11" presetClass="entr" presetSubtype="0" fill="hold" grpId="0" nodeType="afterEffect">
                                  <p:stCondLst>
                                    <p:cond delay="0"/>
                                  </p:stCondLst>
                                  <p:childTnLst>
                                    <p:set>
                                      <p:cBhvr>
                                        <p:cTn id="262" dur="1000">
                                          <p:stCondLst>
                                            <p:cond delay="0"/>
                                          </p:stCondLst>
                                        </p:cTn>
                                        <p:tgtEl>
                                          <p:spTgt spid="91"/>
                                        </p:tgtEl>
                                        <p:attrNameLst>
                                          <p:attrName>style.visibility</p:attrName>
                                        </p:attrNameLst>
                                      </p:cBhvr>
                                      <p:to>
                                        <p:strVal val="visible"/>
                                      </p:to>
                                    </p:set>
                                  </p:childTnLst>
                                </p:cTn>
                              </p:par>
                            </p:childTnLst>
                          </p:cTn>
                        </p:par>
                        <p:par>
                          <p:cTn id="263" fill="hold">
                            <p:stCondLst>
                              <p:cond delay="84000"/>
                            </p:stCondLst>
                            <p:childTnLst>
                              <p:par>
                                <p:cTn id="264" presetID="11" presetClass="entr" presetSubtype="0" fill="hold" grpId="0" nodeType="afterEffect">
                                  <p:stCondLst>
                                    <p:cond delay="0"/>
                                  </p:stCondLst>
                                  <p:childTnLst>
                                    <p:set>
                                      <p:cBhvr>
                                        <p:cTn id="265" dur="1000">
                                          <p:stCondLst>
                                            <p:cond delay="0"/>
                                          </p:stCondLst>
                                        </p:cTn>
                                        <p:tgtEl>
                                          <p:spTgt spid="92"/>
                                        </p:tgtEl>
                                        <p:attrNameLst>
                                          <p:attrName>style.visibility</p:attrName>
                                        </p:attrNameLst>
                                      </p:cBhvr>
                                      <p:to>
                                        <p:strVal val="visible"/>
                                      </p:to>
                                    </p:set>
                                  </p:childTnLst>
                                </p:cTn>
                              </p:par>
                            </p:childTnLst>
                          </p:cTn>
                        </p:par>
                        <p:par>
                          <p:cTn id="266" fill="hold">
                            <p:stCondLst>
                              <p:cond delay="85000"/>
                            </p:stCondLst>
                            <p:childTnLst>
                              <p:par>
                                <p:cTn id="267" presetID="11" presetClass="entr" presetSubtype="0" fill="hold" grpId="0" nodeType="afterEffect">
                                  <p:stCondLst>
                                    <p:cond delay="0"/>
                                  </p:stCondLst>
                                  <p:childTnLst>
                                    <p:set>
                                      <p:cBhvr>
                                        <p:cTn id="268" dur="1000">
                                          <p:stCondLst>
                                            <p:cond delay="0"/>
                                          </p:stCondLst>
                                        </p:cTn>
                                        <p:tgtEl>
                                          <p:spTgt spid="93"/>
                                        </p:tgtEl>
                                        <p:attrNameLst>
                                          <p:attrName>style.visibility</p:attrName>
                                        </p:attrNameLst>
                                      </p:cBhvr>
                                      <p:to>
                                        <p:strVal val="visible"/>
                                      </p:to>
                                    </p:set>
                                  </p:childTnLst>
                                </p:cTn>
                              </p:par>
                            </p:childTnLst>
                          </p:cTn>
                        </p:par>
                        <p:par>
                          <p:cTn id="269" fill="hold">
                            <p:stCondLst>
                              <p:cond delay="86000"/>
                            </p:stCondLst>
                            <p:childTnLst>
                              <p:par>
                                <p:cTn id="270" presetID="11" presetClass="entr" presetSubtype="0" fill="hold" grpId="0" nodeType="afterEffect">
                                  <p:stCondLst>
                                    <p:cond delay="0"/>
                                  </p:stCondLst>
                                  <p:childTnLst>
                                    <p:set>
                                      <p:cBhvr>
                                        <p:cTn id="271" dur="1000">
                                          <p:stCondLst>
                                            <p:cond delay="0"/>
                                          </p:stCondLst>
                                        </p:cTn>
                                        <p:tgtEl>
                                          <p:spTgt spid="94"/>
                                        </p:tgtEl>
                                        <p:attrNameLst>
                                          <p:attrName>style.visibility</p:attrName>
                                        </p:attrNameLst>
                                      </p:cBhvr>
                                      <p:to>
                                        <p:strVal val="visible"/>
                                      </p:to>
                                    </p:set>
                                  </p:childTnLst>
                                </p:cTn>
                              </p:par>
                            </p:childTnLst>
                          </p:cTn>
                        </p:par>
                        <p:par>
                          <p:cTn id="272" fill="hold">
                            <p:stCondLst>
                              <p:cond delay="87000"/>
                            </p:stCondLst>
                            <p:childTnLst>
                              <p:par>
                                <p:cTn id="273" presetID="11" presetClass="entr" presetSubtype="0" fill="hold" grpId="0" nodeType="afterEffect">
                                  <p:stCondLst>
                                    <p:cond delay="0"/>
                                  </p:stCondLst>
                                  <p:childTnLst>
                                    <p:set>
                                      <p:cBhvr>
                                        <p:cTn id="274" dur="1000">
                                          <p:stCondLst>
                                            <p:cond delay="0"/>
                                          </p:stCondLst>
                                        </p:cTn>
                                        <p:tgtEl>
                                          <p:spTgt spid="95"/>
                                        </p:tgtEl>
                                        <p:attrNameLst>
                                          <p:attrName>style.visibility</p:attrName>
                                        </p:attrNameLst>
                                      </p:cBhvr>
                                      <p:to>
                                        <p:strVal val="visible"/>
                                      </p:to>
                                    </p:set>
                                  </p:childTnLst>
                                </p:cTn>
                              </p:par>
                            </p:childTnLst>
                          </p:cTn>
                        </p:par>
                        <p:par>
                          <p:cTn id="275" fill="hold">
                            <p:stCondLst>
                              <p:cond delay="88000"/>
                            </p:stCondLst>
                            <p:childTnLst>
                              <p:par>
                                <p:cTn id="276" presetID="11" presetClass="entr" presetSubtype="0" fill="hold" grpId="0" nodeType="afterEffect">
                                  <p:stCondLst>
                                    <p:cond delay="0"/>
                                  </p:stCondLst>
                                  <p:childTnLst>
                                    <p:set>
                                      <p:cBhvr>
                                        <p:cTn id="277" dur="1000">
                                          <p:stCondLst>
                                            <p:cond delay="0"/>
                                          </p:stCondLst>
                                        </p:cTn>
                                        <p:tgtEl>
                                          <p:spTgt spid="96"/>
                                        </p:tgtEl>
                                        <p:attrNameLst>
                                          <p:attrName>style.visibility</p:attrName>
                                        </p:attrNameLst>
                                      </p:cBhvr>
                                      <p:to>
                                        <p:strVal val="visible"/>
                                      </p:to>
                                    </p:set>
                                  </p:childTnLst>
                                </p:cTn>
                              </p:par>
                            </p:childTnLst>
                          </p:cTn>
                        </p:par>
                        <p:par>
                          <p:cTn id="278" fill="hold">
                            <p:stCondLst>
                              <p:cond delay="89000"/>
                            </p:stCondLst>
                            <p:childTnLst>
                              <p:par>
                                <p:cTn id="279" presetID="11" presetClass="entr" presetSubtype="0" fill="hold" grpId="0" nodeType="afterEffect">
                                  <p:stCondLst>
                                    <p:cond delay="0"/>
                                  </p:stCondLst>
                                  <p:childTnLst>
                                    <p:set>
                                      <p:cBhvr>
                                        <p:cTn id="280" dur="1000">
                                          <p:stCondLst>
                                            <p:cond delay="0"/>
                                          </p:stCondLst>
                                        </p:cTn>
                                        <p:tgtEl>
                                          <p:spTgt spid="97"/>
                                        </p:tgtEl>
                                        <p:attrNameLst>
                                          <p:attrName>style.visibility</p:attrName>
                                        </p:attrNameLst>
                                      </p:cBhvr>
                                      <p:to>
                                        <p:strVal val="visible"/>
                                      </p:to>
                                    </p:set>
                                  </p:childTnLst>
                                </p:cTn>
                              </p:par>
                            </p:childTnLst>
                          </p:cTn>
                        </p:par>
                        <p:par>
                          <p:cTn id="281" fill="hold">
                            <p:stCondLst>
                              <p:cond delay="90000"/>
                            </p:stCondLst>
                            <p:childTnLst>
                              <p:par>
                                <p:cTn id="282" presetID="11" presetClass="entr" presetSubtype="0" fill="hold" grpId="0" nodeType="afterEffect">
                                  <p:stCondLst>
                                    <p:cond delay="0"/>
                                  </p:stCondLst>
                                  <p:childTnLst>
                                    <p:set>
                                      <p:cBhvr>
                                        <p:cTn id="283" dur="1000">
                                          <p:stCondLst>
                                            <p:cond delay="0"/>
                                          </p:stCondLst>
                                        </p:cTn>
                                        <p:tgtEl>
                                          <p:spTgt spid="98"/>
                                        </p:tgtEl>
                                        <p:attrNameLst>
                                          <p:attrName>style.visibility</p:attrName>
                                        </p:attrNameLst>
                                      </p:cBhvr>
                                      <p:to>
                                        <p:strVal val="visible"/>
                                      </p:to>
                                    </p:set>
                                  </p:childTnLst>
                                </p:cTn>
                              </p:par>
                            </p:childTnLst>
                          </p:cTn>
                        </p:par>
                        <p:par>
                          <p:cTn id="284" fill="hold">
                            <p:stCondLst>
                              <p:cond delay="91000"/>
                            </p:stCondLst>
                            <p:childTnLst>
                              <p:par>
                                <p:cTn id="285" presetID="11" presetClass="entr" presetSubtype="0" fill="hold" grpId="0" nodeType="afterEffect">
                                  <p:stCondLst>
                                    <p:cond delay="0"/>
                                  </p:stCondLst>
                                  <p:childTnLst>
                                    <p:set>
                                      <p:cBhvr>
                                        <p:cTn id="286" dur="1000">
                                          <p:stCondLst>
                                            <p:cond delay="0"/>
                                          </p:stCondLst>
                                        </p:cTn>
                                        <p:tgtEl>
                                          <p:spTgt spid="99"/>
                                        </p:tgtEl>
                                        <p:attrNameLst>
                                          <p:attrName>style.visibility</p:attrName>
                                        </p:attrNameLst>
                                      </p:cBhvr>
                                      <p:to>
                                        <p:strVal val="visible"/>
                                      </p:to>
                                    </p:set>
                                  </p:childTnLst>
                                </p:cTn>
                              </p:par>
                            </p:childTnLst>
                          </p:cTn>
                        </p:par>
                        <p:par>
                          <p:cTn id="287" fill="hold">
                            <p:stCondLst>
                              <p:cond delay="92000"/>
                            </p:stCondLst>
                            <p:childTnLst>
                              <p:par>
                                <p:cTn id="288" presetID="11" presetClass="entr" presetSubtype="0" fill="hold" grpId="0" nodeType="afterEffect">
                                  <p:stCondLst>
                                    <p:cond delay="0"/>
                                  </p:stCondLst>
                                  <p:childTnLst>
                                    <p:set>
                                      <p:cBhvr>
                                        <p:cTn id="289" dur="1000">
                                          <p:stCondLst>
                                            <p:cond delay="0"/>
                                          </p:stCondLst>
                                        </p:cTn>
                                        <p:tgtEl>
                                          <p:spTgt spid="100"/>
                                        </p:tgtEl>
                                        <p:attrNameLst>
                                          <p:attrName>style.visibility</p:attrName>
                                        </p:attrNameLst>
                                      </p:cBhvr>
                                      <p:to>
                                        <p:strVal val="visible"/>
                                      </p:to>
                                    </p:set>
                                  </p:childTnLst>
                                </p:cTn>
                              </p:par>
                            </p:childTnLst>
                          </p:cTn>
                        </p:par>
                        <p:par>
                          <p:cTn id="290" fill="hold">
                            <p:stCondLst>
                              <p:cond delay="93000"/>
                            </p:stCondLst>
                            <p:childTnLst>
                              <p:par>
                                <p:cTn id="291" presetID="11" presetClass="entr" presetSubtype="0" fill="hold" grpId="0" nodeType="afterEffect">
                                  <p:stCondLst>
                                    <p:cond delay="0"/>
                                  </p:stCondLst>
                                  <p:childTnLst>
                                    <p:set>
                                      <p:cBhvr>
                                        <p:cTn id="292" dur="1000">
                                          <p:stCondLst>
                                            <p:cond delay="0"/>
                                          </p:stCondLst>
                                        </p:cTn>
                                        <p:tgtEl>
                                          <p:spTgt spid="101"/>
                                        </p:tgtEl>
                                        <p:attrNameLst>
                                          <p:attrName>style.visibility</p:attrName>
                                        </p:attrNameLst>
                                      </p:cBhvr>
                                      <p:to>
                                        <p:strVal val="visible"/>
                                      </p:to>
                                    </p:set>
                                  </p:childTnLst>
                                </p:cTn>
                              </p:par>
                            </p:childTnLst>
                          </p:cTn>
                        </p:par>
                        <p:par>
                          <p:cTn id="293" fill="hold">
                            <p:stCondLst>
                              <p:cond delay="94000"/>
                            </p:stCondLst>
                            <p:childTnLst>
                              <p:par>
                                <p:cTn id="294" presetID="11" presetClass="entr" presetSubtype="0" fill="hold" grpId="0" nodeType="afterEffect">
                                  <p:stCondLst>
                                    <p:cond delay="0"/>
                                  </p:stCondLst>
                                  <p:childTnLst>
                                    <p:set>
                                      <p:cBhvr>
                                        <p:cTn id="295" dur="1000">
                                          <p:stCondLst>
                                            <p:cond delay="0"/>
                                          </p:stCondLst>
                                        </p:cTn>
                                        <p:tgtEl>
                                          <p:spTgt spid="102"/>
                                        </p:tgtEl>
                                        <p:attrNameLst>
                                          <p:attrName>style.visibility</p:attrName>
                                        </p:attrNameLst>
                                      </p:cBhvr>
                                      <p:to>
                                        <p:strVal val="visible"/>
                                      </p:to>
                                    </p:set>
                                  </p:childTnLst>
                                </p:cTn>
                              </p:par>
                            </p:childTnLst>
                          </p:cTn>
                        </p:par>
                        <p:par>
                          <p:cTn id="296" fill="hold">
                            <p:stCondLst>
                              <p:cond delay="95000"/>
                            </p:stCondLst>
                            <p:childTnLst>
                              <p:par>
                                <p:cTn id="297" presetID="11" presetClass="entr" presetSubtype="0" fill="hold" grpId="0" nodeType="afterEffect">
                                  <p:stCondLst>
                                    <p:cond delay="0"/>
                                  </p:stCondLst>
                                  <p:childTnLst>
                                    <p:set>
                                      <p:cBhvr>
                                        <p:cTn id="298" dur="1000">
                                          <p:stCondLst>
                                            <p:cond delay="0"/>
                                          </p:stCondLst>
                                        </p:cTn>
                                        <p:tgtEl>
                                          <p:spTgt spid="103"/>
                                        </p:tgtEl>
                                        <p:attrNameLst>
                                          <p:attrName>style.visibility</p:attrName>
                                        </p:attrNameLst>
                                      </p:cBhvr>
                                      <p:to>
                                        <p:strVal val="visible"/>
                                      </p:to>
                                    </p:set>
                                  </p:childTnLst>
                                </p:cTn>
                              </p:par>
                            </p:childTnLst>
                          </p:cTn>
                        </p:par>
                        <p:par>
                          <p:cTn id="299" fill="hold">
                            <p:stCondLst>
                              <p:cond delay="96000"/>
                            </p:stCondLst>
                            <p:childTnLst>
                              <p:par>
                                <p:cTn id="300" presetID="11" presetClass="entr" presetSubtype="0" fill="hold" grpId="0" nodeType="afterEffect">
                                  <p:stCondLst>
                                    <p:cond delay="0"/>
                                  </p:stCondLst>
                                  <p:childTnLst>
                                    <p:set>
                                      <p:cBhvr>
                                        <p:cTn id="301" dur="1000">
                                          <p:stCondLst>
                                            <p:cond delay="0"/>
                                          </p:stCondLst>
                                        </p:cTn>
                                        <p:tgtEl>
                                          <p:spTgt spid="104"/>
                                        </p:tgtEl>
                                        <p:attrNameLst>
                                          <p:attrName>style.visibility</p:attrName>
                                        </p:attrNameLst>
                                      </p:cBhvr>
                                      <p:to>
                                        <p:strVal val="visible"/>
                                      </p:to>
                                    </p:set>
                                  </p:childTnLst>
                                </p:cTn>
                              </p:par>
                            </p:childTnLst>
                          </p:cTn>
                        </p:par>
                        <p:par>
                          <p:cTn id="302" fill="hold">
                            <p:stCondLst>
                              <p:cond delay="97000"/>
                            </p:stCondLst>
                            <p:childTnLst>
                              <p:par>
                                <p:cTn id="303" presetID="11" presetClass="entr" presetSubtype="0" fill="hold" grpId="0" nodeType="afterEffect">
                                  <p:stCondLst>
                                    <p:cond delay="0"/>
                                  </p:stCondLst>
                                  <p:childTnLst>
                                    <p:set>
                                      <p:cBhvr>
                                        <p:cTn id="304" dur="1000">
                                          <p:stCondLst>
                                            <p:cond delay="0"/>
                                          </p:stCondLst>
                                        </p:cTn>
                                        <p:tgtEl>
                                          <p:spTgt spid="105"/>
                                        </p:tgtEl>
                                        <p:attrNameLst>
                                          <p:attrName>style.visibility</p:attrName>
                                        </p:attrNameLst>
                                      </p:cBhvr>
                                      <p:to>
                                        <p:strVal val="visible"/>
                                      </p:to>
                                    </p:set>
                                  </p:childTnLst>
                                </p:cTn>
                              </p:par>
                            </p:childTnLst>
                          </p:cTn>
                        </p:par>
                        <p:par>
                          <p:cTn id="305" fill="hold">
                            <p:stCondLst>
                              <p:cond delay="98000"/>
                            </p:stCondLst>
                            <p:childTnLst>
                              <p:par>
                                <p:cTn id="306" presetID="11" presetClass="entr" presetSubtype="0" fill="hold" grpId="0" nodeType="afterEffect">
                                  <p:stCondLst>
                                    <p:cond delay="0"/>
                                  </p:stCondLst>
                                  <p:childTnLst>
                                    <p:set>
                                      <p:cBhvr>
                                        <p:cTn id="307" dur="1000">
                                          <p:stCondLst>
                                            <p:cond delay="0"/>
                                          </p:stCondLst>
                                        </p:cTn>
                                        <p:tgtEl>
                                          <p:spTgt spid="106"/>
                                        </p:tgtEl>
                                        <p:attrNameLst>
                                          <p:attrName>style.visibility</p:attrName>
                                        </p:attrNameLst>
                                      </p:cBhvr>
                                      <p:to>
                                        <p:strVal val="visible"/>
                                      </p:to>
                                    </p:set>
                                  </p:childTnLst>
                                </p:cTn>
                              </p:par>
                            </p:childTnLst>
                          </p:cTn>
                        </p:par>
                        <p:par>
                          <p:cTn id="308" fill="hold">
                            <p:stCondLst>
                              <p:cond delay="99000"/>
                            </p:stCondLst>
                            <p:childTnLst>
                              <p:par>
                                <p:cTn id="309" presetID="11" presetClass="entr" presetSubtype="0" fill="hold" grpId="0" nodeType="afterEffect">
                                  <p:stCondLst>
                                    <p:cond delay="0"/>
                                  </p:stCondLst>
                                  <p:childTnLst>
                                    <p:set>
                                      <p:cBhvr>
                                        <p:cTn id="310" dur="1000">
                                          <p:stCondLst>
                                            <p:cond delay="0"/>
                                          </p:stCondLst>
                                        </p:cTn>
                                        <p:tgtEl>
                                          <p:spTgt spid="107"/>
                                        </p:tgtEl>
                                        <p:attrNameLst>
                                          <p:attrName>style.visibility</p:attrName>
                                        </p:attrNameLst>
                                      </p:cBhvr>
                                      <p:to>
                                        <p:strVal val="visible"/>
                                      </p:to>
                                    </p:set>
                                  </p:childTnLst>
                                </p:cTn>
                              </p:par>
                            </p:childTnLst>
                          </p:cTn>
                        </p:par>
                        <p:par>
                          <p:cTn id="311" fill="hold">
                            <p:stCondLst>
                              <p:cond delay="100000"/>
                            </p:stCondLst>
                            <p:childTnLst>
                              <p:par>
                                <p:cTn id="312" presetID="11" presetClass="entr" presetSubtype="0" fill="hold" grpId="0" nodeType="afterEffect">
                                  <p:stCondLst>
                                    <p:cond delay="0"/>
                                  </p:stCondLst>
                                  <p:childTnLst>
                                    <p:set>
                                      <p:cBhvr>
                                        <p:cTn id="313" dur="1000">
                                          <p:stCondLst>
                                            <p:cond delay="0"/>
                                          </p:stCondLst>
                                        </p:cTn>
                                        <p:tgtEl>
                                          <p:spTgt spid="108"/>
                                        </p:tgtEl>
                                        <p:attrNameLst>
                                          <p:attrName>style.visibility</p:attrName>
                                        </p:attrNameLst>
                                      </p:cBhvr>
                                      <p:to>
                                        <p:strVal val="visible"/>
                                      </p:to>
                                    </p:set>
                                  </p:childTnLst>
                                </p:cTn>
                              </p:par>
                            </p:childTnLst>
                          </p:cTn>
                        </p:par>
                        <p:par>
                          <p:cTn id="314" fill="hold">
                            <p:stCondLst>
                              <p:cond delay="101000"/>
                            </p:stCondLst>
                            <p:childTnLst>
                              <p:par>
                                <p:cTn id="315" presetID="11" presetClass="entr" presetSubtype="0" fill="hold" grpId="0" nodeType="afterEffect">
                                  <p:stCondLst>
                                    <p:cond delay="0"/>
                                  </p:stCondLst>
                                  <p:childTnLst>
                                    <p:set>
                                      <p:cBhvr>
                                        <p:cTn id="316" dur="1000">
                                          <p:stCondLst>
                                            <p:cond delay="0"/>
                                          </p:stCondLst>
                                        </p:cTn>
                                        <p:tgtEl>
                                          <p:spTgt spid="109"/>
                                        </p:tgtEl>
                                        <p:attrNameLst>
                                          <p:attrName>style.visibility</p:attrName>
                                        </p:attrNameLst>
                                      </p:cBhvr>
                                      <p:to>
                                        <p:strVal val="visible"/>
                                      </p:to>
                                    </p:set>
                                  </p:childTnLst>
                                </p:cTn>
                              </p:par>
                            </p:childTnLst>
                          </p:cTn>
                        </p:par>
                        <p:par>
                          <p:cTn id="317" fill="hold">
                            <p:stCondLst>
                              <p:cond delay="102000"/>
                            </p:stCondLst>
                            <p:childTnLst>
                              <p:par>
                                <p:cTn id="318" presetID="11" presetClass="entr" presetSubtype="0" fill="hold" grpId="0" nodeType="afterEffect">
                                  <p:stCondLst>
                                    <p:cond delay="0"/>
                                  </p:stCondLst>
                                  <p:childTnLst>
                                    <p:set>
                                      <p:cBhvr>
                                        <p:cTn id="319" dur="1000">
                                          <p:stCondLst>
                                            <p:cond delay="0"/>
                                          </p:stCondLst>
                                        </p:cTn>
                                        <p:tgtEl>
                                          <p:spTgt spid="110"/>
                                        </p:tgtEl>
                                        <p:attrNameLst>
                                          <p:attrName>style.visibility</p:attrName>
                                        </p:attrNameLst>
                                      </p:cBhvr>
                                      <p:to>
                                        <p:strVal val="visible"/>
                                      </p:to>
                                    </p:set>
                                  </p:childTnLst>
                                </p:cTn>
                              </p:par>
                            </p:childTnLst>
                          </p:cTn>
                        </p:par>
                        <p:par>
                          <p:cTn id="320" fill="hold">
                            <p:stCondLst>
                              <p:cond delay="103000"/>
                            </p:stCondLst>
                            <p:childTnLst>
                              <p:par>
                                <p:cTn id="321" presetID="11" presetClass="entr" presetSubtype="0" fill="hold" grpId="0" nodeType="afterEffect">
                                  <p:stCondLst>
                                    <p:cond delay="0"/>
                                  </p:stCondLst>
                                  <p:childTnLst>
                                    <p:set>
                                      <p:cBhvr>
                                        <p:cTn id="322" dur="1000">
                                          <p:stCondLst>
                                            <p:cond delay="0"/>
                                          </p:stCondLst>
                                        </p:cTn>
                                        <p:tgtEl>
                                          <p:spTgt spid="111"/>
                                        </p:tgtEl>
                                        <p:attrNameLst>
                                          <p:attrName>style.visibility</p:attrName>
                                        </p:attrNameLst>
                                      </p:cBhvr>
                                      <p:to>
                                        <p:strVal val="visible"/>
                                      </p:to>
                                    </p:set>
                                  </p:childTnLst>
                                </p:cTn>
                              </p:par>
                            </p:childTnLst>
                          </p:cTn>
                        </p:par>
                        <p:par>
                          <p:cTn id="323" fill="hold">
                            <p:stCondLst>
                              <p:cond delay="104000"/>
                            </p:stCondLst>
                            <p:childTnLst>
                              <p:par>
                                <p:cTn id="324" presetID="11" presetClass="entr" presetSubtype="0" fill="hold" grpId="0" nodeType="afterEffect">
                                  <p:stCondLst>
                                    <p:cond delay="0"/>
                                  </p:stCondLst>
                                  <p:childTnLst>
                                    <p:set>
                                      <p:cBhvr>
                                        <p:cTn id="325" dur="1000">
                                          <p:stCondLst>
                                            <p:cond delay="0"/>
                                          </p:stCondLst>
                                        </p:cTn>
                                        <p:tgtEl>
                                          <p:spTgt spid="112"/>
                                        </p:tgtEl>
                                        <p:attrNameLst>
                                          <p:attrName>style.visibility</p:attrName>
                                        </p:attrNameLst>
                                      </p:cBhvr>
                                      <p:to>
                                        <p:strVal val="visible"/>
                                      </p:to>
                                    </p:set>
                                  </p:childTnLst>
                                </p:cTn>
                              </p:par>
                            </p:childTnLst>
                          </p:cTn>
                        </p:par>
                        <p:par>
                          <p:cTn id="326" fill="hold">
                            <p:stCondLst>
                              <p:cond delay="105000"/>
                            </p:stCondLst>
                            <p:childTnLst>
                              <p:par>
                                <p:cTn id="327" presetID="11" presetClass="entr" presetSubtype="0" fill="hold" grpId="0" nodeType="afterEffect">
                                  <p:stCondLst>
                                    <p:cond delay="0"/>
                                  </p:stCondLst>
                                  <p:childTnLst>
                                    <p:set>
                                      <p:cBhvr>
                                        <p:cTn id="328" dur="1000">
                                          <p:stCondLst>
                                            <p:cond delay="0"/>
                                          </p:stCondLst>
                                        </p:cTn>
                                        <p:tgtEl>
                                          <p:spTgt spid="113"/>
                                        </p:tgtEl>
                                        <p:attrNameLst>
                                          <p:attrName>style.visibility</p:attrName>
                                        </p:attrNameLst>
                                      </p:cBhvr>
                                      <p:to>
                                        <p:strVal val="visible"/>
                                      </p:to>
                                    </p:set>
                                  </p:childTnLst>
                                </p:cTn>
                              </p:par>
                            </p:childTnLst>
                          </p:cTn>
                        </p:par>
                        <p:par>
                          <p:cTn id="329" fill="hold">
                            <p:stCondLst>
                              <p:cond delay="106000"/>
                            </p:stCondLst>
                            <p:childTnLst>
                              <p:par>
                                <p:cTn id="330" presetID="11" presetClass="entr" presetSubtype="0" fill="hold" grpId="0" nodeType="afterEffect">
                                  <p:stCondLst>
                                    <p:cond delay="0"/>
                                  </p:stCondLst>
                                  <p:childTnLst>
                                    <p:set>
                                      <p:cBhvr>
                                        <p:cTn id="331" dur="1000">
                                          <p:stCondLst>
                                            <p:cond delay="0"/>
                                          </p:stCondLst>
                                        </p:cTn>
                                        <p:tgtEl>
                                          <p:spTgt spid="114"/>
                                        </p:tgtEl>
                                        <p:attrNameLst>
                                          <p:attrName>style.visibility</p:attrName>
                                        </p:attrNameLst>
                                      </p:cBhvr>
                                      <p:to>
                                        <p:strVal val="visible"/>
                                      </p:to>
                                    </p:set>
                                  </p:childTnLst>
                                </p:cTn>
                              </p:par>
                            </p:childTnLst>
                          </p:cTn>
                        </p:par>
                        <p:par>
                          <p:cTn id="332" fill="hold">
                            <p:stCondLst>
                              <p:cond delay="107000"/>
                            </p:stCondLst>
                            <p:childTnLst>
                              <p:par>
                                <p:cTn id="333" presetID="11" presetClass="entr" presetSubtype="0" fill="hold" grpId="0" nodeType="afterEffect">
                                  <p:stCondLst>
                                    <p:cond delay="0"/>
                                  </p:stCondLst>
                                  <p:childTnLst>
                                    <p:set>
                                      <p:cBhvr>
                                        <p:cTn id="334" dur="1000">
                                          <p:stCondLst>
                                            <p:cond delay="0"/>
                                          </p:stCondLst>
                                        </p:cTn>
                                        <p:tgtEl>
                                          <p:spTgt spid="115"/>
                                        </p:tgtEl>
                                        <p:attrNameLst>
                                          <p:attrName>style.visibility</p:attrName>
                                        </p:attrNameLst>
                                      </p:cBhvr>
                                      <p:to>
                                        <p:strVal val="visible"/>
                                      </p:to>
                                    </p:set>
                                  </p:childTnLst>
                                </p:cTn>
                              </p:par>
                            </p:childTnLst>
                          </p:cTn>
                        </p:par>
                        <p:par>
                          <p:cTn id="335" fill="hold">
                            <p:stCondLst>
                              <p:cond delay="108000"/>
                            </p:stCondLst>
                            <p:childTnLst>
                              <p:par>
                                <p:cTn id="336" presetID="11" presetClass="entr" presetSubtype="0" fill="hold" grpId="0" nodeType="afterEffect">
                                  <p:stCondLst>
                                    <p:cond delay="0"/>
                                  </p:stCondLst>
                                  <p:childTnLst>
                                    <p:set>
                                      <p:cBhvr>
                                        <p:cTn id="337" dur="1000">
                                          <p:stCondLst>
                                            <p:cond delay="0"/>
                                          </p:stCondLst>
                                        </p:cTn>
                                        <p:tgtEl>
                                          <p:spTgt spid="116"/>
                                        </p:tgtEl>
                                        <p:attrNameLst>
                                          <p:attrName>style.visibility</p:attrName>
                                        </p:attrNameLst>
                                      </p:cBhvr>
                                      <p:to>
                                        <p:strVal val="visible"/>
                                      </p:to>
                                    </p:set>
                                  </p:childTnLst>
                                </p:cTn>
                              </p:par>
                            </p:childTnLst>
                          </p:cTn>
                        </p:par>
                        <p:par>
                          <p:cTn id="338" fill="hold">
                            <p:stCondLst>
                              <p:cond delay="109000"/>
                            </p:stCondLst>
                            <p:childTnLst>
                              <p:par>
                                <p:cTn id="339" presetID="11" presetClass="entr" presetSubtype="0" fill="hold" grpId="0" nodeType="afterEffect">
                                  <p:stCondLst>
                                    <p:cond delay="0"/>
                                  </p:stCondLst>
                                  <p:childTnLst>
                                    <p:set>
                                      <p:cBhvr>
                                        <p:cTn id="340" dur="1000">
                                          <p:stCondLst>
                                            <p:cond delay="0"/>
                                          </p:stCondLst>
                                        </p:cTn>
                                        <p:tgtEl>
                                          <p:spTgt spid="117"/>
                                        </p:tgtEl>
                                        <p:attrNameLst>
                                          <p:attrName>style.visibility</p:attrName>
                                        </p:attrNameLst>
                                      </p:cBhvr>
                                      <p:to>
                                        <p:strVal val="visible"/>
                                      </p:to>
                                    </p:set>
                                  </p:childTnLst>
                                </p:cTn>
                              </p:par>
                            </p:childTnLst>
                          </p:cTn>
                        </p:par>
                        <p:par>
                          <p:cTn id="341" fill="hold">
                            <p:stCondLst>
                              <p:cond delay="110000"/>
                            </p:stCondLst>
                            <p:childTnLst>
                              <p:par>
                                <p:cTn id="342" presetID="11" presetClass="entr" presetSubtype="0" fill="hold" grpId="0" nodeType="afterEffect">
                                  <p:stCondLst>
                                    <p:cond delay="0"/>
                                  </p:stCondLst>
                                  <p:childTnLst>
                                    <p:set>
                                      <p:cBhvr>
                                        <p:cTn id="343" dur="1000">
                                          <p:stCondLst>
                                            <p:cond delay="0"/>
                                          </p:stCondLst>
                                        </p:cTn>
                                        <p:tgtEl>
                                          <p:spTgt spid="118"/>
                                        </p:tgtEl>
                                        <p:attrNameLst>
                                          <p:attrName>style.visibility</p:attrName>
                                        </p:attrNameLst>
                                      </p:cBhvr>
                                      <p:to>
                                        <p:strVal val="visible"/>
                                      </p:to>
                                    </p:set>
                                  </p:childTnLst>
                                </p:cTn>
                              </p:par>
                            </p:childTnLst>
                          </p:cTn>
                        </p:par>
                        <p:par>
                          <p:cTn id="344" fill="hold">
                            <p:stCondLst>
                              <p:cond delay="111000"/>
                            </p:stCondLst>
                            <p:childTnLst>
                              <p:par>
                                <p:cTn id="345" presetID="11" presetClass="entr" presetSubtype="0" fill="hold" grpId="0" nodeType="afterEffect">
                                  <p:stCondLst>
                                    <p:cond delay="0"/>
                                  </p:stCondLst>
                                  <p:childTnLst>
                                    <p:set>
                                      <p:cBhvr>
                                        <p:cTn id="346" dur="1000">
                                          <p:stCondLst>
                                            <p:cond delay="0"/>
                                          </p:stCondLst>
                                        </p:cTn>
                                        <p:tgtEl>
                                          <p:spTgt spid="119"/>
                                        </p:tgtEl>
                                        <p:attrNameLst>
                                          <p:attrName>style.visibility</p:attrName>
                                        </p:attrNameLst>
                                      </p:cBhvr>
                                      <p:to>
                                        <p:strVal val="visible"/>
                                      </p:to>
                                    </p:set>
                                  </p:childTnLst>
                                </p:cTn>
                              </p:par>
                            </p:childTnLst>
                          </p:cTn>
                        </p:par>
                        <p:par>
                          <p:cTn id="347" fill="hold">
                            <p:stCondLst>
                              <p:cond delay="112000"/>
                            </p:stCondLst>
                            <p:childTnLst>
                              <p:par>
                                <p:cTn id="348" presetID="11" presetClass="entr" presetSubtype="0" fill="hold" grpId="0" nodeType="afterEffect">
                                  <p:stCondLst>
                                    <p:cond delay="0"/>
                                  </p:stCondLst>
                                  <p:childTnLst>
                                    <p:set>
                                      <p:cBhvr>
                                        <p:cTn id="349" dur="1000">
                                          <p:stCondLst>
                                            <p:cond delay="0"/>
                                          </p:stCondLst>
                                        </p:cTn>
                                        <p:tgtEl>
                                          <p:spTgt spid="120"/>
                                        </p:tgtEl>
                                        <p:attrNameLst>
                                          <p:attrName>style.visibility</p:attrName>
                                        </p:attrNameLst>
                                      </p:cBhvr>
                                      <p:to>
                                        <p:strVal val="visible"/>
                                      </p:to>
                                    </p:set>
                                  </p:childTnLst>
                                </p:cTn>
                              </p:par>
                            </p:childTnLst>
                          </p:cTn>
                        </p:par>
                        <p:par>
                          <p:cTn id="350" fill="hold">
                            <p:stCondLst>
                              <p:cond delay="113000"/>
                            </p:stCondLst>
                            <p:childTnLst>
                              <p:par>
                                <p:cTn id="351" presetID="11" presetClass="entr" presetSubtype="0" fill="hold" grpId="0" nodeType="afterEffect">
                                  <p:stCondLst>
                                    <p:cond delay="0"/>
                                  </p:stCondLst>
                                  <p:childTnLst>
                                    <p:set>
                                      <p:cBhvr>
                                        <p:cTn id="352" dur="1000">
                                          <p:stCondLst>
                                            <p:cond delay="0"/>
                                          </p:stCondLst>
                                        </p:cTn>
                                        <p:tgtEl>
                                          <p:spTgt spid="121"/>
                                        </p:tgtEl>
                                        <p:attrNameLst>
                                          <p:attrName>style.visibility</p:attrName>
                                        </p:attrNameLst>
                                      </p:cBhvr>
                                      <p:to>
                                        <p:strVal val="visible"/>
                                      </p:to>
                                    </p:set>
                                  </p:childTnLst>
                                </p:cTn>
                              </p:par>
                            </p:childTnLst>
                          </p:cTn>
                        </p:par>
                        <p:par>
                          <p:cTn id="353" fill="hold">
                            <p:stCondLst>
                              <p:cond delay="114000"/>
                            </p:stCondLst>
                            <p:childTnLst>
                              <p:par>
                                <p:cTn id="354" presetID="11" presetClass="entr" presetSubtype="0" fill="hold" grpId="0" nodeType="afterEffect">
                                  <p:stCondLst>
                                    <p:cond delay="0"/>
                                  </p:stCondLst>
                                  <p:childTnLst>
                                    <p:set>
                                      <p:cBhvr>
                                        <p:cTn id="355" dur="1000">
                                          <p:stCondLst>
                                            <p:cond delay="0"/>
                                          </p:stCondLst>
                                        </p:cTn>
                                        <p:tgtEl>
                                          <p:spTgt spid="122"/>
                                        </p:tgtEl>
                                        <p:attrNameLst>
                                          <p:attrName>style.visibility</p:attrName>
                                        </p:attrNameLst>
                                      </p:cBhvr>
                                      <p:to>
                                        <p:strVal val="visible"/>
                                      </p:to>
                                    </p:set>
                                  </p:childTnLst>
                                </p:cTn>
                              </p:par>
                            </p:childTnLst>
                          </p:cTn>
                        </p:par>
                        <p:par>
                          <p:cTn id="356" fill="hold">
                            <p:stCondLst>
                              <p:cond delay="115000"/>
                            </p:stCondLst>
                            <p:childTnLst>
                              <p:par>
                                <p:cTn id="357" presetID="11" presetClass="entr" presetSubtype="0" fill="hold" grpId="0" nodeType="afterEffect">
                                  <p:stCondLst>
                                    <p:cond delay="0"/>
                                  </p:stCondLst>
                                  <p:childTnLst>
                                    <p:set>
                                      <p:cBhvr>
                                        <p:cTn id="358" dur="1000">
                                          <p:stCondLst>
                                            <p:cond delay="0"/>
                                          </p:stCondLst>
                                        </p:cTn>
                                        <p:tgtEl>
                                          <p:spTgt spid="123"/>
                                        </p:tgtEl>
                                        <p:attrNameLst>
                                          <p:attrName>style.visibility</p:attrName>
                                        </p:attrNameLst>
                                      </p:cBhvr>
                                      <p:to>
                                        <p:strVal val="visible"/>
                                      </p:to>
                                    </p:set>
                                  </p:childTnLst>
                                </p:cTn>
                              </p:par>
                            </p:childTnLst>
                          </p:cTn>
                        </p:par>
                        <p:par>
                          <p:cTn id="359" fill="hold">
                            <p:stCondLst>
                              <p:cond delay="116000"/>
                            </p:stCondLst>
                            <p:childTnLst>
                              <p:par>
                                <p:cTn id="360" presetID="11" presetClass="entr" presetSubtype="0" fill="hold" grpId="0" nodeType="afterEffect">
                                  <p:stCondLst>
                                    <p:cond delay="0"/>
                                  </p:stCondLst>
                                  <p:childTnLst>
                                    <p:set>
                                      <p:cBhvr>
                                        <p:cTn id="361" dur="1000">
                                          <p:stCondLst>
                                            <p:cond delay="0"/>
                                          </p:stCondLst>
                                        </p:cTn>
                                        <p:tgtEl>
                                          <p:spTgt spid="124"/>
                                        </p:tgtEl>
                                        <p:attrNameLst>
                                          <p:attrName>style.visibility</p:attrName>
                                        </p:attrNameLst>
                                      </p:cBhvr>
                                      <p:to>
                                        <p:strVal val="visible"/>
                                      </p:to>
                                    </p:set>
                                  </p:childTnLst>
                                </p:cTn>
                              </p:par>
                            </p:childTnLst>
                          </p:cTn>
                        </p:par>
                        <p:par>
                          <p:cTn id="362" fill="hold">
                            <p:stCondLst>
                              <p:cond delay="117000"/>
                            </p:stCondLst>
                            <p:childTnLst>
                              <p:par>
                                <p:cTn id="363" presetID="11" presetClass="entr" presetSubtype="0" fill="hold" grpId="0" nodeType="afterEffect">
                                  <p:stCondLst>
                                    <p:cond delay="0"/>
                                  </p:stCondLst>
                                  <p:childTnLst>
                                    <p:set>
                                      <p:cBhvr>
                                        <p:cTn id="364" dur="1000">
                                          <p:stCondLst>
                                            <p:cond delay="0"/>
                                          </p:stCondLst>
                                        </p:cTn>
                                        <p:tgtEl>
                                          <p:spTgt spid="125"/>
                                        </p:tgtEl>
                                        <p:attrNameLst>
                                          <p:attrName>style.visibility</p:attrName>
                                        </p:attrNameLst>
                                      </p:cBhvr>
                                      <p:to>
                                        <p:strVal val="visible"/>
                                      </p:to>
                                    </p:set>
                                  </p:childTnLst>
                                </p:cTn>
                              </p:par>
                            </p:childTnLst>
                          </p:cTn>
                        </p:par>
                        <p:par>
                          <p:cTn id="365" fill="hold">
                            <p:stCondLst>
                              <p:cond delay="118000"/>
                            </p:stCondLst>
                            <p:childTnLst>
                              <p:par>
                                <p:cTn id="366" presetID="11" presetClass="entr" presetSubtype="0" fill="hold" grpId="0" nodeType="afterEffect">
                                  <p:stCondLst>
                                    <p:cond delay="0"/>
                                  </p:stCondLst>
                                  <p:childTnLst>
                                    <p:set>
                                      <p:cBhvr>
                                        <p:cTn id="367" dur="1000">
                                          <p:stCondLst>
                                            <p:cond delay="0"/>
                                          </p:stCondLst>
                                        </p:cTn>
                                        <p:tgtEl>
                                          <p:spTgt spid="126"/>
                                        </p:tgtEl>
                                        <p:attrNameLst>
                                          <p:attrName>style.visibility</p:attrName>
                                        </p:attrNameLst>
                                      </p:cBhvr>
                                      <p:to>
                                        <p:strVal val="visible"/>
                                      </p:to>
                                    </p:set>
                                  </p:childTnLst>
                                </p:cTn>
                              </p:par>
                            </p:childTnLst>
                          </p:cTn>
                        </p:par>
                        <p:par>
                          <p:cTn id="368" fill="hold">
                            <p:stCondLst>
                              <p:cond delay="119000"/>
                            </p:stCondLst>
                            <p:childTnLst>
                              <p:par>
                                <p:cTn id="369" presetID="11" presetClass="entr" presetSubtype="0" fill="hold" grpId="0" nodeType="afterEffect">
                                  <p:stCondLst>
                                    <p:cond delay="0"/>
                                  </p:stCondLst>
                                  <p:childTnLst>
                                    <p:set>
                                      <p:cBhvr>
                                        <p:cTn id="370" dur="1000">
                                          <p:stCondLst>
                                            <p:cond delay="0"/>
                                          </p:stCondLst>
                                        </p:cTn>
                                        <p:tgtEl>
                                          <p:spTgt spid="127"/>
                                        </p:tgtEl>
                                        <p:attrNameLst>
                                          <p:attrName>style.visibility</p:attrName>
                                        </p:attrNameLst>
                                      </p:cBhvr>
                                      <p:to>
                                        <p:strVal val="visible"/>
                                      </p:to>
                                    </p:set>
                                  </p:childTnLst>
                                </p:cTn>
                              </p:par>
                            </p:childTnLst>
                          </p:cTn>
                        </p:par>
                        <p:par>
                          <p:cTn id="371" fill="hold">
                            <p:stCondLst>
                              <p:cond delay="120000"/>
                            </p:stCondLst>
                            <p:childTnLst>
                              <p:par>
                                <p:cTn id="372" presetID="11" presetClass="entr" presetSubtype="0" fill="hold" grpId="0" nodeType="afterEffect">
                                  <p:stCondLst>
                                    <p:cond delay="0"/>
                                  </p:stCondLst>
                                  <p:childTnLst>
                                    <p:set>
                                      <p:cBhvr>
                                        <p:cTn id="373" dur="1000">
                                          <p:stCondLst>
                                            <p:cond delay="0"/>
                                          </p:stCondLst>
                                        </p:cTn>
                                        <p:tgtEl>
                                          <p:spTgt spid="128"/>
                                        </p:tgtEl>
                                        <p:attrNameLst>
                                          <p:attrName>style.visibility</p:attrName>
                                        </p:attrNameLst>
                                      </p:cBhvr>
                                      <p:to>
                                        <p:strVal val="visible"/>
                                      </p:to>
                                    </p:set>
                                  </p:childTnLst>
                                </p:cTn>
                              </p:par>
                            </p:childTnLst>
                          </p:cTn>
                        </p:par>
                        <p:par>
                          <p:cTn id="374" fill="hold">
                            <p:stCondLst>
                              <p:cond delay="121000"/>
                            </p:stCondLst>
                            <p:childTnLst>
                              <p:par>
                                <p:cTn id="375" presetID="11" presetClass="entr" presetSubtype="0" fill="hold" grpId="0" nodeType="afterEffect">
                                  <p:stCondLst>
                                    <p:cond delay="0"/>
                                  </p:stCondLst>
                                  <p:childTnLst>
                                    <p:set>
                                      <p:cBhvr>
                                        <p:cTn id="376" dur="1000">
                                          <p:stCondLst>
                                            <p:cond delay="0"/>
                                          </p:stCondLst>
                                        </p:cTn>
                                        <p:tgtEl>
                                          <p:spTgt spid="129"/>
                                        </p:tgtEl>
                                        <p:attrNameLst>
                                          <p:attrName>style.visibility</p:attrName>
                                        </p:attrNameLst>
                                      </p:cBhvr>
                                      <p:to>
                                        <p:strVal val="visible"/>
                                      </p:to>
                                    </p:set>
                                  </p:childTnLst>
                                </p:cTn>
                              </p:par>
                            </p:childTnLst>
                          </p:cTn>
                        </p:par>
                        <p:par>
                          <p:cTn id="377" fill="hold">
                            <p:stCondLst>
                              <p:cond delay="122000"/>
                            </p:stCondLst>
                            <p:childTnLst>
                              <p:par>
                                <p:cTn id="378" presetID="11" presetClass="entr" presetSubtype="0" fill="hold" grpId="0" nodeType="afterEffect">
                                  <p:stCondLst>
                                    <p:cond delay="0"/>
                                  </p:stCondLst>
                                  <p:childTnLst>
                                    <p:set>
                                      <p:cBhvr>
                                        <p:cTn id="379" dur="1000">
                                          <p:stCondLst>
                                            <p:cond delay="0"/>
                                          </p:stCondLst>
                                        </p:cTn>
                                        <p:tgtEl>
                                          <p:spTgt spid="130"/>
                                        </p:tgtEl>
                                        <p:attrNameLst>
                                          <p:attrName>style.visibility</p:attrName>
                                        </p:attrNameLst>
                                      </p:cBhvr>
                                      <p:to>
                                        <p:strVal val="visible"/>
                                      </p:to>
                                    </p:set>
                                  </p:childTnLst>
                                </p:cTn>
                              </p:par>
                            </p:childTnLst>
                          </p:cTn>
                        </p:par>
                        <p:par>
                          <p:cTn id="380" fill="hold">
                            <p:stCondLst>
                              <p:cond delay="123000"/>
                            </p:stCondLst>
                            <p:childTnLst>
                              <p:par>
                                <p:cTn id="381" presetID="11" presetClass="entr" presetSubtype="0" fill="hold" grpId="0" nodeType="afterEffect">
                                  <p:stCondLst>
                                    <p:cond delay="0"/>
                                  </p:stCondLst>
                                  <p:childTnLst>
                                    <p:set>
                                      <p:cBhvr>
                                        <p:cTn id="382" dur="1000">
                                          <p:stCondLst>
                                            <p:cond delay="0"/>
                                          </p:stCondLst>
                                        </p:cTn>
                                        <p:tgtEl>
                                          <p:spTgt spid="131"/>
                                        </p:tgtEl>
                                        <p:attrNameLst>
                                          <p:attrName>style.visibility</p:attrName>
                                        </p:attrNameLst>
                                      </p:cBhvr>
                                      <p:to>
                                        <p:strVal val="visible"/>
                                      </p:to>
                                    </p:set>
                                  </p:childTnLst>
                                </p:cTn>
                              </p:par>
                            </p:childTnLst>
                          </p:cTn>
                        </p:par>
                        <p:par>
                          <p:cTn id="383" fill="hold">
                            <p:stCondLst>
                              <p:cond delay="124000"/>
                            </p:stCondLst>
                            <p:childTnLst>
                              <p:par>
                                <p:cTn id="384" presetID="11" presetClass="entr" presetSubtype="0" fill="hold" grpId="0" nodeType="afterEffect">
                                  <p:stCondLst>
                                    <p:cond delay="0"/>
                                  </p:stCondLst>
                                  <p:childTnLst>
                                    <p:set>
                                      <p:cBhvr>
                                        <p:cTn id="385" dur="1000">
                                          <p:stCondLst>
                                            <p:cond delay="0"/>
                                          </p:stCondLst>
                                        </p:cTn>
                                        <p:tgtEl>
                                          <p:spTgt spid="132"/>
                                        </p:tgtEl>
                                        <p:attrNameLst>
                                          <p:attrName>style.visibility</p:attrName>
                                        </p:attrNameLst>
                                      </p:cBhvr>
                                      <p:to>
                                        <p:strVal val="visible"/>
                                      </p:to>
                                    </p:set>
                                  </p:childTnLst>
                                </p:cTn>
                              </p:par>
                            </p:childTnLst>
                          </p:cTn>
                        </p:par>
                        <p:par>
                          <p:cTn id="386" fill="hold">
                            <p:stCondLst>
                              <p:cond delay="125000"/>
                            </p:stCondLst>
                            <p:childTnLst>
                              <p:par>
                                <p:cTn id="387" presetID="11" presetClass="entr" presetSubtype="0" fill="hold" grpId="0" nodeType="afterEffect">
                                  <p:stCondLst>
                                    <p:cond delay="0"/>
                                  </p:stCondLst>
                                  <p:childTnLst>
                                    <p:set>
                                      <p:cBhvr>
                                        <p:cTn id="388" dur="1000">
                                          <p:stCondLst>
                                            <p:cond delay="0"/>
                                          </p:stCondLst>
                                        </p:cTn>
                                        <p:tgtEl>
                                          <p:spTgt spid="133"/>
                                        </p:tgtEl>
                                        <p:attrNameLst>
                                          <p:attrName>style.visibility</p:attrName>
                                        </p:attrNameLst>
                                      </p:cBhvr>
                                      <p:to>
                                        <p:strVal val="visible"/>
                                      </p:to>
                                    </p:set>
                                  </p:childTnLst>
                                </p:cTn>
                              </p:par>
                            </p:childTnLst>
                          </p:cTn>
                        </p:par>
                        <p:par>
                          <p:cTn id="389" fill="hold">
                            <p:stCondLst>
                              <p:cond delay="126000"/>
                            </p:stCondLst>
                            <p:childTnLst>
                              <p:par>
                                <p:cTn id="390" presetID="11" presetClass="entr" presetSubtype="0" fill="hold" grpId="0" nodeType="afterEffect">
                                  <p:stCondLst>
                                    <p:cond delay="0"/>
                                  </p:stCondLst>
                                  <p:childTnLst>
                                    <p:set>
                                      <p:cBhvr>
                                        <p:cTn id="391" dur="1000">
                                          <p:stCondLst>
                                            <p:cond delay="0"/>
                                          </p:stCondLst>
                                        </p:cTn>
                                        <p:tgtEl>
                                          <p:spTgt spid="134"/>
                                        </p:tgtEl>
                                        <p:attrNameLst>
                                          <p:attrName>style.visibility</p:attrName>
                                        </p:attrNameLst>
                                      </p:cBhvr>
                                      <p:to>
                                        <p:strVal val="visible"/>
                                      </p:to>
                                    </p:set>
                                  </p:childTnLst>
                                </p:cTn>
                              </p:par>
                            </p:childTnLst>
                          </p:cTn>
                        </p:par>
                        <p:par>
                          <p:cTn id="392" fill="hold">
                            <p:stCondLst>
                              <p:cond delay="127000"/>
                            </p:stCondLst>
                            <p:childTnLst>
                              <p:par>
                                <p:cTn id="393" presetID="11" presetClass="entr" presetSubtype="0" fill="hold" grpId="0" nodeType="afterEffect">
                                  <p:stCondLst>
                                    <p:cond delay="0"/>
                                  </p:stCondLst>
                                  <p:childTnLst>
                                    <p:set>
                                      <p:cBhvr>
                                        <p:cTn id="394" dur="1000">
                                          <p:stCondLst>
                                            <p:cond delay="0"/>
                                          </p:stCondLst>
                                        </p:cTn>
                                        <p:tgtEl>
                                          <p:spTgt spid="135"/>
                                        </p:tgtEl>
                                        <p:attrNameLst>
                                          <p:attrName>style.visibility</p:attrName>
                                        </p:attrNameLst>
                                      </p:cBhvr>
                                      <p:to>
                                        <p:strVal val="visible"/>
                                      </p:to>
                                    </p:set>
                                  </p:childTnLst>
                                </p:cTn>
                              </p:par>
                            </p:childTnLst>
                          </p:cTn>
                        </p:par>
                        <p:par>
                          <p:cTn id="395" fill="hold">
                            <p:stCondLst>
                              <p:cond delay="128000"/>
                            </p:stCondLst>
                            <p:childTnLst>
                              <p:par>
                                <p:cTn id="396" presetID="11" presetClass="entr" presetSubtype="0" fill="hold" grpId="0" nodeType="afterEffect">
                                  <p:stCondLst>
                                    <p:cond delay="0"/>
                                  </p:stCondLst>
                                  <p:childTnLst>
                                    <p:set>
                                      <p:cBhvr>
                                        <p:cTn id="397" dur="1000">
                                          <p:stCondLst>
                                            <p:cond delay="0"/>
                                          </p:stCondLst>
                                        </p:cTn>
                                        <p:tgtEl>
                                          <p:spTgt spid="136"/>
                                        </p:tgtEl>
                                        <p:attrNameLst>
                                          <p:attrName>style.visibility</p:attrName>
                                        </p:attrNameLst>
                                      </p:cBhvr>
                                      <p:to>
                                        <p:strVal val="visible"/>
                                      </p:to>
                                    </p:set>
                                  </p:childTnLst>
                                </p:cTn>
                              </p:par>
                            </p:childTnLst>
                          </p:cTn>
                        </p:par>
                        <p:par>
                          <p:cTn id="398" fill="hold">
                            <p:stCondLst>
                              <p:cond delay="129000"/>
                            </p:stCondLst>
                            <p:childTnLst>
                              <p:par>
                                <p:cTn id="399" presetID="11" presetClass="entr" presetSubtype="0" fill="hold" grpId="0" nodeType="afterEffect">
                                  <p:stCondLst>
                                    <p:cond delay="0"/>
                                  </p:stCondLst>
                                  <p:childTnLst>
                                    <p:set>
                                      <p:cBhvr>
                                        <p:cTn id="400" dur="1000">
                                          <p:stCondLst>
                                            <p:cond delay="0"/>
                                          </p:stCondLst>
                                        </p:cTn>
                                        <p:tgtEl>
                                          <p:spTgt spid="137"/>
                                        </p:tgtEl>
                                        <p:attrNameLst>
                                          <p:attrName>style.visibility</p:attrName>
                                        </p:attrNameLst>
                                      </p:cBhvr>
                                      <p:to>
                                        <p:strVal val="visible"/>
                                      </p:to>
                                    </p:set>
                                  </p:childTnLst>
                                </p:cTn>
                              </p:par>
                            </p:childTnLst>
                          </p:cTn>
                        </p:par>
                        <p:par>
                          <p:cTn id="401" fill="hold">
                            <p:stCondLst>
                              <p:cond delay="130000"/>
                            </p:stCondLst>
                            <p:childTnLst>
                              <p:par>
                                <p:cTn id="402" presetID="11" presetClass="entr" presetSubtype="0" fill="hold" grpId="0" nodeType="afterEffect">
                                  <p:stCondLst>
                                    <p:cond delay="0"/>
                                  </p:stCondLst>
                                  <p:childTnLst>
                                    <p:set>
                                      <p:cBhvr>
                                        <p:cTn id="403" dur="1000">
                                          <p:stCondLst>
                                            <p:cond delay="0"/>
                                          </p:stCondLst>
                                        </p:cTn>
                                        <p:tgtEl>
                                          <p:spTgt spid="138"/>
                                        </p:tgtEl>
                                        <p:attrNameLst>
                                          <p:attrName>style.visibility</p:attrName>
                                        </p:attrNameLst>
                                      </p:cBhvr>
                                      <p:to>
                                        <p:strVal val="visible"/>
                                      </p:to>
                                    </p:set>
                                  </p:childTnLst>
                                </p:cTn>
                              </p:par>
                            </p:childTnLst>
                          </p:cTn>
                        </p:par>
                        <p:par>
                          <p:cTn id="404" fill="hold">
                            <p:stCondLst>
                              <p:cond delay="131000"/>
                            </p:stCondLst>
                            <p:childTnLst>
                              <p:par>
                                <p:cTn id="405" presetID="11" presetClass="entr" presetSubtype="0" fill="hold" grpId="0" nodeType="afterEffect">
                                  <p:stCondLst>
                                    <p:cond delay="0"/>
                                  </p:stCondLst>
                                  <p:childTnLst>
                                    <p:set>
                                      <p:cBhvr>
                                        <p:cTn id="406" dur="1000">
                                          <p:stCondLst>
                                            <p:cond delay="0"/>
                                          </p:stCondLst>
                                        </p:cTn>
                                        <p:tgtEl>
                                          <p:spTgt spid="139"/>
                                        </p:tgtEl>
                                        <p:attrNameLst>
                                          <p:attrName>style.visibility</p:attrName>
                                        </p:attrNameLst>
                                      </p:cBhvr>
                                      <p:to>
                                        <p:strVal val="visible"/>
                                      </p:to>
                                    </p:set>
                                  </p:childTnLst>
                                </p:cTn>
                              </p:par>
                            </p:childTnLst>
                          </p:cTn>
                        </p:par>
                        <p:par>
                          <p:cTn id="407" fill="hold">
                            <p:stCondLst>
                              <p:cond delay="132000"/>
                            </p:stCondLst>
                            <p:childTnLst>
                              <p:par>
                                <p:cTn id="408" presetID="11" presetClass="entr" presetSubtype="0" fill="hold" grpId="0" nodeType="afterEffect">
                                  <p:stCondLst>
                                    <p:cond delay="0"/>
                                  </p:stCondLst>
                                  <p:childTnLst>
                                    <p:set>
                                      <p:cBhvr>
                                        <p:cTn id="409" dur="1000">
                                          <p:stCondLst>
                                            <p:cond delay="0"/>
                                          </p:stCondLst>
                                        </p:cTn>
                                        <p:tgtEl>
                                          <p:spTgt spid="140"/>
                                        </p:tgtEl>
                                        <p:attrNameLst>
                                          <p:attrName>style.visibility</p:attrName>
                                        </p:attrNameLst>
                                      </p:cBhvr>
                                      <p:to>
                                        <p:strVal val="visible"/>
                                      </p:to>
                                    </p:set>
                                  </p:childTnLst>
                                </p:cTn>
                              </p:par>
                            </p:childTnLst>
                          </p:cTn>
                        </p:par>
                        <p:par>
                          <p:cTn id="410" fill="hold">
                            <p:stCondLst>
                              <p:cond delay="133000"/>
                            </p:stCondLst>
                            <p:childTnLst>
                              <p:par>
                                <p:cTn id="411" presetID="11" presetClass="entr" presetSubtype="0" fill="hold" grpId="0" nodeType="afterEffect">
                                  <p:stCondLst>
                                    <p:cond delay="0"/>
                                  </p:stCondLst>
                                  <p:childTnLst>
                                    <p:set>
                                      <p:cBhvr>
                                        <p:cTn id="412" dur="1000">
                                          <p:stCondLst>
                                            <p:cond delay="0"/>
                                          </p:stCondLst>
                                        </p:cTn>
                                        <p:tgtEl>
                                          <p:spTgt spid="141"/>
                                        </p:tgtEl>
                                        <p:attrNameLst>
                                          <p:attrName>style.visibility</p:attrName>
                                        </p:attrNameLst>
                                      </p:cBhvr>
                                      <p:to>
                                        <p:strVal val="visible"/>
                                      </p:to>
                                    </p:set>
                                  </p:childTnLst>
                                </p:cTn>
                              </p:par>
                            </p:childTnLst>
                          </p:cTn>
                        </p:par>
                        <p:par>
                          <p:cTn id="413" fill="hold">
                            <p:stCondLst>
                              <p:cond delay="134000"/>
                            </p:stCondLst>
                            <p:childTnLst>
                              <p:par>
                                <p:cTn id="414" presetID="11" presetClass="entr" presetSubtype="0" fill="hold" grpId="0" nodeType="afterEffect">
                                  <p:stCondLst>
                                    <p:cond delay="0"/>
                                  </p:stCondLst>
                                  <p:childTnLst>
                                    <p:set>
                                      <p:cBhvr>
                                        <p:cTn id="415" dur="1000">
                                          <p:stCondLst>
                                            <p:cond delay="0"/>
                                          </p:stCondLst>
                                        </p:cTn>
                                        <p:tgtEl>
                                          <p:spTgt spid="142"/>
                                        </p:tgtEl>
                                        <p:attrNameLst>
                                          <p:attrName>style.visibility</p:attrName>
                                        </p:attrNameLst>
                                      </p:cBhvr>
                                      <p:to>
                                        <p:strVal val="visible"/>
                                      </p:to>
                                    </p:set>
                                  </p:childTnLst>
                                </p:cTn>
                              </p:par>
                            </p:childTnLst>
                          </p:cTn>
                        </p:par>
                        <p:par>
                          <p:cTn id="416" fill="hold">
                            <p:stCondLst>
                              <p:cond delay="135000"/>
                            </p:stCondLst>
                            <p:childTnLst>
                              <p:par>
                                <p:cTn id="417" presetID="11" presetClass="entr" presetSubtype="0" fill="hold" grpId="0" nodeType="afterEffect">
                                  <p:stCondLst>
                                    <p:cond delay="0"/>
                                  </p:stCondLst>
                                  <p:childTnLst>
                                    <p:set>
                                      <p:cBhvr>
                                        <p:cTn id="418" dur="1000">
                                          <p:stCondLst>
                                            <p:cond delay="0"/>
                                          </p:stCondLst>
                                        </p:cTn>
                                        <p:tgtEl>
                                          <p:spTgt spid="143"/>
                                        </p:tgtEl>
                                        <p:attrNameLst>
                                          <p:attrName>style.visibility</p:attrName>
                                        </p:attrNameLst>
                                      </p:cBhvr>
                                      <p:to>
                                        <p:strVal val="visible"/>
                                      </p:to>
                                    </p:set>
                                  </p:childTnLst>
                                </p:cTn>
                              </p:par>
                            </p:childTnLst>
                          </p:cTn>
                        </p:par>
                        <p:par>
                          <p:cTn id="419" fill="hold">
                            <p:stCondLst>
                              <p:cond delay="136000"/>
                            </p:stCondLst>
                            <p:childTnLst>
                              <p:par>
                                <p:cTn id="420" presetID="11" presetClass="entr" presetSubtype="0" fill="hold" grpId="0" nodeType="afterEffect">
                                  <p:stCondLst>
                                    <p:cond delay="0"/>
                                  </p:stCondLst>
                                  <p:childTnLst>
                                    <p:set>
                                      <p:cBhvr>
                                        <p:cTn id="421" dur="1000">
                                          <p:stCondLst>
                                            <p:cond delay="0"/>
                                          </p:stCondLst>
                                        </p:cTn>
                                        <p:tgtEl>
                                          <p:spTgt spid="144"/>
                                        </p:tgtEl>
                                        <p:attrNameLst>
                                          <p:attrName>style.visibility</p:attrName>
                                        </p:attrNameLst>
                                      </p:cBhvr>
                                      <p:to>
                                        <p:strVal val="visible"/>
                                      </p:to>
                                    </p:set>
                                  </p:childTnLst>
                                </p:cTn>
                              </p:par>
                            </p:childTnLst>
                          </p:cTn>
                        </p:par>
                        <p:par>
                          <p:cTn id="422" fill="hold">
                            <p:stCondLst>
                              <p:cond delay="137000"/>
                            </p:stCondLst>
                            <p:childTnLst>
                              <p:par>
                                <p:cTn id="423" presetID="11" presetClass="entr" presetSubtype="0" fill="hold" grpId="0" nodeType="afterEffect">
                                  <p:stCondLst>
                                    <p:cond delay="0"/>
                                  </p:stCondLst>
                                  <p:childTnLst>
                                    <p:set>
                                      <p:cBhvr>
                                        <p:cTn id="424" dur="1000">
                                          <p:stCondLst>
                                            <p:cond delay="0"/>
                                          </p:stCondLst>
                                        </p:cTn>
                                        <p:tgtEl>
                                          <p:spTgt spid="145"/>
                                        </p:tgtEl>
                                        <p:attrNameLst>
                                          <p:attrName>style.visibility</p:attrName>
                                        </p:attrNameLst>
                                      </p:cBhvr>
                                      <p:to>
                                        <p:strVal val="visible"/>
                                      </p:to>
                                    </p:set>
                                  </p:childTnLst>
                                </p:cTn>
                              </p:par>
                            </p:childTnLst>
                          </p:cTn>
                        </p:par>
                        <p:par>
                          <p:cTn id="425" fill="hold">
                            <p:stCondLst>
                              <p:cond delay="138000"/>
                            </p:stCondLst>
                            <p:childTnLst>
                              <p:par>
                                <p:cTn id="426" presetID="11" presetClass="entr" presetSubtype="0" fill="hold" grpId="0" nodeType="afterEffect">
                                  <p:stCondLst>
                                    <p:cond delay="0"/>
                                  </p:stCondLst>
                                  <p:childTnLst>
                                    <p:set>
                                      <p:cBhvr>
                                        <p:cTn id="427" dur="1000">
                                          <p:stCondLst>
                                            <p:cond delay="0"/>
                                          </p:stCondLst>
                                        </p:cTn>
                                        <p:tgtEl>
                                          <p:spTgt spid="146"/>
                                        </p:tgtEl>
                                        <p:attrNameLst>
                                          <p:attrName>style.visibility</p:attrName>
                                        </p:attrNameLst>
                                      </p:cBhvr>
                                      <p:to>
                                        <p:strVal val="visible"/>
                                      </p:to>
                                    </p:set>
                                  </p:childTnLst>
                                </p:cTn>
                              </p:par>
                            </p:childTnLst>
                          </p:cTn>
                        </p:par>
                        <p:par>
                          <p:cTn id="428" fill="hold">
                            <p:stCondLst>
                              <p:cond delay="139000"/>
                            </p:stCondLst>
                            <p:childTnLst>
                              <p:par>
                                <p:cTn id="429" presetID="11" presetClass="entr" presetSubtype="0" fill="hold" grpId="0" nodeType="afterEffect">
                                  <p:stCondLst>
                                    <p:cond delay="0"/>
                                  </p:stCondLst>
                                  <p:childTnLst>
                                    <p:set>
                                      <p:cBhvr>
                                        <p:cTn id="430" dur="1000">
                                          <p:stCondLst>
                                            <p:cond delay="0"/>
                                          </p:stCondLst>
                                        </p:cTn>
                                        <p:tgtEl>
                                          <p:spTgt spid="147"/>
                                        </p:tgtEl>
                                        <p:attrNameLst>
                                          <p:attrName>style.visibility</p:attrName>
                                        </p:attrNameLst>
                                      </p:cBhvr>
                                      <p:to>
                                        <p:strVal val="visible"/>
                                      </p:to>
                                    </p:set>
                                  </p:childTnLst>
                                </p:cTn>
                              </p:par>
                            </p:childTnLst>
                          </p:cTn>
                        </p:par>
                        <p:par>
                          <p:cTn id="431" fill="hold">
                            <p:stCondLst>
                              <p:cond delay="140000"/>
                            </p:stCondLst>
                            <p:childTnLst>
                              <p:par>
                                <p:cTn id="432" presetID="11" presetClass="entr" presetSubtype="0" fill="hold" grpId="0" nodeType="afterEffect">
                                  <p:stCondLst>
                                    <p:cond delay="0"/>
                                  </p:stCondLst>
                                  <p:childTnLst>
                                    <p:set>
                                      <p:cBhvr>
                                        <p:cTn id="433" dur="1000">
                                          <p:stCondLst>
                                            <p:cond delay="0"/>
                                          </p:stCondLst>
                                        </p:cTn>
                                        <p:tgtEl>
                                          <p:spTgt spid="148"/>
                                        </p:tgtEl>
                                        <p:attrNameLst>
                                          <p:attrName>style.visibility</p:attrName>
                                        </p:attrNameLst>
                                      </p:cBhvr>
                                      <p:to>
                                        <p:strVal val="visible"/>
                                      </p:to>
                                    </p:set>
                                  </p:childTnLst>
                                </p:cTn>
                              </p:par>
                            </p:childTnLst>
                          </p:cTn>
                        </p:par>
                        <p:par>
                          <p:cTn id="434" fill="hold">
                            <p:stCondLst>
                              <p:cond delay="141000"/>
                            </p:stCondLst>
                            <p:childTnLst>
                              <p:par>
                                <p:cTn id="435" presetID="11" presetClass="entr" presetSubtype="0" fill="hold" grpId="0" nodeType="afterEffect">
                                  <p:stCondLst>
                                    <p:cond delay="0"/>
                                  </p:stCondLst>
                                  <p:childTnLst>
                                    <p:set>
                                      <p:cBhvr>
                                        <p:cTn id="436" dur="1000">
                                          <p:stCondLst>
                                            <p:cond delay="0"/>
                                          </p:stCondLst>
                                        </p:cTn>
                                        <p:tgtEl>
                                          <p:spTgt spid="149"/>
                                        </p:tgtEl>
                                        <p:attrNameLst>
                                          <p:attrName>style.visibility</p:attrName>
                                        </p:attrNameLst>
                                      </p:cBhvr>
                                      <p:to>
                                        <p:strVal val="visible"/>
                                      </p:to>
                                    </p:set>
                                  </p:childTnLst>
                                </p:cTn>
                              </p:par>
                            </p:childTnLst>
                          </p:cTn>
                        </p:par>
                        <p:par>
                          <p:cTn id="437" fill="hold">
                            <p:stCondLst>
                              <p:cond delay="142000"/>
                            </p:stCondLst>
                            <p:childTnLst>
                              <p:par>
                                <p:cTn id="438" presetID="11" presetClass="entr" presetSubtype="0" fill="hold" grpId="0" nodeType="afterEffect">
                                  <p:stCondLst>
                                    <p:cond delay="0"/>
                                  </p:stCondLst>
                                  <p:childTnLst>
                                    <p:set>
                                      <p:cBhvr>
                                        <p:cTn id="439" dur="1000">
                                          <p:stCondLst>
                                            <p:cond delay="0"/>
                                          </p:stCondLst>
                                        </p:cTn>
                                        <p:tgtEl>
                                          <p:spTgt spid="150"/>
                                        </p:tgtEl>
                                        <p:attrNameLst>
                                          <p:attrName>style.visibility</p:attrName>
                                        </p:attrNameLst>
                                      </p:cBhvr>
                                      <p:to>
                                        <p:strVal val="visible"/>
                                      </p:to>
                                    </p:set>
                                  </p:childTnLst>
                                </p:cTn>
                              </p:par>
                            </p:childTnLst>
                          </p:cTn>
                        </p:par>
                        <p:par>
                          <p:cTn id="440" fill="hold">
                            <p:stCondLst>
                              <p:cond delay="143000"/>
                            </p:stCondLst>
                            <p:childTnLst>
                              <p:par>
                                <p:cTn id="441" presetID="11" presetClass="entr" presetSubtype="0" fill="hold" grpId="0" nodeType="afterEffect">
                                  <p:stCondLst>
                                    <p:cond delay="0"/>
                                  </p:stCondLst>
                                  <p:childTnLst>
                                    <p:set>
                                      <p:cBhvr>
                                        <p:cTn id="442" dur="1000">
                                          <p:stCondLst>
                                            <p:cond delay="0"/>
                                          </p:stCondLst>
                                        </p:cTn>
                                        <p:tgtEl>
                                          <p:spTgt spid="151"/>
                                        </p:tgtEl>
                                        <p:attrNameLst>
                                          <p:attrName>style.visibility</p:attrName>
                                        </p:attrNameLst>
                                      </p:cBhvr>
                                      <p:to>
                                        <p:strVal val="visible"/>
                                      </p:to>
                                    </p:set>
                                  </p:childTnLst>
                                </p:cTn>
                              </p:par>
                            </p:childTnLst>
                          </p:cTn>
                        </p:par>
                        <p:par>
                          <p:cTn id="443" fill="hold">
                            <p:stCondLst>
                              <p:cond delay="144000"/>
                            </p:stCondLst>
                            <p:childTnLst>
                              <p:par>
                                <p:cTn id="444" presetID="11" presetClass="entr" presetSubtype="0" fill="hold" grpId="0" nodeType="afterEffect">
                                  <p:stCondLst>
                                    <p:cond delay="0"/>
                                  </p:stCondLst>
                                  <p:childTnLst>
                                    <p:set>
                                      <p:cBhvr>
                                        <p:cTn id="445" dur="1000">
                                          <p:stCondLst>
                                            <p:cond delay="0"/>
                                          </p:stCondLst>
                                        </p:cTn>
                                        <p:tgtEl>
                                          <p:spTgt spid="152"/>
                                        </p:tgtEl>
                                        <p:attrNameLst>
                                          <p:attrName>style.visibility</p:attrName>
                                        </p:attrNameLst>
                                      </p:cBhvr>
                                      <p:to>
                                        <p:strVal val="visible"/>
                                      </p:to>
                                    </p:set>
                                  </p:childTnLst>
                                </p:cTn>
                              </p:par>
                            </p:childTnLst>
                          </p:cTn>
                        </p:par>
                        <p:par>
                          <p:cTn id="446" fill="hold">
                            <p:stCondLst>
                              <p:cond delay="145000"/>
                            </p:stCondLst>
                            <p:childTnLst>
                              <p:par>
                                <p:cTn id="447" presetID="11" presetClass="entr" presetSubtype="0" fill="hold" grpId="0" nodeType="afterEffect">
                                  <p:stCondLst>
                                    <p:cond delay="0"/>
                                  </p:stCondLst>
                                  <p:childTnLst>
                                    <p:set>
                                      <p:cBhvr>
                                        <p:cTn id="448" dur="1000">
                                          <p:stCondLst>
                                            <p:cond delay="0"/>
                                          </p:stCondLst>
                                        </p:cTn>
                                        <p:tgtEl>
                                          <p:spTgt spid="153"/>
                                        </p:tgtEl>
                                        <p:attrNameLst>
                                          <p:attrName>style.visibility</p:attrName>
                                        </p:attrNameLst>
                                      </p:cBhvr>
                                      <p:to>
                                        <p:strVal val="visible"/>
                                      </p:to>
                                    </p:set>
                                  </p:childTnLst>
                                </p:cTn>
                              </p:par>
                            </p:childTnLst>
                          </p:cTn>
                        </p:par>
                        <p:par>
                          <p:cTn id="449" fill="hold">
                            <p:stCondLst>
                              <p:cond delay="146000"/>
                            </p:stCondLst>
                            <p:childTnLst>
                              <p:par>
                                <p:cTn id="450" presetID="11" presetClass="entr" presetSubtype="0" fill="hold" grpId="0" nodeType="afterEffect">
                                  <p:stCondLst>
                                    <p:cond delay="0"/>
                                  </p:stCondLst>
                                  <p:childTnLst>
                                    <p:set>
                                      <p:cBhvr>
                                        <p:cTn id="451" dur="1000">
                                          <p:stCondLst>
                                            <p:cond delay="0"/>
                                          </p:stCondLst>
                                        </p:cTn>
                                        <p:tgtEl>
                                          <p:spTgt spid="154"/>
                                        </p:tgtEl>
                                        <p:attrNameLst>
                                          <p:attrName>style.visibility</p:attrName>
                                        </p:attrNameLst>
                                      </p:cBhvr>
                                      <p:to>
                                        <p:strVal val="visible"/>
                                      </p:to>
                                    </p:set>
                                  </p:childTnLst>
                                </p:cTn>
                              </p:par>
                            </p:childTnLst>
                          </p:cTn>
                        </p:par>
                        <p:par>
                          <p:cTn id="452" fill="hold">
                            <p:stCondLst>
                              <p:cond delay="147000"/>
                            </p:stCondLst>
                            <p:childTnLst>
                              <p:par>
                                <p:cTn id="453" presetID="11" presetClass="entr" presetSubtype="0" fill="hold" grpId="0" nodeType="afterEffect">
                                  <p:stCondLst>
                                    <p:cond delay="0"/>
                                  </p:stCondLst>
                                  <p:childTnLst>
                                    <p:set>
                                      <p:cBhvr>
                                        <p:cTn id="454" dur="1000">
                                          <p:stCondLst>
                                            <p:cond delay="0"/>
                                          </p:stCondLst>
                                        </p:cTn>
                                        <p:tgtEl>
                                          <p:spTgt spid="155"/>
                                        </p:tgtEl>
                                        <p:attrNameLst>
                                          <p:attrName>style.visibility</p:attrName>
                                        </p:attrNameLst>
                                      </p:cBhvr>
                                      <p:to>
                                        <p:strVal val="visible"/>
                                      </p:to>
                                    </p:set>
                                  </p:childTnLst>
                                </p:cTn>
                              </p:par>
                            </p:childTnLst>
                          </p:cTn>
                        </p:par>
                        <p:par>
                          <p:cTn id="455" fill="hold">
                            <p:stCondLst>
                              <p:cond delay="148000"/>
                            </p:stCondLst>
                            <p:childTnLst>
                              <p:par>
                                <p:cTn id="456" presetID="11" presetClass="entr" presetSubtype="0" fill="hold" grpId="0" nodeType="afterEffect">
                                  <p:stCondLst>
                                    <p:cond delay="0"/>
                                  </p:stCondLst>
                                  <p:childTnLst>
                                    <p:set>
                                      <p:cBhvr>
                                        <p:cTn id="457" dur="1000">
                                          <p:stCondLst>
                                            <p:cond delay="0"/>
                                          </p:stCondLst>
                                        </p:cTn>
                                        <p:tgtEl>
                                          <p:spTgt spid="156"/>
                                        </p:tgtEl>
                                        <p:attrNameLst>
                                          <p:attrName>style.visibility</p:attrName>
                                        </p:attrNameLst>
                                      </p:cBhvr>
                                      <p:to>
                                        <p:strVal val="visible"/>
                                      </p:to>
                                    </p:set>
                                  </p:childTnLst>
                                </p:cTn>
                              </p:par>
                            </p:childTnLst>
                          </p:cTn>
                        </p:par>
                        <p:par>
                          <p:cTn id="458" fill="hold">
                            <p:stCondLst>
                              <p:cond delay="149000"/>
                            </p:stCondLst>
                            <p:childTnLst>
                              <p:par>
                                <p:cTn id="459" presetID="11" presetClass="entr" presetSubtype="0" fill="hold" grpId="0" nodeType="afterEffect">
                                  <p:stCondLst>
                                    <p:cond delay="0"/>
                                  </p:stCondLst>
                                  <p:childTnLst>
                                    <p:set>
                                      <p:cBhvr>
                                        <p:cTn id="460" dur="1000">
                                          <p:stCondLst>
                                            <p:cond delay="0"/>
                                          </p:stCondLst>
                                        </p:cTn>
                                        <p:tgtEl>
                                          <p:spTgt spid="157"/>
                                        </p:tgtEl>
                                        <p:attrNameLst>
                                          <p:attrName>style.visibility</p:attrName>
                                        </p:attrNameLst>
                                      </p:cBhvr>
                                      <p:to>
                                        <p:strVal val="visible"/>
                                      </p:to>
                                    </p:set>
                                  </p:childTnLst>
                                </p:cTn>
                              </p:par>
                            </p:childTnLst>
                          </p:cTn>
                        </p:par>
                        <p:par>
                          <p:cTn id="461" fill="hold">
                            <p:stCondLst>
                              <p:cond delay="150000"/>
                            </p:stCondLst>
                            <p:childTnLst>
                              <p:par>
                                <p:cTn id="462" presetID="11" presetClass="entr" presetSubtype="0" fill="hold" grpId="0" nodeType="afterEffect">
                                  <p:stCondLst>
                                    <p:cond delay="0"/>
                                  </p:stCondLst>
                                  <p:childTnLst>
                                    <p:set>
                                      <p:cBhvr>
                                        <p:cTn id="463" dur="1000">
                                          <p:stCondLst>
                                            <p:cond delay="0"/>
                                          </p:stCondLst>
                                        </p:cTn>
                                        <p:tgtEl>
                                          <p:spTgt spid="158"/>
                                        </p:tgtEl>
                                        <p:attrNameLst>
                                          <p:attrName>style.visibility</p:attrName>
                                        </p:attrNameLst>
                                      </p:cBhvr>
                                      <p:to>
                                        <p:strVal val="visible"/>
                                      </p:to>
                                    </p:set>
                                  </p:childTnLst>
                                </p:cTn>
                              </p:par>
                            </p:childTnLst>
                          </p:cTn>
                        </p:par>
                        <p:par>
                          <p:cTn id="464" fill="hold">
                            <p:stCondLst>
                              <p:cond delay="151000"/>
                            </p:stCondLst>
                            <p:childTnLst>
                              <p:par>
                                <p:cTn id="465" presetID="11" presetClass="entr" presetSubtype="0" fill="hold" grpId="0" nodeType="afterEffect">
                                  <p:stCondLst>
                                    <p:cond delay="0"/>
                                  </p:stCondLst>
                                  <p:childTnLst>
                                    <p:set>
                                      <p:cBhvr>
                                        <p:cTn id="466" dur="1000">
                                          <p:stCondLst>
                                            <p:cond delay="0"/>
                                          </p:stCondLst>
                                        </p:cTn>
                                        <p:tgtEl>
                                          <p:spTgt spid="159"/>
                                        </p:tgtEl>
                                        <p:attrNameLst>
                                          <p:attrName>style.visibility</p:attrName>
                                        </p:attrNameLst>
                                      </p:cBhvr>
                                      <p:to>
                                        <p:strVal val="visible"/>
                                      </p:to>
                                    </p:set>
                                  </p:childTnLst>
                                </p:cTn>
                              </p:par>
                            </p:childTnLst>
                          </p:cTn>
                        </p:par>
                        <p:par>
                          <p:cTn id="467" fill="hold">
                            <p:stCondLst>
                              <p:cond delay="152000"/>
                            </p:stCondLst>
                            <p:childTnLst>
                              <p:par>
                                <p:cTn id="468" presetID="11" presetClass="entr" presetSubtype="0" fill="hold" grpId="0" nodeType="afterEffect">
                                  <p:stCondLst>
                                    <p:cond delay="0"/>
                                  </p:stCondLst>
                                  <p:childTnLst>
                                    <p:set>
                                      <p:cBhvr>
                                        <p:cTn id="469" dur="1000">
                                          <p:stCondLst>
                                            <p:cond delay="0"/>
                                          </p:stCondLst>
                                        </p:cTn>
                                        <p:tgtEl>
                                          <p:spTgt spid="160"/>
                                        </p:tgtEl>
                                        <p:attrNameLst>
                                          <p:attrName>style.visibility</p:attrName>
                                        </p:attrNameLst>
                                      </p:cBhvr>
                                      <p:to>
                                        <p:strVal val="visible"/>
                                      </p:to>
                                    </p:set>
                                  </p:childTnLst>
                                </p:cTn>
                              </p:par>
                            </p:childTnLst>
                          </p:cTn>
                        </p:par>
                        <p:par>
                          <p:cTn id="470" fill="hold">
                            <p:stCondLst>
                              <p:cond delay="153000"/>
                            </p:stCondLst>
                            <p:childTnLst>
                              <p:par>
                                <p:cTn id="471" presetID="11" presetClass="entr" presetSubtype="0" fill="hold" grpId="0" nodeType="afterEffect">
                                  <p:stCondLst>
                                    <p:cond delay="0"/>
                                  </p:stCondLst>
                                  <p:childTnLst>
                                    <p:set>
                                      <p:cBhvr>
                                        <p:cTn id="472" dur="1000">
                                          <p:stCondLst>
                                            <p:cond delay="0"/>
                                          </p:stCondLst>
                                        </p:cTn>
                                        <p:tgtEl>
                                          <p:spTgt spid="161"/>
                                        </p:tgtEl>
                                        <p:attrNameLst>
                                          <p:attrName>style.visibility</p:attrName>
                                        </p:attrNameLst>
                                      </p:cBhvr>
                                      <p:to>
                                        <p:strVal val="visible"/>
                                      </p:to>
                                    </p:set>
                                  </p:childTnLst>
                                </p:cTn>
                              </p:par>
                            </p:childTnLst>
                          </p:cTn>
                        </p:par>
                        <p:par>
                          <p:cTn id="473" fill="hold">
                            <p:stCondLst>
                              <p:cond delay="154000"/>
                            </p:stCondLst>
                            <p:childTnLst>
                              <p:par>
                                <p:cTn id="474" presetID="11" presetClass="entr" presetSubtype="0" fill="hold" grpId="0" nodeType="afterEffect">
                                  <p:stCondLst>
                                    <p:cond delay="0"/>
                                  </p:stCondLst>
                                  <p:childTnLst>
                                    <p:set>
                                      <p:cBhvr>
                                        <p:cTn id="475" dur="1000">
                                          <p:stCondLst>
                                            <p:cond delay="0"/>
                                          </p:stCondLst>
                                        </p:cTn>
                                        <p:tgtEl>
                                          <p:spTgt spid="162"/>
                                        </p:tgtEl>
                                        <p:attrNameLst>
                                          <p:attrName>style.visibility</p:attrName>
                                        </p:attrNameLst>
                                      </p:cBhvr>
                                      <p:to>
                                        <p:strVal val="visible"/>
                                      </p:to>
                                    </p:set>
                                  </p:childTnLst>
                                </p:cTn>
                              </p:par>
                            </p:childTnLst>
                          </p:cTn>
                        </p:par>
                        <p:par>
                          <p:cTn id="476" fill="hold">
                            <p:stCondLst>
                              <p:cond delay="155000"/>
                            </p:stCondLst>
                            <p:childTnLst>
                              <p:par>
                                <p:cTn id="477" presetID="11" presetClass="entr" presetSubtype="0" fill="hold" grpId="0" nodeType="afterEffect">
                                  <p:stCondLst>
                                    <p:cond delay="0"/>
                                  </p:stCondLst>
                                  <p:childTnLst>
                                    <p:set>
                                      <p:cBhvr>
                                        <p:cTn id="478" dur="1000">
                                          <p:stCondLst>
                                            <p:cond delay="0"/>
                                          </p:stCondLst>
                                        </p:cTn>
                                        <p:tgtEl>
                                          <p:spTgt spid="163"/>
                                        </p:tgtEl>
                                        <p:attrNameLst>
                                          <p:attrName>style.visibility</p:attrName>
                                        </p:attrNameLst>
                                      </p:cBhvr>
                                      <p:to>
                                        <p:strVal val="visible"/>
                                      </p:to>
                                    </p:set>
                                  </p:childTnLst>
                                </p:cTn>
                              </p:par>
                            </p:childTnLst>
                          </p:cTn>
                        </p:par>
                        <p:par>
                          <p:cTn id="479" fill="hold">
                            <p:stCondLst>
                              <p:cond delay="156000"/>
                            </p:stCondLst>
                            <p:childTnLst>
                              <p:par>
                                <p:cTn id="480" presetID="11" presetClass="entr" presetSubtype="0" fill="hold" grpId="0" nodeType="afterEffect">
                                  <p:stCondLst>
                                    <p:cond delay="0"/>
                                  </p:stCondLst>
                                  <p:childTnLst>
                                    <p:set>
                                      <p:cBhvr>
                                        <p:cTn id="481" dur="1000">
                                          <p:stCondLst>
                                            <p:cond delay="0"/>
                                          </p:stCondLst>
                                        </p:cTn>
                                        <p:tgtEl>
                                          <p:spTgt spid="164"/>
                                        </p:tgtEl>
                                        <p:attrNameLst>
                                          <p:attrName>style.visibility</p:attrName>
                                        </p:attrNameLst>
                                      </p:cBhvr>
                                      <p:to>
                                        <p:strVal val="visible"/>
                                      </p:to>
                                    </p:set>
                                  </p:childTnLst>
                                </p:cTn>
                              </p:par>
                            </p:childTnLst>
                          </p:cTn>
                        </p:par>
                        <p:par>
                          <p:cTn id="482" fill="hold">
                            <p:stCondLst>
                              <p:cond delay="157000"/>
                            </p:stCondLst>
                            <p:childTnLst>
                              <p:par>
                                <p:cTn id="483" presetID="11" presetClass="entr" presetSubtype="0" fill="hold" grpId="0" nodeType="afterEffect">
                                  <p:stCondLst>
                                    <p:cond delay="0"/>
                                  </p:stCondLst>
                                  <p:childTnLst>
                                    <p:set>
                                      <p:cBhvr>
                                        <p:cTn id="484" dur="1000">
                                          <p:stCondLst>
                                            <p:cond delay="0"/>
                                          </p:stCondLst>
                                        </p:cTn>
                                        <p:tgtEl>
                                          <p:spTgt spid="165"/>
                                        </p:tgtEl>
                                        <p:attrNameLst>
                                          <p:attrName>style.visibility</p:attrName>
                                        </p:attrNameLst>
                                      </p:cBhvr>
                                      <p:to>
                                        <p:strVal val="visible"/>
                                      </p:to>
                                    </p:set>
                                  </p:childTnLst>
                                </p:cTn>
                              </p:par>
                            </p:childTnLst>
                          </p:cTn>
                        </p:par>
                        <p:par>
                          <p:cTn id="485" fill="hold">
                            <p:stCondLst>
                              <p:cond delay="158000"/>
                            </p:stCondLst>
                            <p:childTnLst>
                              <p:par>
                                <p:cTn id="486" presetID="11" presetClass="entr" presetSubtype="0" fill="hold" grpId="0" nodeType="afterEffect">
                                  <p:stCondLst>
                                    <p:cond delay="0"/>
                                  </p:stCondLst>
                                  <p:childTnLst>
                                    <p:set>
                                      <p:cBhvr>
                                        <p:cTn id="487" dur="1000">
                                          <p:stCondLst>
                                            <p:cond delay="0"/>
                                          </p:stCondLst>
                                        </p:cTn>
                                        <p:tgtEl>
                                          <p:spTgt spid="166"/>
                                        </p:tgtEl>
                                        <p:attrNameLst>
                                          <p:attrName>style.visibility</p:attrName>
                                        </p:attrNameLst>
                                      </p:cBhvr>
                                      <p:to>
                                        <p:strVal val="visible"/>
                                      </p:to>
                                    </p:set>
                                  </p:childTnLst>
                                </p:cTn>
                              </p:par>
                            </p:childTnLst>
                          </p:cTn>
                        </p:par>
                        <p:par>
                          <p:cTn id="488" fill="hold">
                            <p:stCondLst>
                              <p:cond delay="159000"/>
                            </p:stCondLst>
                            <p:childTnLst>
                              <p:par>
                                <p:cTn id="489" presetID="11" presetClass="entr" presetSubtype="0" fill="hold" grpId="0" nodeType="afterEffect">
                                  <p:stCondLst>
                                    <p:cond delay="0"/>
                                  </p:stCondLst>
                                  <p:childTnLst>
                                    <p:set>
                                      <p:cBhvr>
                                        <p:cTn id="490" dur="1000">
                                          <p:stCondLst>
                                            <p:cond delay="0"/>
                                          </p:stCondLst>
                                        </p:cTn>
                                        <p:tgtEl>
                                          <p:spTgt spid="167"/>
                                        </p:tgtEl>
                                        <p:attrNameLst>
                                          <p:attrName>style.visibility</p:attrName>
                                        </p:attrNameLst>
                                      </p:cBhvr>
                                      <p:to>
                                        <p:strVal val="visible"/>
                                      </p:to>
                                    </p:set>
                                  </p:childTnLst>
                                </p:cTn>
                              </p:par>
                            </p:childTnLst>
                          </p:cTn>
                        </p:par>
                        <p:par>
                          <p:cTn id="491" fill="hold">
                            <p:stCondLst>
                              <p:cond delay="160000"/>
                            </p:stCondLst>
                            <p:childTnLst>
                              <p:par>
                                <p:cTn id="492" presetID="11" presetClass="entr" presetSubtype="0" fill="hold" grpId="0" nodeType="afterEffect">
                                  <p:stCondLst>
                                    <p:cond delay="0"/>
                                  </p:stCondLst>
                                  <p:childTnLst>
                                    <p:set>
                                      <p:cBhvr>
                                        <p:cTn id="493" dur="1000">
                                          <p:stCondLst>
                                            <p:cond delay="0"/>
                                          </p:stCondLst>
                                        </p:cTn>
                                        <p:tgtEl>
                                          <p:spTgt spid="168"/>
                                        </p:tgtEl>
                                        <p:attrNameLst>
                                          <p:attrName>style.visibility</p:attrName>
                                        </p:attrNameLst>
                                      </p:cBhvr>
                                      <p:to>
                                        <p:strVal val="visible"/>
                                      </p:to>
                                    </p:set>
                                  </p:childTnLst>
                                </p:cTn>
                              </p:par>
                            </p:childTnLst>
                          </p:cTn>
                        </p:par>
                        <p:par>
                          <p:cTn id="494" fill="hold">
                            <p:stCondLst>
                              <p:cond delay="161000"/>
                            </p:stCondLst>
                            <p:childTnLst>
                              <p:par>
                                <p:cTn id="495" presetID="11" presetClass="entr" presetSubtype="0" fill="hold" grpId="0" nodeType="afterEffect">
                                  <p:stCondLst>
                                    <p:cond delay="0"/>
                                  </p:stCondLst>
                                  <p:childTnLst>
                                    <p:set>
                                      <p:cBhvr>
                                        <p:cTn id="496" dur="1000">
                                          <p:stCondLst>
                                            <p:cond delay="0"/>
                                          </p:stCondLst>
                                        </p:cTn>
                                        <p:tgtEl>
                                          <p:spTgt spid="169"/>
                                        </p:tgtEl>
                                        <p:attrNameLst>
                                          <p:attrName>style.visibility</p:attrName>
                                        </p:attrNameLst>
                                      </p:cBhvr>
                                      <p:to>
                                        <p:strVal val="visible"/>
                                      </p:to>
                                    </p:set>
                                  </p:childTnLst>
                                </p:cTn>
                              </p:par>
                            </p:childTnLst>
                          </p:cTn>
                        </p:par>
                        <p:par>
                          <p:cTn id="497" fill="hold">
                            <p:stCondLst>
                              <p:cond delay="162000"/>
                            </p:stCondLst>
                            <p:childTnLst>
                              <p:par>
                                <p:cTn id="498" presetID="11" presetClass="entr" presetSubtype="0" fill="hold" grpId="0" nodeType="afterEffect">
                                  <p:stCondLst>
                                    <p:cond delay="0"/>
                                  </p:stCondLst>
                                  <p:childTnLst>
                                    <p:set>
                                      <p:cBhvr>
                                        <p:cTn id="499" dur="1000">
                                          <p:stCondLst>
                                            <p:cond delay="0"/>
                                          </p:stCondLst>
                                        </p:cTn>
                                        <p:tgtEl>
                                          <p:spTgt spid="170"/>
                                        </p:tgtEl>
                                        <p:attrNameLst>
                                          <p:attrName>style.visibility</p:attrName>
                                        </p:attrNameLst>
                                      </p:cBhvr>
                                      <p:to>
                                        <p:strVal val="visible"/>
                                      </p:to>
                                    </p:set>
                                  </p:childTnLst>
                                </p:cTn>
                              </p:par>
                            </p:childTnLst>
                          </p:cTn>
                        </p:par>
                        <p:par>
                          <p:cTn id="500" fill="hold">
                            <p:stCondLst>
                              <p:cond delay="163000"/>
                            </p:stCondLst>
                            <p:childTnLst>
                              <p:par>
                                <p:cTn id="501" presetID="11" presetClass="entr" presetSubtype="0" fill="hold" grpId="0" nodeType="afterEffect">
                                  <p:stCondLst>
                                    <p:cond delay="0"/>
                                  </p:stCondLst>
                                  <p:childTnLst>
                                    <p:set>
                                      <p:cBhvr>
                                        <p:cTn id="502" dur="1000">
                                          <p:stCondLst>
                                            <p:cond delay="0"/>
                                          </p:stCondLst>
                                        </p:cTn>
                                        <p:tgtEl>
                                          <p:spTgt spid="171"/>
                                        </p:tgtEl>
                                        <p:attrNameLst>
                                          <p:attrName>style.visibility</p:attrName>
                                        </p:attrNameLst>
                                      </p:cBhvr>
                                      <p:to>
                                        <p:strVal val="visible"/>
                                      </p:to>
                                    </p:set>
                                  </p:childTnLst>
                                </p:cTn>
                              </p:par>
                            </p:childTnLst>
                          </p:cTn>
                        </p:par>
                        <p:par>
                          <p:cTn id="503" fill="hold">
                            <p:stCondLst>
                              <p:cond delay="164000"/>
                            </p:stCondLst>
                            <p:childTnLst>
                              <p:par>
                                <p:cTn id="504" presetID="11" presetClass="entr" presetSubtype="0" fill="hold" grpId="0" nodeType="afterEffect">
                                  <p:stCondLst>
                                    <p:cond delay="0"/>
                                  </p:stCondLst>
                                  <p:childTnLst>
                                    <p:set>
                                      <p:cBhvr>
                                        <p:cTn id="505" dur="1000">
                                          <p:stCondLst>
                                            <p:cond delay="0"/>
                                          </p:stCondLst>
                                        </p:cTn>
                                        <p:tgtEl>
                                          <p:spTgt spid="172"/>
                                        </p:tgtEl>
                                        <p:attrNameLst>
                                          <p:attrName>style.visibility</p:attrName>
                                        </p:attrNameLst>
                                      </p:cBhvr>
                                      <p:to>
                                        <p:strVal val="visible"/>
                                      </p:to>
                                    </p:set>
                                  </p:childTnLst>
                                </p:cTn>
                              </p:par>
                            </p:childTnLst>
                          </p:cTn>
                        </p:par>
                        <p:par>
                          <p:cTn id="506" fill="hold">
                            <p:stCondLst>
                              <p:cond delay="165000"/>
                            </p:stCondLst>
                            <p:childTnLst>
                              <p:par>
                                <p:cTn id="507" presetID="11" presetClass="entr" presetSubtype="0" fill="hold" grpId="0" nodeType="afterEffect">
                                  <p:stCondLst>
                                    <p:cond delay="0"/>
                                  </p:stCondLst>
                                  <p:childTnLst>
                                    <p:set>
                                      <p:cBhvr>
                                        <p:cTn id="508" dur="1000">
                                          <p:stCondLst>
                                            <p:cond delay="0"/>
                                          </p:stCondLst>
                                        </p:cTn>
                                        <p:tgtEl>
                                          <p:spTgt spid="173"/>
                                        </p:tgtEl>
                                        <p:attrNameLst>
                                          <p:attrName>style.visibility</p:attrName>
                                        </p:attrNameLst>
                                      </p:cBhvr>
                                      <p:to>
                                        <p:strVal val="visible"/>
                                      </p:to>
                                    </p:set>
                                  </p:childTnLst>
                                </p:cTn>
                              </p:par>
                            </p:childTnLst>
                          </p:cTn>
                        </p:par>
                        <p:par>
                          <p:cTn id="509" fill="hold">
                            <p:stCondLst>
                              <p:cond delay="166000"/>
                            </p:stCondLst>
                            <p:childTnLst>
                              <p:par>
                                <p:cTn id="510" presetID="11" presetClass="entr" presetSubtype="0" fill="hold" grpId="0" nodeType="afterEffect">
                                  <p:stCondLst>
                                    <p:cond delay="0"/>
                                  </p:stCondLst>
                                  <p:childTnLst>
                                    <p:set>
                                      <p:cBhvr>
                                        <p:cTn id="511" dur="1000">
                                          <p:stCondLst>
                                            <p:cond delay="0"/>
                                          </p:stCondLst>
                                        </p:cTn>
                                        <p:tgtEl>
                                          <p:spTgt spid="174"/>
                                        </p:tgtEl>
                                        <p:attrNameLst>
                                          <p:attrName>style.visibility</p:attrName>
                                        </p:attrNameLst>
                                      </p:cBhvr>
                                      <p:to>
                                        <p:strVal val="visible"/>
                                      </p:to>
                                    </p:set>
                                  </p:childTnLst>
                                </p:cTn>
                              </p:par>
                            </p:childTnLst>
                          </p:cTn>
                        </p:par>
                        <p:par>
                          <p:cTn id="512" fill="hold">
                            <p:stCondLst>
                              <p:cond delay="167000"/>
                            </p:stCondLst>
                            <p:childTnLst>
                              <p:par>
                                <p:cTn id="513" presetID="11" presetClass="entr" presetSubtype="0" fill="hold" grpId="0" nodeType="afterEffect">
                                  <p:stCondLst>
                                    <p:cond delay="0"/>
                                  </p:stCondLst>
                                  <p:childTnLst>
                                    <p:set>
                                      <p:cBhvr>
                                        <p:cTn id="514" dur="1000">
                                          <p:stCondLst>
                                            <p:cond delay="0"/>
                                          </p:stCondLst>
                                        </p:cTn>
                                        <p:tgtEl>
                                          <p:spTgt spid="175"/>
                                        </p:tgtEl>
                                        <p:attrNameLst>
                                          <p:attrName>style.visibility</p:attrName>
                                        </p:attrNameLst>
                                      </p:cBhvr>
                                      <p:to>
                                        <p:strVal val="visible"/>
                                      </p:to>
                                    </p:set>
                                  </p:childTnLst>
                                </p:cTn>
                              </p:par>
                            </p:childTnLst>
                          </p:cTn>
                        </p:par>
                        <p:par>
                          <p:cTn id="515" fill="hold">
                            <p:stCondLst>
                              <p:cond delay="168000"/>
                            </p:stCondLst>
                            <p:childTnLst>
                              <p:par>
                                <p:cTn id="516" presetID="11" presetClass="entr" presetSubtype="0" fill="hold" grpId="0" nodeType="afterEffect">
                                  <p:stCondLst>
                                    <p:cond delay="0"/>
                                  </p:stCondLst>
                                  <p:childTnLst>
                                    <p:set>
                                      <p:cBhvr>
                                        <p:cTn id="517" dur="1000">
                                          <p:stCondLst>
                                            <p:cond delay="0"/>
                                          </p:stCondLst>
                                        </p:cTn>
                                        <p:tgtEl>
                                          <p:spTgt spid="176"/>
                                        </p:tgtEl>
                                        <p:attrNameLst>
                                          <p:attrName>style.visibility</p:attrName>
                                        </p:attrNameLst>
                                      </p:cBhvr>
                                      <p:to>
                                        <p:strVal val="visible"/>
                                      </p:to>
                                    </p:set>
                                  </p:childTnLst>
                                </p:cTn>
                              </p:par>
                            </p:childTnLst>
                          </p:cTn>
                        </p:par>
                        <p:par>
                          <p:cTn id="518" fill="hold">
                            <p:stCondLst>
                              <p:cond delay="169000"/>
                            </p:stCondLst>
                            <p:childTnLst>
                              <p:par>
                                <p:cTn id="519" presetID="11" presetClass="entr" presetSubtype="0" fill="hold" grpId="0" nodeType="afterEffect">
                                  <p:stCondLst>
                                    <p:cond delay="0"/>
                                  </p:stCondLst>
                                  <p:childTnLst>
                                    <p:set>
                                      <p:cBhvr>
                                        <p:cTn id="520" dur="1000">
                                          <p:stCondLst>
                                            <p:cond delay="0"/>
                                          </p:stCondLst>
                                        </p:cTn>
                                        <p:tgtEl>
                                          <p:spTgt spid="177"/>
                                        </p:tgtEl>
                                        <p:attrNameLst>
                                          <p:attrName>style.visibility</p:attrName>
                                        </p:attrNameLst>
                                      </p:cBhvr>
                                      <p:to>
                                        <p:strVal val="visible"/>
                                      </p:to>
                                    </p:set>
                                  </p:childTnLst>
                                </p:cTn>
                              </p:par>
                            </p:childTnLst>
                          </p:cTn>
                        </p:par>
                        <p:par>
                          <p:cTn id="521" fill="hold">
                            <p:stCondLst>
                              <p:cond delay="170000"/>
                            </p:stCondLst>
                            <p:childTnLst>
                              <p:par>
                                <p:cTn id="522" presetID="11" presetClass="entr" presetSubtype="0" fill="hold" grpId="0" nodeType="afterEffect">
                                  <p:stCondLst>
                                    <p:cond delay="0"/>
                                  </p:stCondLst>
                                  <p:childTnLst>
                                    <p:set>
                                      <p:cBhvr>
                                        <p:cTn id="523" dur="1000">
                                          <p:stCondLst>
                                            <p:cond delay="0"/>
                                          </p:stCondLst>
                                        </p:cTn>
                                        <p:tgtEl>
                                          <p:spTgt spid="178"/>
                                        </p:tgtEl>
                                        <p:attrNameLst>
                                          <p:attrName>style.visibility</p:attrName>
                                        </p:attrNameLst>
                                      </p:cBhvr>
                                      <p:to>
                                        <p:strVal val="visible"/>
                                      </p:to>
                                    </p:set>
                                  </p:childTnLst>
                                </p:cTn>
                              </p:par>
                            </p:childTnLst>
                          </p:cTn>
                        </p:par>
                        <p:par>
                          <p:cTn id="524" fill="hold">
                            <p:stCondLst>
                              <p:cond delay="171000"/>
                            </p:stCondLst>
                            <p:childTnLst>
                              <p:par>
                                <p:cTn id="525" presetID="11" presetClass="entr" presetSubtype="0" fill="hold" grpId="0" nodeType="afterEffect">
                                  <p:stCondLst>
                                    <p:cond delay="0"/>
                                  </p:stCondLst>
                                  <p:childTnLst>
                                    <p:set>
                                      <p:cBhvr>
                                        <p:cTn id="526" dur="1000">
                                          <p:stCondLst>
                                            <p:cond delay="0"/>
                                          </p:stCondLst>
                                        </p:cTn>
                                        <p:tgtEl>
                                          <p:spTgt spid="179"/>
                                        </p:tgtEl>
                                        <p:attrNameLst>
                                          <p:attrName>style.visibility</p:attrName>
                                        </p:attrNameLst>
                                      </p:cBhvr>
                                      <p:to>
                                        <p:strVal val="visible"/>
                                      </p:to>
                                    </p:set>
                                  </p:childTnLst>
                                </p:cTn>
                              </p:par>
                            </p:childTnLst>
                          </p:cTn>
                        </p:par>
                        <p:par>
                          <p:cTn id="527" fill="hold">
                            <p:stCondLst>
                              <p:cond delay="172000"/>
                            </p:stCondLst>
                            <p:childTnLst>
                              <p:par>
                                <p:cTn id="528" presetID="11" presetClass="entr" presetSubtype="0" fill="hold" grpId="0" nodeType="afterEffect">
                                  <p:stCondLst>
                                    <p:cond delay="0"/>
                                  </p:stCondLst>
                                  <p:childTnLst>
                                    <p:set>
                                      <p:cBhvr>
                                        <p:cTn id="529" dur="1000">
                                          <p:stCondLst>
                                            <p:cond delay="0"/>
                                          </p:stCondLst>
                                        </p:cTn>
                                        <p:tgtEl>
                                          <p:spTgt spid="180"/>
                                        </p:tgtEl>
                                        <p:attrNameLst>
                                          <p:attrName>style.visibility</p:attrName>
                                        </p:attrNameLst>
                                      </p:cBhvr>
                                      <p:to>
                                        <p:strVal val="visible"/>
                                      </p:to>
                                    </p:set>
                                  </p:childTnLst>
                                </p:cTn>
                              </p:par>
                            </p:childTnLst>
                          </p:cTn>
                        </p:par>
                        <p:par>
                          <p:cTn id="530" fill="hold">
                            <p:stCondLst>
                              <p:cond delay="173000"/>
                            </p:stCondLst>
                            <p:childTnLst>
                              <p:par>
                                <p:cTn id="531" presetID="11" presetClass="entr" presetSubtype="0" fill="hold" grpId="0" nodeType="afterEffect">
                                  <p:stCondLst>
                                    <p:cond delay="0"/>
                                  </p:stCondLst>
                                  <p:childTnLst>
                                    <p:set>
                                      <p:cBhvr>
                                        <p:cTn id="532" dur="1000">
                                          <p:stCondLst>
                                            <p:cond delay="0"/>
                                          </p:stCondLst>
                                        </p:cTn>
                                        <p:tgtEl>
                                          <p:spTgt spid="181"/>
                                        </p:tgtEl>
                                        <p:attrNameLst>
                                          <p:attrName>style.visibility</p:attrName>
                                        </p:attrNameLst>
                                      </p:cBhvr>
                                      <p:to>
                                        <p:strVal val="visible"/>
                                      </p:to>
                                    </p:set>
                                  </p:childTnLst>
                                </p:cTn>
                              </p:par>
                            </p:childTnLst>
                          </p:cTn>
                        </p:par>
                        <p:par>
                          <p:cTn id="533" fill="hold">
                            <p:stCondLst>
                              <p:cond delay="174000"/>
                            </p:stCondLst>
                            <p:childTnLst>
                              <p:par>
                                <p:cTn id="534" presetID="11" presetClass="entr" presetSubtype="0" fill="hold" grpId="0" nodeType="afterEffect">
                                  <p:stCondLst>
                                    <p:cond delay="0"/>
                                  </p:stCondLst>
                                  <p:childTnLst>
                                    <p:set>
                                      <p:cBhvr>
                                        <p:cTn id="535" dur="1000">
                                          <p:stCondLst>
                                            <p:cond delay="0"/>
                                          </p:stCondLst>
                                        </p:cTn>
                                        <p:tgtEl>
                                          <p:spTgt spid="182"/>
                                        </p:tgtEl>
                                        <p:attrNameLst>
                                          <p:attrName>style.visibility</p:attrName>
                                        </p:attrNameLst>
                                      </p:cBhvr>
                                      <p:to>
                                        <p:strVal val="visible"/>
                                      </p:to>
                                    </p:set>
                                  </p:childTnLst>
                                </p:cTn>
                              </p:par>
                            </p:childTnLst>
                          </p:cTn>
                        </p:par>
                        <p:par>
                          <p:cTn id="536" fill="hold">
                            <p:stCondLst>
                              <p:cond delay="175000"/>
                            </p:stCondLst>
                            <p:childTnLst>
                              <p:par>
                                <p:cTn id="537" presetID="11" presetClass="entr" presetSubtype="0" fill="hold" grpId="0" nodeType="afterEffect">
                                  <p:stCondLst>
                                    <p:cond delay="0"/>
                                  </p:stCondLst>
                                  <p:childTnLst>
                                    <p:set>
                                      <p:cBhvr>
                                        <p:cTn id="538" dur="1000">
                                          <p:stCondLst>
                                            <p:cond delay="0"/>
                                          </p:stCondLst>
                                        </p:cTn>
                                        <p:tgtEl>
                                          <p:spTgt spid="183"/>
                                        </p:tgtEl>
                                        <p:attrNameLst>
                                          <p:attrName>style.visibility</p:attrName>
                                        </p:attrNameLst>
                                      </p:cBhvr>
                                      <p:to>
                                        <p:strVal val="visible"/>
                                      </p:to>
                                    </p:set>
                                  </p:childTnLst>
                                </p:cTn>
                              </p:par>
                            </p:childTnLst>
                          </p:cTn>
                        </p:par>
                        <p:par>
                          <p:cTn id="539" fill="hold">
                            <p:stCondLst>
                              <p:cond delay="176000"/>
                            </p:stCondLst>
                            <p:childTnLst>
                              <p:par>
                                <p:cTn id="540" presetID="11" presetClass="entr" presetSubtype="0" fill="hold" grpId="0" nodeType="afterEffect">
                                  <p:stCondLst>
                                    <p:cond delay="0"/>
                                  </p:stCondLst>
                                  <p:childTnLst>
                                    <p:set>
                                      <p:cBhvr>
                                        <p:cTn id="541" dur="1000">
                                          <p:stCondLst>
                                            <p:cond delay="0"/>
                                          </p:stCondLst>
                                        </p:cTn>
                                        <p:tgtEl>
                                          <p:spTgt spid="184"/>
                                        </p:tgtEl>
                                        <p:attrNameLst>
                                          <p:attrName>style.visibility</p:attrName>
                                        </p:attrNameLst>
                                      </p:cBhvr>
                                      <p:to>
                                        <p:strVal val="visible"/>
                                      </p:to>
                                    </p:set>
                                  </p:childTnLst>
                                </p:cTn>
                              </p:par>
                            </p:childTnLst>
                          </p:cTn>
                        </p:par>
                        <p:par>
                          <p:cTn id="542" fill="hold">
                            <p:stCondLst>
                              <p:cond delay="177000"/>
                            </p:stCondLst>
                            <p:childTnLst>
                              <p:par>
                                <p:cTn id="543" presetID="11" presetClass="entr" presetSubtype="0" fill="hold" grpId="0" nodeType="afterEffect">
                                  <p:stCondLst>
                                    <p:cond delay="0"/>
                                  </p:stCondLst>
                                  <p:childTnLst>
                                    <p:set>
                                      <p:cBhvr>
                                        <p:cTn id="544" dur="1000">
                                          <p:stCondLst>
                                            <p:cond delay="0"/>
                                          </p:stCondLst>
                                        </p:cTn>
                                        <p:tgtEl>
                                          <p:spTgt spid="185"/>
                                        </p:tgtEl>
                                        <p:attrNameLst>
                                          <p:attrName>style.visibility</p:attrName>
                                        </p:attrNameLst>
                                      </p:cBhvr>
                                      <p:to>
                                        <p:strVal val="visible"/>
                                      </p:to>
                                    </p:set>
                                  </p:childTnLst>
                                </p:cTn>
                              </p:par>
                            </p:childTnLst>
                          </p:cTn>
                        </p:par>
                        <p:par>
                          <p:cTn id="545" fill="hold">
                            <p:stCondLst>
                              <p:cond delay="178000"/>
                            </p:stCondLst>
                            <p:childTnLst>
                              <p:par>
                                <p:cTn id="546" presetID="11" presetClass="entr" presetSubtype="0" fill="hold" grpId="0" nodeType="afterEffect">
                                  <p:stCondLst>
                                    <p:cond delay="0"/>
                                  </p:stCondLst>
                                  <p:childTnLst>
                                    <p:set>
                                      <p:cBhvr>
                                        <p:cTn id="547" dur="1000">
                                          <p:stCondLst>
                                            <p:cond delay="0"/>
                                          </p:stCondLst>
                                        </p:cTn>
                                        <p:tgtEl>
                                          <p:spTgt spid="186"/>
                                        </p:tgtEl>
                                        <p:attrNameLst>
                                          <p:attrName>style.visibility</p:attrName>
                                        </p:attrNameLst>
                                      </p:cBhvr>
                                      <p:to>
                                        <p:strVal val="visible"/>
                                      </p:to>
                                    </p:set>
                                  </p:childTnLst>
                                </p:cTn>
                              </p:par>
                            </p:childTnLst>
                          </p:cTn>
                        </p:par>
                        <p:par>
                          <p:cTn id="548" fill="hold">
                            <p:stCondLst>
                              <p:cond delay="179000"/>
                            </p:stCondLst>
                            <p:childTnLst>
                              <p:par>
                                <p:cTn id="549" presetID="11" presetClass="entr" presetSubtype="0" fill="hold" grpId="0" nodeType="afterEffect">
                                  <p:stCondLst>
                                    <p:cond delay="0"/>
                                  </p:stCondLst>
                                  <p:childTnLst>
                                    <p:set>
                                      <p:cBhvr>
                                        <p:cTn id="550" dur="1000">
                                          <p:stCondLst>
                                            <p:cond delay="0"/>
                                          </p:stCondLst>
                                        </p:cTn>
                                        <p:tgtEl>
                                          <p:spTgt spid="187"/>
                                        </p:tgtEl>
                                        <p:attrNameLst>
                                          <p:attrName>style.visibility</p:attrName>
                                        </p:attrNameLst>
                                      </p:cBhvr>
                                      <p:to>
                                        <p:strVal val="visible"/>
                                      </p:to>
                                    </p:set>
                                  </p:childTnLst>
                                </p:cTn>
                              </p:par>
                            </p:childTnLst>
                          </p:cTn>
                        </p:par>
                        <p:par>
                          <p:cTn id="551" fill="hold">
                            <p:stCondLst>
                              <p:cond delay="180000"/>
                            </p:stCondLst>
                            <p:childTnLst>
                              <p:par>
                                <p:cTn id="552" presetID="11" presetClass="entr" presetSubtype="0" fill="hold" grpId="0" nodeType="afterEffect">
                                  <p:stCondLst>
                                    <p:cond delay="0"/>
                                  </p:stCondLst>
                                  <p:childTnLst>
                                    <p:set>
                                      <p:cBhvr>
                                        <p:cTn id="553" dur="1000">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01255" y="651004"/>
            <a:ext cx="8911687" cy="707149"/>
          </a:xfrm>
        </p:spPr>
        <p:txBody>
          <a:bodyPr/>
          <a:lstStyle/>
          <a:p>
            <a:r>
              <a:rPr lang="en-US" b="1" dirty="0">
                <a:solidFill>
                  <a:srgbClr val="FF0000"/>
                </a:solidFill>
              </a:rPr>
              <a:t>Thảo luận: Nhận định NB có ho</a:t>
            </a:r>
          </a:p>
        </p:txBody>
      </p:sp>
      <p:pic>
        <p:nvPicPr>
          <p:cNvPr id="5" name="Picture 2" descr="Image result for thao luan nh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410" y="1879316"/>
            <a:ext cx="5613213" cy="418652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7530354" y="2635624"/>
            <a:ext cx="4370294" cy="2393576"/>
          </a:xfrm>
        </p:spPr>
        <p:txBody>
          <a:bodyPr>
            <a:noAutofit/>
          </a:bodyPr>
          <a:lstStyle/>
          <a:p>
            <a:pPr algn="just">
              <a:lnSpc>
                <a:spcPct val="150000"/>
              </a:lnSpc>
            </a:pPr>
            <a:r>
              <a:rPr lang="en-US" sz="2400" b="1" dirty="0">
                <a:solidFill>
                  <a:schemeClr val="tx1"/>
                </a:solidFill>
              </a:rPr>
              <a:t>Các vấn đề điều dưỡng cần nhận định khi người bệnh có ho?</a:t>
            </a:r>
          </a:p>
        </p:txBody>
      </p:sp>
      <p:sp>
        <p:nvSpPr>
          <p:cNvPr id="8" name="Rectangle 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03:00</a:t>
            </a:r>
            <a:endParaRPr lang="en-US" sz="2800" b="1" dirty="0"/>
          </a:p>
        </p:txBody>
      </p:sp>
      <p:sp>
        <p:nvSpPr>
          <p:cNvPr id="9" name="Rectangle 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02:59</a:t>
            </a:r>
            <a:endParaRPr lang="en-US" sz="2800" b="1" dirty="0"/>
          </a:p>
        </p:txBody>
      </p:sp>
      <p:sp>
        <p:nvSpPr>
          <p:cNvPr id="10" name="Rectangle 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02:58</a:t>
            </a:r>
            <a:endParaRPr lang="en-US" sz="2800" b="1" dirty="0"/>
          </a:p>
        </p:txBody>
      </p:sp>
      <p:sp>
        <p:nvSpPr>
          <p:cNvPr id="11" name="Rectangle 1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02:57</a:t>
            </a:r>
            <a:endParaRPr lang="en-US" sz="2800" b="1" dirty="0"/>
          </a:p>
        </p:txBody>
      </p:sp>
      <p:sp>
        <p:nvSpPr>
          <p:cNvPr id="12" name="Rectangle 1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02:56</a:t>
            </a:r>
            <a:endParaRPr lang="en-US" sz="2800" b="1" dirty="0"/>
          </a:p>
        </p:txBody>
      </p:sp>
      <p:sp>
        <p:nvSpPr>
          <p:cNvPr id="13" name="Rectangle 1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02:55</a:t>
            </a:r>
            <a:endParaRPr lang="en-US" sz="2800" b="1" dirty="0"/>
          </a:p>
        </p:txBody>
      </p:sp>
      <p:sp>
        <p:nvSpPr>
          <p:cNvPr id="14" name="Rectangle 1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02:54</a:t>
            </a:r>
            <a:endParaRPr lang="en-US" sz="2800" b="1" dirty="0"/>
          </a:p>
        </p:txBody>
      </p:sp>
      <p:sp>
        <p:nvSpPr>
          <p:cNvPr id="15" name="Rectangle 1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02:53</a:t>
            </a:r>
            <a:endParaRPr lang="en-US" sz="2800" b="1" dirty="0"/>
          </a:p>
        </p:txBody>
      </p:sp>
      <p:sp>
        <p:nvSpPr>
          <p:cNvPr id="16" name="Rectangle 1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02:52</a:t>
            </a:r>
            <a:endParaRPr lang="en-US" sz="2800" b="1" dirty="0"/>
          </a:p>
        </p:txBody>
      </p:sp>
      <p:sp>
        <p:nvSpPr>
          <p:cNvPr id="17" name="Rectangle 1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02:51</a:t>
            </a:r>
            <a:endParaRPr lang="en-US" sz="2800" b="1" dirty="0"/>
          </a:p>
        </p:txBody>
      </p:sp>
      <p:sp>
        <p:nvSpPr>
          <p:cNvPr id="18" name="Rectangle 1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02:50</a:t>
            </a:r>
            <a:endParaRPr lang="en-US" sz="2800" b="1" dirty="0"/>
          </a:p>
        </p:txBody>
      </p:sp>
      <p:sp>
        <p:nvSpPr>
          <p:cNvPr id="19" name="Rectangle 1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02:49</a:t>
            </a:r>
            <a:endParaRPr lang="en-US" sz="2800" b="1" dirty="0"/>
          </a:p>
        </p:txBody>
      </p:sp>
      <p:sp>
        <p:nvSpPr>
          <p:cNvPr id="20" name="Rectangle 1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02:48</a:t>
            </a:r>
            <a:endParaRPr lang="en-US" sz="2800" b="1" dirty="0"/>
          </a:p>
        </p:txBody>
      </p:sp>
      <p:sp>
        <p:nvSpPr>
          <p:cNvPr id="21" name="Rectangle 2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02:47</a:t>
            </a:r>
            <a:endParaRPr lang="en-US" sz="2800" b="1" dirty="0"/>
          </a:p>
        </p:txBody>
      </p:sp>
      <p:sp>
        <p:nvSpPr>
          <p:cNvPr id="22" name="Rectangle 2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02:46</a:t>
            </a:r>
            <a:endParaRPr lang="en-US" sz="2800" b="1" dirty="0"/>
          </a:p>
        </p:txBody>
      </p:sp>
      <p:sp>
        <p:nvSpPr>
          <p:cNvPr id="23" name="Rectangle 2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02:45</a:t>
            </a:r>
            <a:endParaRPr lang="en-US" sz="2800" b="1" dirty="0"/>
          </a:p>
        </p:txBody>
      </p:sp>
      <p:sp>
        <p:nvSpPr>
          <p:cNvPr id="24" name="Rectangle 2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02:44</a:t>
            </a:r>
            <a:endParaRPr lang="en-US" sz="2800" b="1" dirty="0"/>
          </a:p>
        </p:txBody>
      </p:sp>
      <p:sp>
        <p:nvSpPr>
          <p:cNvPr id="25" name="Rectangle 2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02:43</a:t>
            </a:r>
            <a:endParaRPr lang="en-US" sz="2800" b="1" dirty="0"/>
          </a:p>
        </p:txBody>
      </p:sp>
      <p:sp>
        <p:nvSpPr>
          <p:cNvPr id="26" name="Rectangle 2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02:42</a:t>
            </a:r>
            <a:endParaRPr lang="en-US" sz="2800" b="1" dirty="0"/>
          </a:p>
        </p:txBody>
      </p:sp>
      <p:sp>
        <p:nvSpPr>
          <p:cNvPr id="27" name="Rectangle 2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02:41</a:t>
            </a:r>
            <a:endParaRPr lang="en-US" sz="2800" b="1" dirty="0"/>
          </a:p>
        </p:txBody>
      </p:sp>
      <p:sp>
        <p:nvSpPr>
          <p:cNvPr id="28" name="Rectangle 2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02:40</a:t>
            </a:r>
            <a:endParaRPr lang="en-US" sz="2800" b="1" dirty="0"/>
          </a:p>
        </p:txBody>
      </p:sp>
      <p:sp>
        <p:nvSpPr>
          <p:cNvPr id="29" name="Rectangle 2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02:39</a:t>
            </a:r>
            <a:endParaRPr lang="en-US" sz="2800" b="1" dirty="0"/>
          </a:p>
        </p:txBody>
      </p:sp>
      <p:sp>
        <p:nvSpPr>
          <p:cNvPr id="30" name="Rectangle 2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02:38</a:t>
            </a:r>
            <a:endParaRPr lang="en-US" sz="2800" b="1" dirty="0"/>
          </a:p>
        </p:txBody>
      </p:sp>
      <p:sp>
        <p:nvSpPr>
          <p:cNvPr id="31" name="Rectangle 3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02:37</a:t>
            </a:r>
            <a:endParaRPr lang="en-US" sz="2800" b="1" dirty="0"/>
          </a:p>
        </p:txBody>
      </p:sp>
      <p:sp>
        <p:nvSpPr>
          <p:cNvPr id="32" name="Rectangle 3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02:36</a:t>
            </a:r>
            <a:endParaRPr lang="en-US" sz="2800" b="1" dirty="0"/>
          </a:p>
        </p:txBody>
      </p:sp>
      <p:sp>
        <p:nvSpPr>
          <p:cNvPr id="33" name="Rectangle 3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02:35</a:t>
            </a:r>
            <a:endParaRPr lang="en-US" sz="2800" b="1" dirty="0"/>
          </a:p>
        </p:txBody>
      </p:sp>
      <p:sp>
        <p:nvSpPr>
          <p:cNvPr id="34" name="Rectangle 3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02:34</a:t>
            </a:r>
            <a:endParaRPr lang="en-US" sz="2800" b="1" dirty="0"/>
          </a:p>
        </p:txBody>
      </p:sp>
      <p:sp>
        <p:nvSpPr>
          <p:cNvPr id="35" name="Rectangle 3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02:33</a:t>
            </a:r>
            <a:endParaRPr lang="en-US" sz="2800" b="1" dirty="0"/>
          </a:p>
        </p:txBody>
      </p:sp>
      <p:sp>
        <p:nvSpPr>
          <p:cNvPr id="36" name="Rectangle 3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02:32</a:t>
            </a:r>
            <a:endParaRPr lang="en-US" sz="2800" b="1" dirty="0"/>
          </a:p>
        </p:txBody>
      </p:sp>
      <p:sp>
        <p:nvSpPr>
          <p:cNvPr id="37" name="Rectangle 3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02:31</a:t>
            </a:r>
            <a:endParaRPr lang="en-US" sz="2800" b="1" dirty="0"/>
          </a:p>
        </p:txBody>
      </p:sp>
      <p:sp>
        <p:nvSpPr>
          <p:cNvPr id="38" name="Rectangle 3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02:30</a:t>
            </a:r>
            <a:endParaRPr lang="en-US" sz="2800" b="1" dirty="0"/>
          </a:p>
        </p:txBody>
      </p:sp>
      <p:sp>
        <p:nvSpPr>
          <p:cNvPr id="39" name="Rectangle 3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02:29</a:t>
            </a:r>
            <a:endParaRPr lang="en-US" sz="2800" b="1" dirty="0"/>
          </a:p>
        </p:txBody>
      </p:sp>
      <p:sp>
        <p:nvSpPr>
          <p:cNvPr id="40" name="Rectangle 3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02:28</a:t>
            </a:r>
            <a:endParaRPr lang="en-US" sz="2800" b="1" dirty="0"/>
          </a:p>
        </p:txBody>
      </p:sp>
      <p:sp>
        <p:nvSpPr>
          <p:cNvPr id="41" name="Rectangle 4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02:27</a:t>
            </a:r>
            <a:endParaRPr lang="en-US" sz="2800" b="1" dirty="0"/>
          </a:p>
        </p:txBody>
      </p:sp>
      <p:sp>
        <p:nvSpPr>
          <p:cNvPr id="42" name="Rectangle 4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02:26</a:t>
            </a:r>
            <a:endParaRPr lang="en-US" sz="2800" b="1" dirty="0"/>
          </a:p>
        </p:txBody>
      </p:sp>
      <p:sp>
        <p:nvSpPr>
          <p:cNvPr id="43" name="Rectangle 4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02:25</a:t>
            </a:r>
            <a:endParaRPr lang="en-US" sz="2800" b="1" dirty="0"/>
          </a:p>
        </p:txBody>
      </p:sp>
      <p:sp>
        <p:nvSpPr>
          <p:cNvPr id="44" name="Rectangle 4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02:24</a:t>
            </a:r>
            <a:endParaRPr lang="en-US" sz="2800" b="1" dirty="0"/>
          </a:p>
        </p:txBody>
      </p:sp>
      <p:sp>
        <p:nvSpPr>
          <p:cNvPr id="45" name="Rectangle 4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02:23</a:t>
            </a:r>
            <a:endParaRPr lang="en-US" sz="2800" b="1" dirty="0"/>
          </a:p>
        </p:txBody>
      </p:sp>
      <p:sp>
        <p:nvSpPr>
          <p:cNvPr id="46" name="Rectangle 4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02:22</a:t>
            </a:r>
            <a:endParaRPr lang="en-US" sz="2800" b="1" dirty="0"/>
          </a:p>
        </p:txBody>
      </p:sp>
      <p:sp>
        <p:nvSpPr>
          <p:cNvPr id="47" name="Rectangle 4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02:21</a:t>
            </a:r>
            <a:endParaRPr lang="en-US" sz="2800" b="1" dirty="0"/>
          </a:p>
        </p:txBody>
      </p:sp>
      <p:sp>
        <p:nvSpPr>
          <p:cNvPr id="48" name="Rectangle 4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02:20</a:t>
            </a:r>
            <a:endParaRPr lang="en-US" sz="2800" b="1" dirty="0"/>
          </a:p>
        </p:txBody>
      </p:sp>
      <p:sp>
        <p:nvSpPr>
          <p:cNvPr id="49" name="Rectangle 4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02:19</a:t>
            </a:r>
            <a:endParaRPr lang="en-US" sz="2800" b="1" dirty="0"/>
          </a:p>
        </p:txBody>
      </p:sp>
      <p:sp>
        <p:nvSpPr>
          <p:cNvPr id="50" name="Rectangle 4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02:18</a:t>
            </a:r>
            <a:endParaRPr lang="en-US" sz="2800" b="1" dirty="0"/>
          </a:p>
        </p:txBody>
      </p:sp>
      <p:sp>
        <p:nvSpPr>
          <p:cNvPr id="51" name="Rectangle 5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02:17</a:t>
            </a:r>
            <a:endParaRPr lang="en-US" sz="2800" b="1" dirty="0"/>
          </a:p>
        </p:txBody>
      </p:sp>
      <p:sp>
        <p:nvSpPr>
          <p:cNvPr id="52" name="Rectangle 5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02:16</a:t>
            </a:r>
            <a:endParaRPr lang="en-US" sz="2800" b="1" dirty="0"/>
          </a:p>
        </p:txBody>
      </p:sp>
      <p:sp>
        <p:nvSpPr>
          <p:cNvPr id="53" name="Rectangle 5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02:15</a:t>
            </a:r>
            <a:endParaRPr lang="en-US" sz="2800" b="1" dirty="0"/>
          </a:p>
        </p:txBody>
      </p:sp>
      <p:sp>
        <p:nvSpPr>
          <p:cNvPr id="54" name="Rectangle 5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02:14</a:t>
            </a:r>
            <a:endParaRPr lang="en-US" sz="2800" b="1" dirty="0"/>
          </a:p>
        </p:txBody>
      </p:sp>
      <p:sp>
        <p:nvSpPr>
          <p:cNvPr id="55" name="Rectangle 5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02:13</a:t>
            </a:r>
            <a:endParaRPr lang="en-US" sz="2800" b="1" dirty="0"/>
          </a:p>
        </p:txBody>
      </p:sp>
      <p:sp>
        <p:nvSpPr>
          <p:cNvPr id="56" name="Rectangle 5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02:12</a:t>
            </a:r>
            <a:endParaRPr lang="en-US" sz="2800" b="1" dirty="0"/>
          </a:p>
        </p:txBody>
      </p:sp>
      <p:sp>
        <p:nvSpPr>
          <p:cNvPr id="57" name="Rectangle 5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02:11</a:t>
            </a:r>
            <a:endParaRPr lang="en-US" sz="2800" b="1" dirty="0"/>
          </a:p>
        </p:txBody>
      </p:sp>
      <p:sp>
        <p:nvSpPr>
          <p:cNvPr id="58" name="Rectangle 5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02:10</a:t>
            </a:r>
            <a:endParaRPr lang="en-US" sz="2800" b="1" dirty="0"/>
          </a:p>
        </p:txBody>
      </p:sp>
      <p:sp>
        <p:nvSpPr>
          <p:cNvPr id="59" name="Rectangle 5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02:09</a:t>
            </a:r>
            <a:endParaRPr lang="en-US" sz="2800" b="1" dirty="0"/>
          </a:p>
        </p:txBody>
      </p:sp>
      <p:sp>
        <p:nvSpPr>
          <p:cNvPr id="60" name="Rectangle 5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02:08</a:t>
            </a:r>
            <a:endParaRPr lang="en-US" sz="2800" b="1" dirty="0"/>
          </a:p>
        </p:txBody>
      </p:sp>
      <p:sp>
        <p:nvSpPr>
          <p:cNvPr id="61" name="Rectangle 6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02:07</a:t>
            </a:r>
            <a:endParaRPr lang="en-US" sz="2800" b="1" dirty="0"/>
          </a:p>
        </p:txBody>
      </p:sp>
      <p:sp>
        <p:nvSpPr>
          <p:cNvPr id="62" name="Rectangle 6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02:06</a:t>
            </a:r>
            <a:endParaRPr lang="en-US" sz="2800" b="1" dirty="0"/>
          </a:p>
        </p:txBody>
      </p:sp>
      <p:sp>
        <p:nvSpPr>
          <p:cNvPr id="63" name="Rectangle 6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02:05</a:t>
            </a:r>
            <a:endParaRPr lang="en-US" sz="2800" b="1" dirty="0"/>
          </a:p>
        </p:txBody>
      </p:sp>
      <p:sp>
        <p:nvSpPr>
          <p:cNvPr id="64" name="Rectangle 6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02:04</a:t>
            </a:r>
            <a:endParaRPr lang="en-US" sz="2800" b="1" dirty="0"/>
          </a:p>
        </p:txBody>
      </p:sp>
      <p:sp>
        <p:nvSpPr>
          <p:cNvPr id="65" name="Rectangle 6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02:03</a:t>
            </a:r>
            <a:endParaRPr lang="en-US" sz="2800" b="1" dirty="0"/>
          </a:p>
        </p:txBody>
      </p:sp>
      <p:sp>
        <p:nvSpPr>
          <p:cNvPr id="66" name="Rectangle 6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02:02</a:t>
            </a:r>
            <a:endParaRPr lang="en-US" sz="2800" b="1" dirty="0"/>
          </a:p>
        </p:txBody>
      </p:sp>
      <p:sp>
        <p:nvSpPr>
          <p:cNvPr id="67" name="Rectangle 6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02:01</a:t>
            </a:r>
            <a:endParaRPr lang="en-US" sz="2800" b="1" dirty="0"/>
          </a:p>
        </p:txBody>
      </p:sp>
      <p:sp>
        <p:nvSpPr>
          <p:cNvPr id="68" name="Rectangle 6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02:00</a:t>
            </a:r>
            <a:endParaRPr lang="en-US" sz="2800" b="1" dirty="0"/>
          </a:p>
        </p:txBody>
      </p:sp>
      <p:sp>
        <p:nvSpPr>
          <p:cNvPr id="69" name="Rectangle 6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01:59</a:t>
            </a:r>
            <a:endParaRPr lang="en-US" sz="2800" b="1" dirty="0"/>
          </a:p>
        </p:txBody>
      </p:sp>
      <p:sp>
        <p:nvSpPr>
          <p:cNvPr id="70" name="Rectangle 6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01:58</a:t>
            </a:r>
            <a:endParaRPr lang="en-US" sz="2800" b="1" dirty="0"/>
          </a:p>
        </p:txBody>
      </p:sp>
      <p:sp>
        <p:nvSpPr>
          <p:cNvPr id="71" name="Rectangle 7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01:57</a:t>
            </a:r>
            <a:endParaRPr lang="en-US" sz="2800" b="1" dirty="0"/>
          </a:p>
        </p:txBody>
      </p:sp>
      <p:sp>
        <p:nvSpPr>
          <p:cNvPr id="72" name="Rectangle 7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01:56</a:t>
            </a:r>
            <a:endParaRPr lang="en-US" sz="2800" b="1" dirty="0"/>
          </a:p>
        </p:txBody>
      </p:sp>
      <p:sp>
        <p:nvSpPr>
          <p:cNvPr id="73" name="Rectangle 7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01:55</a:t>
            </a:r>
            <a:endParaRPr lang="en-US" sz="2800" b="1" dirty="0"/>
          </a:p>
        </p:txBody>
      </p:sp>
      <p:sp>
        <p:nvSpPr>
          <p:cNvPr id="74" name="Rectangle 7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01:54</a:t>
            </a:r>
            <a:endParaRPr lang="en-US" sz="2800" b="1" dirty="0"/>
          </a:p>
        </p:txBody>
      </p:sp>
      <p:sp>
        <p:nvSpPr>
          <p:cNvPr id="75" name="Rectangle 7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01:53</a:t>
            </a:r>
            <a:endParaRPr lang="en-US" sz="2800" b="1" dirty="0"/>
          </a:p>
        </p:txBody>
      </p:sp>
      <p:sp>
        <p:nvSpPr>
          <p:cNvPr id="76" name="Rectangle 7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01:52</a:t>
            </a:r>
            <a:endParaRPr lang="en-US" sz="2800" b="1" dirty="0"/>
          </a:p>
        </p:txBody>
      </p:sp>
      <p:sp>
        <p:nvSpPr>
          <p:cNvPr id="77" name="Rectangle 7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01:51</a:t>
            </a:r>
            <a:endParaRPr lang="en-US" sz="2800" b="1" dirty="0"/>
          </a:p>
        </p:txBody>
      </p:sp>
      <p:sp>
        <p:nvSpPr>
          <p:cNvPr id="78" name="Rectangle 7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01:50</a:t>
            </a:r>
            <a:endParaRPr lang="en-US" sz="2800" b="1" dirty="0"/>
          </a:p>
        </p:txBody>
      </p:sp>
      <p:sp>
        <p:nvSpPr>
          <p:cNvPr id="79" name="Rectangle 7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01:49</a:t>
            </a:r>
            <a:endParaRPr lang="en-US" sz="2800" b="1" dirty="0"/>
          </a:p>
        </p:txBody>
      </p:sp>
      <p:sp>
        <p:nvSpPr>
          <p:cNvPr id="80" name="Rectangle 7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01:48</a:t>
            </a:r>
            <a:endParaRPr lang="en-US" sz="2800" b="1" dirty="0"/>
          </a:p>
        </p:txBody>
      </p:sp>
      <p:sp>
        <p:nvSpPr>
          <p:cNvPr id="81" name="Rectangle 8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01:47</a:t>
            </a:r>
            <a:endParaRPr lang="en-US" sz="2800" b="1" dirty="0"/>
          </a:p>
        </p:txBody>
      </p:sp>
      <p:sp>
        <p:nvSpPr>
          <p:cNvPr id="82" name="Rectangle 8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01:46</a:t>
            </a:r>
            <a:endParaRPr lang="en-US" sz="2800" b="1" dirty="0"/>
          </a:p>
        </p:txBody>
      </p:sp>
      <p:sp>
        <p:nvSpPr>
          <p:cNvPr id="83" name="Rectangle 8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01:45</a:t>
            </a:r>
            <a:endParaRPr lang="en-US" sz="2800" b="1" dirty="0"/>
          </a:p>
        </p:txBody>
      </p:sp>
      <p:sp>
        <p:nvSpPr>
          <p:cNvPr id="84" name="Rectangle 8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01:44</a:t>
            </a:r>
            <a:endParaRPr lang="en-US" sz="2800" b="1" dirty="0"/>
          </a:p>
        </p:txBody>
      </p:sp>
      <p:sp>
        <p:nvSpPr>
          <p:cNvPr id="85" name="Rectangle 8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01:43</a:t>
            </a:r>
            <a:endParaRPr lang="en-US" sz="2800" b="1" dirty="0"/>
          </a:p>
        </p:txBody>
      </p:sp>
      <p:sp>
        <p:nvSpPr>
          <p:cNvPr id="86" name="Rectangle 8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01:42</a:t>
            </a:r>
            <a:endParaRPr lang="en-US" sz="2800" b="1" dirty="0"/>
          </a:p>
        </p:txBody>
      </p:sp>
      <p:sp>
        <p:nvSpPr>
          <p:cNvPr id="87" name="Rectangle 8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01:41</a:t>
            </a:r>
            <a:endParaRPr lang="en-US" sz="2800" b="1" dirty="0"/>
          </a:p>
        </p:txBody>
      </p:sp>
      <p:sp>
        <p:nvSpPr>
          <p:cNvPr id="88" name="Rectangle 8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01:40</a:t>
            </a:r>
            <a:endParaRPr lang="en-US" sz="2800" b="1" dirty="0"/>
          </a:p>
        </p:txBody>
      </p:sp>
      <p:sp>
        <p:nvSpPr>
          <p:cNvPr id="89" name="Rectangle 8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01:39</a:t>
            </a:r>
            <a:endParaRPr lang="en-US" sz="2800" b="1" dirty="0"/>
          </a:p>
        </p:txBody>
      </p:sp>
      <p:sp>
        <p:nvSpPr>
          <p:cNvPr id="90" name="Rectangle 8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01:38</a:t>
            </a:r>
            <a:endParaRPr lang="en-US" sz="2800" b="1" dirty="0"/>
          </a:p>
        </p:txBody>
      </p:sp>
      <p:sp>
        <p:nvSpPr>
          <p:cNvPr id="91" name="Rectangle 9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01:37</a:t>
            </a:r>
            <a:endParaRPr lang="en-US" sz="2800" b="1" dirty="0"/>
          </a:p>
        </p:txBody>
      </p:sp>
      <p:sp>
        <p:nvSpPr>
          <p:cNvPr id="92" name="Rectangle 9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01:36</a:t>
            </a:r>
            <a:endParaRPr lang="en-US" sz="2800" b="1" dirty="0"/>
          </a:p>
        </p:txBody>
      </p:sp>
      <p:sp>
        <p:nvSpPr>
          <p:cNvPr id="93" name="Rectangle 9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01:35</a:t>
            </a:r>
            <a:endParaRPr lang="en-US" sz="2800" b="1" dirty="0"/>
          </a:p>
        </p:txBody>
      </p:sp>
      <p:sp>
        <p:nvSpPr>
          <p:cNvPr id="94" name="Rectangle 9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01:34</a:t>
            </a:r>
            <a:endParaRPr lang="en-US" sz="2800" b="1" dirty="0"/>
          </a:p>
        </p:txBody>
      </p:sp>
      <p:sp>
        <p:nvSpPr>
          <p:cNvPr id="95" name="Rectangle 9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01:33</a:t>
            </a:r>
            <a:endParaRPr lang="en-US" sz="2800" b="1" dirty="0"/>
          </a:p>
        </p:txBody>
      </p:sp>
      <p:sp>
        <p:nvSpPr>
          <p:cNvPr id="96" name="Rectangle 9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01:32</a:t>
            </a:r>
            <a:endParaRPr lang="en-US" sz="2800" b="1" dirty="0"/>
          </a:p>
        </p:txBody>
      </p:sp>
      <p:sp>
        <p:nvSpPr>
          <p:cNvPr id="97" name="Rectangle 9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01:31</a:t>
            </a:r>
            <a:endParaRPr lang="en-US" sz="2800" b="1" dirty="0"/>
          </a:p>
        </p:txBody>
      </p:sp>
      <p:sp>
        <p:nvSpPr>
          <p:cNvPr id="98" name="Rectangle 9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01:30</a:t>
            </a:r>
            <a:endParaRPr lang="en-US" sz="2800" b="1" dirty="0"/>
          </a:p>
        </p:txBody>
      </p:sp>
      <p:sp>
        <p:nvSpPr>
          <p:cNvPr id="99" name="Rectangle 9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01:29</a:t>
            </a:r>
            <a:endParaRPr lang="en-US" sz="2800" b="1" dirty="0"/>
          </a:p>
        </p:txBody>
      </p:sp>
      <p:sp>
        <p:nvSpPr>
          <p:cNvPr id="100" name="Rectangle 9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01:28</a:t>
            </a:r>
            <a:endParaRPr lang="en-US" sz="2800" b="1" dirty="0"/>
          </a:p>
        </p:txBody>
      </p:sp>
      <p:sp>
        <p:nvSpPr>
          <p:cNvPr id="101" name="Rectangle 10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01:27</a:t>
            </a:r>
            <a:endParaRPr lang="en-US" sz="2800" b="1" dirty="0"/>
          </a:p>
        </p:txBody>
      </p:sp>
      <p:sp>
        <p:nvSpPr>
          <p:cNvPr id="102" name="Rectangle 10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01:26</a:t>
            </a:r>
            <a:endParaRPr lang="en-US" sz="2800" b="1" dirty="0"/>
          </a:p>
        </p:txBody>
      </p:sp>
      <p:sp>
        <p:nvSpPr>
          <p:cNvPr id="103" name="Rectangle 10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01:25</a:t>
            </a:r>
            <a:endParaRPr lang="en-US" sz="2800" b="1" dirty="0"/>
          </a:p>
        </p:txBody>
      </p:sp>
      <p:sp>
        <p:nvSpPr>
          <p:cNvPr id="104" name="Rectangle 10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01:24</a:t>
            </a:r>
            <a:endParaRPr lang="en-US" sz="2800" b="1" dirty="0"/>
          </a:p>
        </p:txBody>
      </p:sp>
      <p:sp>
        <p:nvSpPr>
          <p:cNvPr id="105" name="Rectangle 10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01:23</a:t>
            </a:r>
            <a:endParaRPr lang="en-US" sz="2800" b="1" dirty="0"/>
          </a:p>
        </p:txBody>
      </p:sp>
      <p:sp>
        <p:nvSpPr>
          <p:cNvPr id="106" name="Rectangle 10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01:22</a:t>
            </a:r>
            <a:endParaRPr lang="en-US" sz="2800" b="1" dirty="0"/>
          </a:p>
        </p:txBody>
      </p:sp>
      <p:sp>
        <p:nvSpPr>
          <p:cNvPr id="107" name="Rectangle 10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01:21</a:t>
            </a:r>
            <a:endParaRPr lang="en-US" sz="2800" b="1" dirty="0"/>
          </a:p>
        </p:txBody>
      </p:sp>
      <p:sp>
        <p:nvSpPr>
          <p:cNvPr id="108" name="Rectangle 10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01:20</a:t>
            </a:r>
            <a:endParaRPr lang="en-US" sz="2800" b="1" dirty="0"/>
          </a:p>
        </p:txBody>
      </p:sp>
      <p:sp>
        <p:nvSpPr>
          <p:cNvPr id="109" name="Rectangle 10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01:19</a:t>
            </a:r>
            <a:endParaRPr lang="en-US" sz="2800" b="1" dirty="0"/>
          </a:p>
        </p:txBody>
      </p:sp>
      <p:sp>
        <p:nvSpPr>
          <p:cNvPr id="110" name="Rectangle 10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01:18</a:t>
            </a:r>
            <a:endParaRPr lang="en-US" sz="2800" b="1" dirty="0"/>
          </a:p>
        </p:txBody>
      </p:sp>
      <p:sp>
        <p:nvSpPr>
          <p:cNvPr id="111" name="Rectangle 11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01:17</a:t>
            </a:r>
            <a:endParaRPr lang="en-US" sz="2800" b="1" dirty="0"/>
          </a:p>
        </p:txBody>
      </p:sp>
      <p:sp>
        <p:nvSpPr>
          <p:cNvPr id="112" name="Rectangle 11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01:16</a:t>
            </a:r>
            <a:endParaRPr lang="en-US" sz="2800" b="1" dirty="0"/>
          </a:p>
        </p:txBody>
      </p:sp>
      <p:sp>
        <p:nvSpPr>
          <p:cNvPr id="113" name="Rectangle 11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01:15</a:t>
            </a:r>
            <a:endParaRPr lang="en-US" sz="2800" b="1" dirty="0"/>
          </a:p>
        </p:txBody>
      </p:sp>
      <p:sp>
        <p:nvSpPr>
          <p:cNvPr id="114" name="Rectangle 11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01:14</a:t>
            </a:r>
            <a:endParaRPr lang="en-US" sz="2800" b="1" dirty="0"/>
          </a:p>
        </p:txBody>
      </p:sp>
      <p:sp>
        <p:nvSpPr>
          <p:cNvPr id="115" name="Rectangle 11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01:13</a:t>
            </a:r>
            <a:endParaRPr lang="en-US" sz="2800" b="1" dirty="0"/>
          </a:p>
        </p:txBody>
      </p:sp>
      <p:sp>
        <p:nvSpPr>
          <p:cNvPr id="116" name="Rectangle 11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01:12</a:t>
            </a:r>
            <a:endParaRPr lang="en-US" sz="2800" b="1" dirty="0"/>
          </a:p>
        </p:txBody>
      </p:sp>
      <p:sp>
        <p:nvSpPr>
          <p:cNvPr id="117" name="Rectangle 11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01:11</a:t>
            </a:r>
            <a:endParaRPr lang="en-US" sz="2800" b="1" dirty="0"/>
          </a:p>
        </p:txBody>
      </p:sp>
      <p:sp>
        <p:nvSpPr>
          <p:cNvPr id="118" name="Rectangle 11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01:10</a:t>
            </a:r>
            <a:endParaRPr lang="en-US" sz="2800" b="1" dirty="0"/>
          </a:p>
        </p:txBody>
      </p:sp>
      <p:sp>
        <p:nvSpPr>
          <p:cNvPr id="119" name="Rectangle 11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01:09</a:t>
            </a:r>
            <a:endParaRPr lang="en-US" sz="2800" b="1" dirty="0"/>
          </a:p>
        </p:txBody>
      </p:sp>
      <p:sp>
        <p:nvSpPr>
          <p:cNvPr id="120" name="Rectangle 11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01:08</a:t>
            </a:r>
            <a:endParaRPr lang="en-US" sz="2800" b="1" dirty="0"/>
          </a:p>
        </p:txBody>
      </p:sp>
      <p:sp>
        <p:nvSpPr>
          <p:cNvPr id="121" name="Rectangle 12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01:07</a:t>
            </a:r>
            <a:endParaRPr lang="en-US" sz="2800" b="1" dirty="0"/>
          </a:p>
        </p:txBody>
      </p:sp>
      <p:sp>
        <p:nvSpPr>
          <p:cNvPr id="122" name="Rectangle 12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01:06</a:t>
            </a:r>
            <a:endParaRPr lang="en-US" sz="2800" b="1" dirty="0"/>
          </a:p>
        </p:txBody>
      </p:sp>
      <p:sp>
        <p:nvSpPr>
          <p:cNvPr id="123" name="Rectangle 12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01:05</a:t>
            </a:r>
            <a:endParaRPr lang="en-US" sz="2800" b="1" dirty="0"/>
          </a:p>
        </p:txBody>
      </p:sp>
      <p:sp>
        <p:nvSpPr>
          <p:cNvPr id="124" name="Rectangle 12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01:04</a:t>
            </a:r>
            <a:endParaRPr lang="en-US" sz="2800" b="1" dirty="0"/>
          </a:p>
        </p:txBody>
      </p:sp>
      <p:sp>
        <p:nvSpPr>
          <p:cNvPr id="125" name="Rectangle 12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01:03</a:t>
            </a:r>
            <a:endParaRPr lang="en-US" sz="2800" b="1" dirty="0"/>
          </a:p>
        </p:txBody>
      </p:sp>
      <p:sp>
        <p:nvSpPr>
          <p:cNvPr id="126" name="Rectangle 12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01:02</a:t>
            </a:r>
            <a:endParaRPr lang="en-US" sz="2800" b="1" dirty="0"/>
          </a:p>
        </p:txBody>
      </p:sp>
      <p:sp>
        <p:nvSpPr>
          <p:cNvPr id="127" name="Rectangle 12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01:01</a:t>
            </a:r>
            <a:endParaRPr lang="en-US" sz="2800" b="1" dirty="0"/>
          </a:p>
        </p:txBody>
      </p:sp>
      <p:sp>
        <p:nvSpPr>
          <p:cNvPr id="128" name="Rectangle 12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01:00</a:t>
            </a:r>
            <a:endParaRPr lang="en-US" sz="2800" b="1" dirty="0"/>
          </a:p>
        </p:txBody>
      </p:sp>
      <p:sp>
        <p:nvSpPr>
          <p:cNvPr id="129" name="Rectangle 12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00:59</a:t>
            </a:r>
            <a:endParaRPr lang="en-US" sz="2800" b="1" dirty="0"/>
          </a:p>
        </p:txBody>
      </p:sp>
      <p:sp>
        <p:nvSpPr>
          <p:cNvPr id="130" name="Rectangle 12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00:58</a:t>
            </a:r>
            <a:endParaRPr lang="en-US" sz="2800" b="1" dirty="0"/>
          </a:p>
        </p:txBody>
      </p:sp>
      <p:sp>
        <p:nvSpPr>
          <p:cNvPr id="131" name="Rectangle 13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00:57</a:t>
            </a:r>
            <a:endParaRPr lang="en-US" sz="2800" b="1" dirty="0"/>
          </a:p>
        </p:txBody>
      </p:sp>
      <p:sp>
        <p:nvSpPr>
          <p:cNvPr id="132" name="Rectangle 13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00:56</a:t>
            </a:r>
            <a:endParaRPr lang="en-US" sz="2800" b="1" dirty="0"/>
          </a:p>
        </p:txBody>
      </p:sp>
      <p:sp>
        <p:nvSpPr>
          <p:cNvPr id="133" name="Rectangle 13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00:55</a:t>
            </a:r>
            <a:endParaRPr lang="en-US" sz="2800" b="1" dirty="0"/>
          </a:p>
        </p:txBody>
      </p:sp>
      <p:sp>
        <p:nvSpPr>
          <p:cNvPr id="134" name="Rectangle 13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00:54</a:t>
            </a:r>
            <a:endParaRPr lang="en-US" sz="2800" b="1" dirty="0"/>
          </a:p>
        </p:txBody>
      </p:sp>
      <p:sp>
        <p:nvSpPr>
          <p:cNvPr id="135" name="Rectangle 13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00:53</a:t>
            </a:r>
            <a:endParaRPr lang="en-US" sz="2800" b="1" dirty="0"/>
          </a:p>
        </p:txBody>
      </p:sp>
      <p:sp>
        <p:nvSpPr>
          <p:cNvPr id="136" name="Rectangle 13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00:52</a:t>
            </a:r>
            <a:endParaRPr lang="en-US" sz="2800" b="1" dirty="0"/>
          </a:p>
        </p:txBody>
      </p:sp>
      <p:sp>
        <p:nvSpPr>
          <p:cNvPr id="137" name="Rectangle 13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00:51</a:t>
            </a:r>
            <a:endParaRPr lang="en-US" sz="2800" b="1" dirty="0"/>
          </a:p>
        </p:txBody>
      </p:sp>
      <p:sp>
        <p:nvSpPr>
          <p:cNvPr id="138" name="Rectangle 13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00:50</a:t>
            </a:r>
            <a:endParaRPr lang="en-US" sz="2800" b="1" dirty="0"/>
          </a:p>
        </p:txBody>
      </p:sp>
      <p:sp>
        <p:nvSpPr>
          <p:cNvPr id="139" name="Rectangle 13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00:49</a:t>
            </a:r>
            <a:endParaRPr lang="en-US" sz="2800" b="1" dirty="0"/>
          </a:p>
        </p:txBody>
      </p:sp>
      <p:sp>
        <p:nvSpPr>
          <p:cNvPr id="140" name="Rectangle 13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00:48</a:t>
            </a:r>
            <a:endParaRPr lang="en-US" sz="2800" b="1" dirty="0"/>
          </a:p>
        </p:txBody>
      </p:sp>
      <p:sp>
        <p:nvSpPr>
          <p:cNvPr id="141" name="Rectangle 14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00:47</a:t>
            </a:r>
            <a:endParaRPr lang="en-US" sz="2800" b="1" dirty="0"/>
          </a:p>
        </p:txBody>
      </p:sp>
      <p:sp>
        <p:nvSpPr>
          <p:cNvPr id="142" name="Rectangle 14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00:46</a:t>
            </a:r>
            <a:endParaRPr lang="en-US" sz="2800" b="1" dirty="0"/>
          </a:p>
        </p:txBody>
      </p:sp>
      <p:sp>
        <p:nvSpPr>
          <p:cNvPr id="143" name="Rectangle 14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00:45</a:t>
            </a:r>
            <a:endParaRPr lang="en-US" sz="2800" b="1" dirty="0"/>
          </a:p>
        </p:txBody>
      </p:sp>
      <p:sp>
        <p:nvSpPr>
          <p:cNvPr id="144" name="Rectangle 14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00:44</a:t>
            </a:r>
            <a:endParaRPr lang="en-US" sz="2800" b="1" dirty="0"/>
          </a:p>
        </p:txBody>
      </p:sp>
      <p:sp>
        <p:nvSpPr>
          <p:cNvPr id="145" name="Rectangle 14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00:43</a:t>
            </a:r>
            <a:endParaRPr lang="en-US" sz="2800" b="1" dirty="0"/>
          </a:p>
        </p:txBody>
      </p:sp>
      <p:sp>
        <p:nvSpPr>
          <p:cNvPr id="146" name="Rectangle 14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00:42</a:t>
            </a:r>
            <a:endParaRPr lang="en-US" sz="2800" b="1" dirty="0"/>
          </a:p>
        </p:txBody>
      </p:sp>
      <p:sp>
        <p:nvSpPr>
          <p:cNvPr id="147" name="Rectangle 14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00:41</a:t>
            </a:r>
            <a:endParaRPr lang="en-US" sz="2800" b="1" dirty="0"/>
          </a:p>
        </p:txBody>
      </p:sp>
      <p:sp>
        <p:nvSpPr>
          <p:cNvPr id="148" name="Rectangle 14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00:40</a:t>
            </a:r>
            <a:endParaRPr lang="en-US" sz="2800" b="1" dirty="0"/>
          </a:p>
        </p:txBody>
      </p:sp>
      <p:sp>
        <p:nvSpPr>
          <p:cNvPr id="149" name="Rectangle 14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00:39</a:t>
            </a:r>
            <a:endParaRPr lang="en-US" sz="2800" b="1" dirty="0"/>
          </a:p>
        </p:txBody>
      </p:sp>
      <p:sp>
        <p:nvSpPr>
          <p:cNvPr id="150" name="Rectangle 14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00:38</a:t>
            </a:r>
            <a:endParaRPr lang="en-US" sz="2800" b="1" dirty="0"/>
          </a:p>
        </p:txBody>
      </p:sp>
      <p:sp>
        <p:nvSpPr>
          <p:cNvPr id="151" name="Rectangle 15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00:37</a:t>
            </a:r>
            <a:endParaRPr lang="en-US" sz="2800" b="1" dirty="0"/>
          </a:p>
        </p:txBody>
      </p:sp>
      <p:sp>
        <p:nvSpPr>
          <p:cNvPr id="152" name="Rectangle 15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00:36</a:t>
            </a:r>
            <a:endParaRPr lang="en-US" sz="2800" b="1" dirty="0"/>
          </a:p>
        </p:txBody>
      </p:sp>
      <p:sp>
        <p:nvSpPr>
          <p:cNvPr id="153" name="Rectangle 15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00:35</a:t>
            </a:r>
            <a:endParaRPr lang="en-US" sz="2800" b="1" dirty="0"/>
          </a:p>
        </p:txBody>
      </p:sp>
      <p:sp>
        <p:nvSpPr>
          <p:cNvPr id="154" name="Rectangle 15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00:34</a:t>
            </a:r>
            <a:endParaRPr lang="en-US" sz="2800" b="1" dirty="0"/>
          </a:p>
        </p:txBody>
      </p:sp>
      <p:sp>
        <p:nvSpPr>
          <p:cNvPr id="155" name="Rectangle 15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00:33</a:t>
            </a:r>
            <a:endParaRPr lang="en-US" sz="2800" b="1" dirty="0"/>
          </a:p>
        </p:txBody>
      </p:sp>
      <p:sp>
        <p:nvSpPr>
          <p:cNvPr id="156" name="Rectangle 15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00:32</a:t>
            </a:r>
            <a:endParaRPr lang="en-US" sz="2800" b="1" dirty="0"/>
          </a:p>
        </p:txBody>
      </p:sp>
      <p:sp>
        <p:nvSpPr>
          <p:cNvPr id="157" name="Rectangle 15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00:31</a:t>
            </a:r>
            <a:endParaRPr lang="en-US" sz="2800" b="1" dirty="0"/>
          </a:p>
        </p:txBody>
      </p:sp>
      <p:sp>
        <p:nvSpPr>
          <p:cNvPr id="158" name="Rectangle 15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00:30</a:t>
            </a:r>
            <a:endParaRPr lang="en-US" sz="2800" b="1" dirty="0"/>
          </a:p>
        </p:txBody>
      </p:sp>
      <p:sp>
        <p:nvSpPr>
          <p:cNvPr id="159" name="Rectangle 15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00:29</a:t>
            </a:r>
            <a:endParaRPr lang="en-US" sz="2800" b="1" dirty="0"/>
          </a:p>
        </p:txBody>
      </p:sp>
      <p:sp>
        <p:nvSpPr>
          <p:cNvPr id="160" name="Rectangle 15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00:28</a:t>
            </a:r>
            <a:endParaRPr lang="en-US" sz="2800" b="1" dirty="0"/>
          </a:p>
        </p:txBody>
      </p:sp>
      <p:sp>
        <p:nvSpPr>
          <p:cNvPr id="161" name="Rectangle 16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00:27</a:t>
            </a:r>
            <a:endParaRPr lang="en-US" sz="2800" b="1" dirty="0"/>
          </a:p>
        </p:txBody>
      </p:sp>
      <p:sp>
        <p:nvSpPr>
          <p:cNvPr id="162" name="Rectangle 16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00:26</a:t>
            </a:r>
            <a:endParaRPr lang="en-US" sz="2800" b="1" dirty="0"/>
          </a:p>
        </p:txBody>
      </p:sp>
      <p:sp>
        <p:nvSpPr>
          <p:cNvPr id="163" name="Rectangle 16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00:25</a:t>
            </a:r>
            <a:endParaRPr lang="en-US" sz="2800" b="1" dirty="0"/>
          </a:p>
        </p:txBody>
      </p:sp>
      <p:sp>
        <p:nvSpPr>
          <p:cNvPr id="164" name="Rectangle 16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00:24</a:t>
            </a:r>
            <a:endParaRPr lang="en-US" sz="2800" b="1" dirty="0"/>
          </a:p>
        </p:txBody>
      </p:sp>
      <p:sp>
        <p:nvSpPr>
          <p:cNvPr id="165" name="Rectangle 16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00:23</a:t>
            </a:r>
            <a:endParaRPr lang="en-US" sz="2800" b="1" dirty="0"/>
          </a:p>
        </p:txBody>
      </p:sp>
      <p:sp>
        <p:nvSpPr>
          <p:cNvPr id="166" name="Rectangle 16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00:22</a:t>
            </a:r>
            <a:endParaRPr lang="en-US" sz="2800" b="1" dirty="0"/>
          </a:p>
        </p:txBody>
      </p:sp>
      <p:sp>
        <p:nvSpPr>
          <p:cNvPr id="167" name="Rectangle 16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00:21</a:t>
            </a:r>
            <a:endParaRPr lang="en-US" sz="2800" b="1" dirty="0"/>
          </a:p>
        </p:txBody>
      </p:sp>
      <p:sp>
        <p:nvSpPr>
          <p:cNvPr id="168" name="Rectangle 16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00:20</a:t>
            </a:r>
            <a:endParaRPr lang="en-US" sz="2800" b="1" dirty="0"/>
          </a:p>
        </p:txBody>
      </p:sp>
      <p:sp>
        <p:nvSpPr>
          <p:cNvPr id="169" name="Rectangle 16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00:19</a:t>
            </a:r>
            <a:endParaRPr lang="en-US" sz="2800" b="1" dirty="0"/>
          </a:p>
        </p:txBody>
      </p:sp>
      <p:sp>
        <p:nvSpPr>
          <p:cNvPr id="170" name="Rectangle 16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00:18</a:t>
            </a:r>
            <a:endParaRPr lang="en-US" sz="2800" b="1" dirty="0"/>
          </a:p>
        </p:txBody>
      </p:sp>
      <p:sp>
        <p:nvSpPr>
          <p:cNvPr id="171" name="Rectangle 17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00:17</a:t>
            </a:r>
            <a:endParaRPr lang="en-US" sz="2800" b="1" dirty="0"/>
          </a:p>
        </p:txBody>
      </p:sp>
      <p:sp>
        <p:nvSpPr>
          <p:cNvPr id="172" name="Rectangle 17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00:16</a:t>
            </a:r>
            <a:endParaRPr lang="en-US" sz="2800" b="1" dirty="0"/>
          </a:p>
        </p:txBody>
      </p:sp>
      <p:sp>
        <p:nvSpPr>
          <p:cNvPr id="173" name="Rectangle 17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00:15</a:t>
            </a:r>
            <a:endParaRPr lang="en-US" sz="2800" b="1" dirty="0"/>
          </a:p>
        </p:txBody>
      </p:sp>
      <p:sp>
        <p:nvSpPr>
          <p:cNvPr id="174" name="Rectangle 17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00:14</a:t>
            </a:r>
            <a:endParaRPr lang="en-US" sz="2800" b="1" dirty="0"/>
          </a:p>
        </p:txBody>
      </p:sp>
      <p:sp>
        <p:nvSpPr>
          <p:cNvPr id="175" name="Rectangle 17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00:13</a:t>
            </a:r>
            <a:endParaRPr lang="en-US" sz="2800" b="1" dirty="0"/>
          </a:p>
        </p:txBody>
      </p:sp>
      <p:sp>
        <p:nvSpPr>
          <p:cNvPr id="176" name="Rectangle 17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00:12</a:t>
            </a:r>
            <a:endParaRPr lang="en-US" sz="2800" b="1" dirty="0"/>
          </a:p>
        </p:txBody>
      </p:sp>
      <p:sp>
        <p:nvSpPr>
          <p:cNvPr id="177" name="Rectangle 17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00:11</a:t>
            </a:r>
            <a:endParaRPr lang="en-US" sz="2800" b="1" dirty="0"/>
          </a:p>
        </p:txBody>
      </p:sp>
      <p:sp>
        <p:nvSpPr>
          <p:cNvPr id="178" name="Rectangle 17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00:10</a:t>
            </a:r>
            <a:endParaRPr lang="en-US" sz="2800" b="1" dirty="0"/>
          </a:p>
        </p:txBody>
      </p:sp>
      <p:sp>
        <p:nvSpPr>
          <p:cNvPr id="179" name="Rectangle 178"/>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00:09</a:t>
            </a:r>
            <a:endParaRPr lang="en-US" sz="2800" b="1" dirty="0"/>
          </a:p>
        </p:txBody>
      </p:sp>
      <p:sp>
        <p:nvSpPr>
          <p:cNvPr id="180" name="Rectangle 179"/>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00:08</a:t>
            </a:r>
            <a:endParaRPr lang="en-US" sz="2800" b="1" dirty="0"/>
          </a:p>
        </p:txBody>
      </p:sp>
      <p:sp>
        <p:nvSpPr>
          <p:cNvPr id="181" name="Rectangle 180"/>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00:07</a:t>
            </a:r>
            <a:endParaRPr lang="en-US" sz="2800" b="1" dirty="0"/>
          </a:p>
        </p:txBody>
      </p:sp>
      <p:sp>
        <p:nvSpPr>
          <p:cNvPr id="182" name="Rectangle 181"/>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00:06</a:t>
            </a:r>
            <a:endParaRPr lang="en-US" sz="2800" b="1" dirty="0"/>
          </a:p>
        </p:txBody>
      </p:sp>
      <p:sp>
        <p:nvSpPr>
          <p:cNvPr id="183" name="Rectangle 182"/>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00:05</a:t>
            </a:r>
            <a:endParaRPr lang="en-US" sz="2800" b="1" dirty="0"/>
          </a:p>
        </p:txBody>
      </p:sp>
      <p:sp>
        <p:nvSpPr>
          <p:cNvPr id="184" name="Rectangle 183"/>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00:04</a:t>
            </a:r>
            <a:endParaRPr lang="en-US" sz="2800" b="1" dirty="0"/>
          </a:p>
        </p:txBody>
      </p:sp>
      <p:sp>
        <p:nvSpPr>
          <p:cNvPr id="185" name="Rectangle 184"/>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00:03</a:t>
            </a:r>
            <a:endParaRPr lang="en-US" sz="2800" b="1" dirty="0"/>
          </a:p>
        </p:txBody>
      </p:sp>
      <p:sp>
        <p:nvSpPr>
          <p:cNvPr id="186" name="Rectangle 185"/>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00:02</a:t>
            </a:r>
            <a:endParaRPr lang="en-US" sz="2800" b="1" dirty="0"/>
          </a:p>
        </p:txBody>
      </p:sp>
      <p:sp>
        <p:nvSpPr>
          <p:cNvPr id="187" name="Rectangle 186"/>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00:01</a:t>
            </a:r>
            <a:endParaRPr lang="en-US" sz="2800" b="1" dirty="0"/>
          </a:p>
        </p:txBody>
      </p:sp>
      <p:sp>
        <p:nvSpPr>
          <p:cNvPr id="188" name="Rectangle 187"/>
          <p:cNvSpPr/>
          <p:nvPr/>
        </p:nvSpPr>
        <p:spPr>
          <a:xfrm>
            <a:off x="8619565" y="5136776"/>
            <a:ext cx="2043953" cy="59167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a:t>00:00</a:t>
            </a:r>
            <a:endParaRPr lang="en-US" sz="2800" b="1" dirty="0"/>
          </a:p>
        </p:txBody>
      </p:sp>
    </p:spTree>
    <p:extLst>
      <p:ext uri="{BB962C8B-B14F-4D97-AF65-F5344CB8AC3E}">
        <p14:creationId xmlns:p14="http://schemas.microsoft.com/office/powerpoint/2010/main" val="24768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par>
                          <p:cTn id="11" fill="hold">
                            <p:stCondLst>
                              <p:cond delay="0"/>
                            </p:stCondLst>
                            <p:childTnLst>
                              <p:par>
                                <p:cTn id="12" presetID="11" presetClass="entr" presetSubtype="0" fill="hold" grpId="0" nodeType="afterEffect">
                                  <p:stCondLst>
                                    <p:cond delay="0"/>
                                  </p:stCondLst>
                                  <p:childTnLst>
                                    <p:set>
                                      <p:cBhvr>
                                        <p:cTn id="13" dur="1000">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9"/>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0"/>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1"/>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12"/>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13"/>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14"/>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15"/>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16"/>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25"/>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26"/>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27"/>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28"/>
                                        </p:tgtEl>
                                        <p:attrNameLst>
                                          <p:attrName>style.visibility</p:attrName>
                                        </p:attrNameLst>
                                      </p:cBhvr>
                                      <p:to>
                                        <p:strVal val="visible"/>
                                      </p:to>
                                    </p:set>
                                  </p:childTnLst>
                                </p:cTn>
                              </p:par>
                            </p:childTnLst>
                          </p:cTn>
                        </p:par>
                        <p:par>
                          <p:cTn id="74" fill="hold">
                            <p:stCondLst>
                              <p:cond delay="21000"/>
                            </p:stCondLst>
                            <p:childTnLst>
                              <p:par>
                                <p:cTn id="75" presetID="11" presetClass="entr" presetSubtype="0" fill="hold" grpId="0" nodeType="afterEffect">
                                  <p:stCondLst>
                                    <p:cond delay="0"/>
                                  </p:stCondLst>
                                  <p:childTnLst>
                                    <p:set>
                                      <p:cBhvr>
                                        <p:cTn id="76" dur="1000">
                                          <p:stCondLst>
                                            <p:cond delay="0"/>
                                          </p:stCondLst>
                                        </p:cTn>
                                        <p:tgtEl>
                                          <p:spTgt spid="29"/>
                                        </p:tgtEl>
                                        <p:attrNameLst>
                                          <p:attrName>style.visibility</p:attrName>
                                        </p:attrNameLst>
                                      </p:cBhvr>
                                      <p:to>
                                        <p:strVal val="visible"/>
                                      </p:to>
                                    </p:set>
                                  </p:childTnLst>
                                </p:cTn>
                              </p:par>
                            </p:childTnLst>
                          </p:cTn>
                        </p:par>
                        <p:par>
                          <p:cTn id="77" fill="hold">
                            <p:stCondLst>
                              <p:cond delay="22000"/>
                            </p:stCondLst>
                            <p:childTnLst>
                              <p:par>
                                <p:cTn id="78" presetID="11" presetClass="entr" presetSubtype="0" fill="hold" grpId="0" nodeType="afterEffect">
                                  <p:stCondLst>
                                    <p:cond delay="0"/>
                                  </p:stCondLst>
                                  <p:childTnLst>
                                    <p:set>
                                      <p:cBhvr>
                                        <p:cTn id="79" dur="1000">
                                          <p:stCondLst>
                                            <p:cond delay="0"/>
                                          </p:stCondLst>
                                        </p:cTn>
                                        <p:tgtEl>
                                          <p:spTgt spid="30"/>
                                        </p:tgtEl>
                                        <p:attrNameLst>
                                          <p:attrName>style.visibility</p:attrName>
                                        </p:attrNameLst>
                                      </p:cBhvr>
                                      <p:to>
                                        <p:strVal val="visible"/>
                                      </p:to>
                                    </p:set>
                                  </p:childTnLst>
                                </p:cTn>
                              </p:par>
                            </p:childTnLst>
                          </p:cTn>
                        </p:par>
                        <p:par>
                          <p:cTn id="80" fill="hold">
                            <p:stCondLst>
                              <p:cond delay="23000"/>
                            </p:stCondLst>
                            <p:childTnLst>
                              <p:par>
                                <p:cTn id="81" presetID="11" presetClass="entr" presetSubtype="0" fill="hold" grpId="0" nodeType="afterEffect">
                                  <p:stCondLst>
                                    <p:cond delay="0"/>
                                  </p:stCondLst>
                                  <p:childTnLst>
                                    <p:set>
                                      <p:cBhvr>
                                        <p:cTn id="82" dur="1000">
                                          <p:stCondLst>
                                            <p:cond delay="0"/>
                                          </p:stCondLst>
                                        </p:cTn>
                                        <p:tgtEl>
                                          <p:spTgt spid="31"/>
                                        </p:tgtEl>
                                        <p:attrNameLst>
                                          <p:attrName>style.visibility</p:attrName>
                                        </p:attrNameLst>
                                      </p:cBhvr>
                                      <p:to>
                                        <p:strVal val="visible"/>
                                      </p:to>
                                    </p:set>
                                  </p:childTnLst>
                                </p:cTn>
                              </p:par>
                            </p:childTnLst>
                          </p:cTn>
                        </p:par>
                        <p:par>
                          <p:cTn id="83" fill="hold">
                            <p:stCondLst>
                              <p:cond delay="24000"/>
                            </p:stCondLst>
                            <p:childTnLst>
                              <p:par>
                                <p:cTn id="84" presetID="11" presetClass="entr" presetSubtype="0" fill="hold" grpId="0" nodeType="afterEffect">
                                  <p:stCondLst>
                                    <p:cond delay="0"/>
                                  </p:stCondLst>
                                  <p:childTnLst>
                                    <p:set>
                                      <p:cBhvr>
                                        <p:cTn id="85" dur="1000">
                                          <p:stCondLst>
                                            <p:cond delay="0"/>
                                          </p:stCondLst>
                                        </p:cTn>
                                        <p:tgtEl>
                                          <p:spTgt spid="32"/>
                                        </p:tgtEl>
                                        <p:attrNameLst>
                                          <p:attrName>style.visibility</p:attrName>
                                        </p:attrNameLst>
                                      </p:cBhvr>
                                      <p:to>
                                        <p:strVal val="visible"/>
                                      </p:to>
                                    </p:set>
                                  </p:childTnLst>
                                </p:cTn>
                              </p:par>
                            </p:childTnLst>
                          </p:cTn>
                        </p:par>
                        <p:par>
                          <p:cTn id="86" fill="hold">
                            <p:stCondLst>
                              <p:cond delay="25000"/>
                            </p:stCondLst>
                            <p:childTnLst>
                              <p:par>
                                <p:cTn id="87" presetID="11" presetClass="entr" presetSubtype="0" fill="hold" grpId="0" nodeType="afterEffect">
                                  <p:stCondLst>
                                    <p:cond delay="0"/>
                                  </p:stCondLst>
                                  <p:childTnLst>
                                    <p:set>
                                      <p:cBhvr>
                                        <p:cTn id="88" dur="1000">
                                          <p:stCondLst>
                                            <p:cond delay="0"/>
                                          </p:stCondLst>
                                        </p:cTn>
                                        <p:tgtEl>
                                          <p:spTgt spid="33"/>
                                        </p:tgtEl>
                                        <p:attrNameLst>
                                          <p:attrName>style.visibility</p:attrName>
                                        </p:attrNameLst>
                                      </p:cBhvr>
                                      <p:to>
                                        <p:strVal val="visible"/>
                                      </p:to>
                                    </p:set>
                                  </p:childTnLst>
                                </p:cTn>
                              </p:par>
                            </p:childTnLst>
                          </p:cTn>
                        </p:par>
                        <p:par>
                          <p:cTn id="89" fill="hold">
                            <p:stCondLst>
                              <p:cond delay="26000"/>
                            </p:stCondLst>
                            <p:childTnLst>
                              <p:par>
                                <p:cTn id="90" presetID="11" presetClass="entr" presetSubtype="0" fill="hold" grpId="0" nodeType="afterEffect">
                                  <p:stCondLst>
                                    <p:cond delay="0"/>
                                  </p:stCondLst>
                                  <p:childTnLst>
                                    <p:set>
                                      <p:cBhvr>
                                        <p:cTn id="91" dur="1000">
                                          <p:stCondLst>
                                            <p:cond delay="0"/>
                                          </p:stCondLst>
                                        </p:cTn>
                                        <p:tgtEl>
                                          <p:spTgt spid="34"/>
                                        </p:tgtEl>
                                        <p:attrNameLst>
                                          <p:attrName>style.visibility</p:attrName>
                                        </p:attrNameLst>
                                      </p:cBhvr>
                                      <p:to>
                                        <p:strVal val="visible"/>
                                      </p:to>
                                    </p:set>
                                  </p:childTnLst>
                                </p:cTn>
                              </p:par>
                            </p:childTnLst>
                          </p:cTn>
                        </p:par>
                        <p:par>
                          <p:cTn id="92" fill="hold">
                            <p:stCondLst>
                              <p:cond delay="27000"/>
                            </p:stCondLst>
                            <p:childTnLst>
                              <p:par>
                                <p:cTn id="93" presetID="11" presetClass="entr" presetSubtype="0" fill="hold" grpId="0" nodeType="afterEffect">
                                  <p:stCondLst>
                                    <p:cond delay="0"/>
                                  </p:stCondLst>
                                  <p:childTnLst>
                                    <p:set>
                                      <p:cBhvr>
                                        <p:cTn id="94" dur="1000">
                                          <p:stCondLst>
                                            <p:cond delay="0"/>
                                          </p:stCondLst>
                                        </p:cTn>
                                        <p:tgtEl>
                                          <p:spTgt spid="35"/>
                                        </p:tgtEl>
                                        <p:attrNameLst>
                                          <p:attrName>style.visibility</p:attrName>
                                        </p:attrNameLst>
                                      </p:cBhvr>
                                      <p:to>
                                        <p:strVal val="visible"/>
                                      </p:to>
                                    </p:set>
                                  </p:childTnLst>
                                </p:cTn>
                              </p:par>
                            </p:childTnLst>
                          </p:cTn>
                        </p:par>
                        <p:par>
                          <p:cTn id="95" fill="hold">
                            <p:stCondLst>
                              <p:cond delay="28000"/>
                            </p:stCondLst>
                            <p:childTnLst>
                              <p:par>
                                <p:cTn id="96" presetID="11" presetClass="entr" presetSubtype="0" fill="hold" grpId="0" nodeType="afterEffect">
                                  <p:stCondLst>
                                    <p:cond delay="0"/>
                                  </p:stCondLst>
                                  <p:childTnLst>
                                    <p:set>
                                      <p:cBhvr>
                                        <p:cTn id="97" dur="1000">
                                          <p:stCondLst>
                                            <p:cond delay="0"/>
                                          </p:stCondLst>
                                        </p:cTn>
                                        <p:tgtEl>
                                          <p:spTgt spid="36"/>
                                        </p:tgtEl>
                                        <p:attrNameLst>
                                          <p:attrName>style.visibility</p:attrName>
                                        </p:attrNameLst>
                                      </p:cBhvr>
                                      <p:to>
                                        <p:strVal val="visible"/>
                                      </p:to>
                                    </p:set>
                                  </p:childTnLst>
                                </p:cTn>
                              </p:par>
                            </p:childTnLst>
                          </p:cTn>
                        </p:par>
                        <p:par>
                          <p:cTn id="98" fill="hold">
                            <p:stCondLst>
                              <p:cond delay="29000"/>
                            </p:stCondLst>
                            <p:childTnLst>
                              <p:par>
                                <p:cTn id="99" presetID="11" presetClass="entr" presetSubtype="0" fill="hold" grpId="0" nodeType="afterEffect">
                                  <p:stCondLst>
                                    <p:cond delay="0"/>
                                  </p:stCondLst>
                                  <p:childTnLst>
                                    <p:set>
                                      <p:cBhvr>
                                        <p:cTn id="100" dur="1000">
                                          <p:stCondLst>
                                            <p:cond delay="0"/>
                                          </p:stCondLst>
                                        </p:cTn>
                                        <p:tgtEl>
                                          <p:spTgt spid="37"/>
                                        </p:tgtEl>
                                        <p:attrNameLst>
                                          <p:attrName>style.visibility</p:attrName>
                                        </p:attrNameLst>
                                      </p:cBhvr>
                                      <p:to>
                                        <p:strVal val="visible"/>
                                      </p:to>
                                    </p:set>
                                  </p:childTnLst>
                                </p:cTn>
                              </p:par>
                            </p:childTnLst>
                          </p:cTn>
                        </p:par>
                        <p:par>
                          <p:cTn id="101" fill="hold">
                            <p:stCondLst>
                              <p:cond delay="30000"/>
                            </p:stCondLst>
                            <p:childTnLst>
                              <p:par>
                                <p:cTn id="102" presetID="11" presetClass="entr" presetSubtype="0" fill="hold" grpId="0" nodeType="afterEffect">
                                  <p:stCondLst>
                                    <p:cond delay="0"/>
                                  </p:stCondLst>
                                  <p:childTnLst>
                                    <p:set>
                                      <p:cBhvr>
                                        <p:cTn id="103" dur="1000">
                                          <p:stCondLst>
                                            <p:cond delay="0"/>
                                          </p:stCondLst>
                                        </p:cTn>
                                        <p:tgtEl>
                                          <p:spTgt spid="38"/>
                                        </p:tgtEl>
                                        <p:attrNameLst>
                                          <p:attrName>style.visibility</p:attrName>
                                        </p:attrNameLst>
                                      </p:cBhvr>
                                      <p:to>
                                        <p:strVal val="visible"/>
                                      </p:to>
                                    </p:set>
                                  </p:childTnLst>
                                </p:cTn>
                              </p:par>
                            </p:childTnLst>
                          </p:cTn>
                        </p:par>
                        <p:par>
                          <p:cTn id="104" fill="hold">
                            <p:stCondLst>
                              <p:cond delay="31000"/>
                            </p:stCondLst>
                            <p:childTnLst>
                              <p:par>
                                <p:cTn id="105" presetID="11" presetClass="entr" presetSubtype="0" fill="hold" grpId="0" nodeType="afterEffect">
                                  <p:stCondLst>
                                    <p:cond delay="0"/>
                                  </p:stCondLst>
                                  <p:childTnLst>
                                    <p:set>
                                      <p:cBhvr>
                                        <p:cTn id="106" dur="1000">
                                          <p:stCondLst>
                                            <p:cond delay="0"/>
                                          </p:stCondLst>
                                        </p:cTn>
                                        <p:tgtEl>
                                          <p:spTgt spid="39"/>
                                        </p:tgtEl>
                                        <p:attrNameLst>
                                          <p:attrName>style.visibility</p:attrName>
                                        </p:attrNameLst>
                                      </p:cBhvr>
                                      <p:to>
                                        <p:strVal val="visible"/>
                                      </p:to>
                                    </p:set>
                                  </p:childTnLst>
                                </p:cTn>
                              </p:par>
                            </p:childTnLst>
                          </p:cTn>
                        </p:par>
                        <p:par>
                          <p:cTn id="107" fill="hold">
                            <p:stCondLst>
                              <p:cond delay="32000"/>
                            </p:stCondLst>
                            <p:childTnLst>
                              <p:par>
                                <p:cTn id="108" presetID="11" presetClass="entr" presetSubtype="0" fill="hold" grpId="0" nodeType="afterEffect">
                                  <p:stCondLst>
                                    <p:cond delay="0"/>
                                  </p:stCondLst>
                                  <p:childTnLst>
                                    <p:set>
                                      <p:cBhvr>
                                        <p:cTn id="109" dur="1000">
                                          <p:stCondLst>
                                            <p:cond delay="0"/>
                                          </p:stCondLst>
                                        </p:cTn>
                                        <p:tgtEl>
                                          <p:spTgt spid="40"/>
                                        </p:tgtEl>
                                        <p:attrNameLst>
                                          <p:attrName>style.visibility</p:attrName>
                                        </p:attrNameLst>
                                      </p:cBhvr>
                                      <p:to>
                                        <p:strVal val="visible"/>
                                      </p:to>
                                    </p:set>
                                  </p:childTnLst>
                                </p:cTn>
                              </p:par>
                            </p:childTnLst>
                          </p:cTn>
                        </p:par>
                        <p:par>
                          <p:cTn id="110" fill="hold">
                            <p:stCondLst>
                              <p:cond delay="33000"/>
                            </p:stCondLst>
                            <p:childTnLst>
                              <p:par>
                                <p:cTn id="111" presetID="11" presetClass="entr" presetSubtype="0" fill="hold" grpId="0" nodeType="afterEffect">
                                  <p:stCondLst>
                                    <p:cond delay="0"/>
                                  </p:stCondLst>
                                  <p:childTnLst>
                                    <p:set>
                                      <p:cBhvr>
                                        <p:cTn id="112" dur="1000">
                                          <p:stCondLst>
                                            <p:cond delay="0"/>
                                          </p:stCondLst>
                                        </p:cTn>
                                        <p:tgtEl>
                                          <p:spTgt spid="41"/>
                                        </p:tgtEl>
                                        <p:attrNameLst>
                                          <p:attrName>style.visibility</p:attrName>
                                        </p:attrNameLst>
                                      </p:cBhvr>
                                      <p:to>
                                        <p:strVal val="visible"/>
                                      </p:to>
                                    </p:set>
                                  </p:childTnLst>
                                </p:cTn>
                              </p:par>
                            </p:childTnLst>
                          </p:cTn>
                        </p:par>
                        <p:par>
                          <p:cTn id="113" fill="hold">
                            <p:stCondLst>
                              <p:cond delay="34000"/>
                            </p:stCondLst>
                            <p:childTnLst>
                              <p:par>
                                <p:cTn id="114" presetID="11" presetClass="entr" presetSubtype="0" fill="hold" grpId="0" nodeType="afterEffect">
                                  <p:stCondLst>
                                    <p:cond delay="0"/>
                                  </p:stCondLst>
                                  <p:childTnLst>
                                    <p:set>
                                      <p:cBhvr>
                                        <p:cTn id="115" dur="1000">
                                          <p:stCondLst>
                                            <p:cond delay="0"/>
                                          </p:stCondLst>
                                        </p:cTn>
                                        <p:tgtEl>
                                          <p:spTgt spid="42"/>
                                        </p:tgtEl>
                                        <p:attrNameLst>
                                          <p:attrName>style.visibility</p:attrName>
                                        </p:attrNameLst>
                                      </p:cBhvr>
                                      <p:to>
                                        <p:strVal val="visible"/>
                                      </p:to>
                                    </p:set>
                                  </p:childTnLst>
                                </p:cTn>
                              </p:par>
                            </p:childTnLst>
                          </p:cTn>
                        </p:par>
                        <p:par>
                          <p:cTn id="116" fill="hold">
                            <p:stCondLst>
                              <p:cond delay="35000"/>
                            </p:stCondLst>
                            <p:childTnLst>
                              <p:par>
                                <p:cTn id="117" presetID="11" presetClass="entr" presetSubtype="0" fill="hold" grpId="0" nodeType="afterEffect">
                                  <p:stCondLst>
                                    <p:cond delay="0"/>
                                  </p:stCondLst>
                                  <p:childTnLst>
                                    <p:set>
                                      <p:cBhvr>
                                        <p:cTn id="118" dur="1000">
                                          <p:stCondLst>
                                            <p:cond delay="0"/>
                                          </p:stCondLst>
                                        </p:cTn>
                                        <p:tgtEl>
                                          <p:spTgt spid="43"/>
                                        </p:tgtEl>
                                        <p:attrNameLst>
                                          <p:attrName>style.visibility</p:attrName>
                                        </p:attrNameLst>
                                      </p:cBhvr>
                                      <p:to>
                                        <p:strVal val="visible"/>
                                      </p:to>
                                    </p:set>
                                  </p:childTnLst>
                                </p:cTn>
                              </p:par>
                            </p:childTnLst>
                          </p:cTn>
                        </p:par>
                        <p:par>
                          <p:cTn id="119" fill="hold">
                            <p:stCondLst>
                              <p:cond delay="36000"/>
                            </p:stCondLst>
                            <p:childTnLst>
                              <p:par>
                                <p:cTn id="120" presetID="11" presetClass="entr" presetSubtype="0" fill="hold" grpId="0" nodeType="afterEffect">
                                  <p:stCondLst>
                                    <p:cond delay="0"/>
                                  </p:stCondLst>
                                  <p:childTnLst>
                                    <p:set>
                                      <p:cBhvr>
                                        <p:cTn id="121" dur="1000">
                                          <p:stCondLst>
                                            <p:cond delay="0"/>
                                          </p:stCondLst>
                                        </p:cTn>
                                        <p:tgtEl>
                                          <p:spTgt spid="44"/>
                                        </p:tgtEl>
                                        <p:attrNameLst>
                                          <p:attrName>style.visibility</p:attrName>
                                        </p:attrNameLst>
                                      </p:cBhvr>
                                      <p:to>
                                        <p:strVal val="visible"/>
                                      </p:to>
                                    </p:set>
                                  </p:childTnLst>
                                </p:cTn>
                              </p:par>
                            </p:childTnLst>
                          </p:cTn>
                        </p:par>
                        <p:par>
                          <p:cTn id="122" fill="hold">
                            <p:stCondLst>
                              <p:cond delay="37000"/>
                            </p:stCondLst>
                            <p:childTnLst>
                              <p:par>
                                <p:cTn id="123" presetID="11" presetClass="entr" presetSubtype="0" fill="hold" grpId="0" nodeType="afterEffect">
                                  <p:stCondLst>
                                    <p:cond delay="0"/>
                                  </p:stCondLst>
                                  <p:childTnLst>
                                    <p:set>
                                      <p:cBhvr>
                                        <p:cTn id="124" dur="1000">
                                          <p:stCondLst>
                                            <p:cond delay="0"/>
                                          </p:stCondLst>
                                        </p:cTn>
                                        <p:tgtEl>
                                          <p:spTgt spid="45"/>
                                        </p:tgtEl>
                                        <p:attrNameLst>
                                          <p:attrName>style.visibility</p:attrName>
                                        </p:attrNameLst>
                                      </p:cBhvr>
                                      <p:to>
                                        <p:strVal val="visible"/>
                                      </p:to>
                                    </p:set>
                                  </p:childTnLst>
                                </p:cTn>
                              </p:par>
                            </p:childTnLst>
                          </p:cTn>
                        </p:par>
                        <p:par>
                          <p:cTn id="125" fill="hold">
                            <p:stCondLst>
                              <p:cond delay="38000"/>
                            </p:stCondLst>
                            <p:childTnLst>
                              <p:par>
                                <p:cTn id="126" presetID="11" presetClass="entr" presetSubtype="0" fill="hold" grpId="0" nodeType="afterEffect">
                                  <p:stCondLst>
                                    <p:cond delay="0"/>
                                  </p:stCondLst>
                                  <p:childTnLst>
                                    <p:set>
                                      <p:cBhvr>
                                        <p:cTn id="127" dur="1000">
                                          <p:stCondLst>
                                            <p:cond delay="0"/>
                                          </p:stCondLst>
                                        </p:cTn>
                                        <p:tgtEl>
                                          <p:spTgt spid="46"/>
                                        </p:tgtEl>
                                        <p:attrNameLst>
                                          <p:attrName>style.visibility</p:attrName>
                                        </p:attrNameLst>
                                      </p:cBhvr>
                                      <p:to>
                                        <p:strVal val="visible"/>
                                      </p:to>
                                    </p:set>
                                  </p:childTnLst>
                                </p:cTn>
                              </p:par>
                            </p:childTnLst>
                          </p:cTn>
                        </p:par>
                        <p:par>
                          <p:cTn id="128" fill="hold">
                            <p:stCondLst>
                              <p:cond delay="39000"/>
                            </p:stCondLst>
                            <p:childTnLst>
                              <p:par>
                                <p:cTn id="129" presetID="11" presetClass="entr" presetSubtype="0" fill="hold" grpId="0" nodeType="afterEffect">
                                  <p:stCondLst>
                                    <p:cond delay="0"/>
                                  </p:stCondLst>
                                  <p:childTnLst>
                                    <p:set>
                                      <p:cBhvr>
                                        <p:cTn id="130" dur="1000">
                                          <p:stCondLst>
                                            <p:cond delay="0"/>
                                          </p:stCondLst>
                                        </p:cTn>
                                        <p:tgtEl>
                                          <p:spTgt spid="47"/>
                                        </p:tgtEl>
                                        <p:attrNameLst>
                                          <p:attrName>style.visibility</p:attrName>
                                        </p:attrNameLst>
                                      </p:cBhvr>
                                      <p:to>
                                        <p:strVal val="visible"/>
                                      </p:to>
                                    </p:set>
                                  </p:childTnLst>
                                </p:cTn>
                              </p:par>
                            </p:childTnLst>
                          </p:cTn>
                        </p:par>
                        <p:par>
                          <p:cTn id="131" fill="hold">
                            <p:stCondLst>
                              <p:cond delay="40000"/>
                            </p:stCondLst>
                            <p:childTnLst>
                              <p:par>
                                <p:cTn id="132" presetID="11" presetClass="entr" presetSubtype="0" fill="hold" grpId="0" nodeType="afterEffect">
                                  <p:stCondLst>
                                    <p:cond delay="0"/>
                                  </p:stCondLst>
                                  <p:childTnLst>
                                    <p:set>
                                      <p:cBhvr>
                                        <p:cTn id="133" dur="1000">
                                          <p:stCondLst>
                                            <p:cond delay="0"/>
                                          </p:stCondLst>
                                        </p:cTn>
                                        <p:tgtEl>
                                          <p:spTgt spid="48"/>
                                        </p:tgtEl>
                                        <p:attrNameLst>
                                          <p:attrName>style.visibility</p:attrName>
                                        </p:attrNameLst>
                                      </p:cBhvr>
                                      <p:to>
                                        <p:strVal val="visible"/>
                                      </p:to>
                                    </p:set>
                                  </p:childTnLst>
                                </p:cTn>
                              </p:par>
                            </p:childTnLst>
                          </p:cTn>
                        </p:par>
                        <p:par>
                          <p:cTn id="134" fill="hold">
                            <p:stCondLst>
                              <p:cond delay="41000"/>
                            </p:stCondLst>
                            <p:childTnLst>
                              <p:par>
                                <p:cTn id="135" presetID="11" presetClass="entr" presetSubtype="0" fill="hold" grpId="0" nodeType="afterEffect">
                                  <p:stCondLst>
                                    <p:cond delay="0"/>
                                  </p:stCondLst>
                                  <p:childTnLst>
                                    <p:set>
                                      <p:cBhvr>
                                        <p:cTn id="136" dur="1000">
                                          <p:stCondLst>
                                            <p:cond delay="0"/>
                                          </p:stCondLst>
                                        </p:cTn>
                                        <p:tgtEl>
                                          <p:spTgt spid="49"/>
                                        </p:tgtEl>
                                        <p:attrNameLst>
                                          <p:attrName>style.visibility</p:attrName>
                                        </p:attrNameLst>
                                      </p:cBhvr>
                                      <p:to>
                                        <p:strVal val="visible"/>
                                      </p:to>
                                    </p:set>
                                  </p:childTnLst>
                                </p:cTn>
                              </p:par>
                            </p:childTnLst>
                          </p:cTn>
                        </p:par>
                        <p:par>
                          <p:cTn id="137" fill="hold">
                            <p:stCondLst>
                              <p:cond delay="42000"/>
                            </p:stCondLst>
                            <p:childTnLst>
                              <p:par>
                                <p:cTn id="138" presetID="11" presetClass="entr" presetSubtype="0" fill="hold" grpId="0" nodeType="afterEffect">
                                  <p:stCondLst>
                                    <p:cond delay="0"/>
                                  </p:stCondLst>
                                  <p:childTnLst>
                                    <p:set>
                                      <p:cBhvr>
                                        <p:cTn id="139" dur="1000">
                                          <p:stCondLst>
                                            <p:cond delay="0"/>
                                          </p:stCondLst>
                                        </p:cTn>
                                        <p:tgtEl>
                                          <p:spTgt spid="50"/>
                                        </p:tgtEl>
                                        <p:attrNameLst>
                                          <p:attrName>style.visibility</p:attrName>
                                        </p:attrNameLst>
                                      </p:cBhvr>
                                      <p:to>
                                        <p:strVal val="visible"/>
                                      </p:to>
                                    </p:set>
                                  </p:childTnLst>
                                </p:cTn>
                              </p:par>
                            </p:childTnLst>
                          </p:cTn>
                        </p:par>
                        <p:par>
                          <p:cTn id="140" fill="hold">
                            <p:stCondLst>
                              <p:cond delay="43000"/>
                            </p:stCondLst>
                            <p:childTnLst>
                              <p:par>
                                <p:cTn id="141" presetID="11" presetClass="entr" presetSubtype="0" fill="hold" grpId="0" nodeType="afterEffect">
                                  <p:stCondLst>
                                    <p:cond delay="0"/>
                                  </p:stCondLst>
                                  <p:childTnLst>
                                    <p:set>
                                      <p:cBhvr>
                                        <p:cTn id="142" dur="1000">
                                          <p:stCondLst>
                                            <p:cond delay="0"/>
                                          </p:stCondLst>
                                        </p:cTn>
                                        <p:tgtEl>
                                          <p:spTgt spid="51"/>
                                        </p:tgtEl>
                                        <p:attrNameLst>
                                          <p:attrName>style.visibility</p:attrName>
                                        </p:attrNameLst>
                                      </p:cBhvr>
                                      <p:to>
                                        <p:strVal val="visible"/>
                                      </p:to>
                                    </p:set>
                                  </p:childTnLst>
                                </p:cTn>
                              </p:par>
                            </p:childTnLst>
                          </p:cTn>
                        </p:par>
                        <p:par>
                          <p:cTn id="143" fill="hold">
                            <p:stCondLst>
                              <p:cond delay="44000"/>
                            </p:stCondLst>
                            <p:childTnLst>
                              <p:par>
                                <p:cTn id="144" presetID="11" presetClass="entr" presetSubtype="0" fill="hold" grpId="0" nodeType="afterEffect">
                                  <p:stCondLst>
                                    <p:cond delay="0"/>
                                  </p:stCondLst>
                                  <p:childTnLst>
                                    <p:set>
                                      <p:cBhvr>
                                        <p:cTn id="145" dur="1000">
                                          <p:stCondLst>
                                            <p:cond delay="0"/>
                                          </p:stCondLst>
                                        </p:cTn>
                                        <p:tgtEl>
                                          <p:spTgt spid="52"/>
                                        </p:tgtEl>
                                        <p:attrNameLst>
                                          <p:attrName>style.visibility</p:attrName>
                                        </p:attrNameLst>
                                      </p:cBhvr>
                                      <p:to>
                                        <p:strVal val="visible"/>
                                      </p:to>
                                    </p:set>
                                  </p:childTnLst>
                                </p:cTn>
                              </p:par>
                            </p:childTnLst>
                          </p:cTn>
                        </p:par>
                        <p:par>
                          <p:cTn id="146" fill="hold">
                            <p:stCondLst>
                              <p:cond delay="45000"/>
                            </p:stCondLst>
                            <p:childTnLst>
                              <p:par>
                                <p:cTn id="147" presetID="11" presetClass="entr" presetSubtype="0" fill="hold" grpId="0" nodeType="afterEffect">
                                  <p:stCondLst>
                                    <p:cond delay="0"/>
                                  </p:stCondLst>
                                  <p:childTnLst>
                                    <p:set>
                                      <p:cBhvr>
                                        <p:cTn id="148" dur="1000">
                                          <p:stCondLst>
                                            <p:cond delay="0"/>
                                          </p:stCondLst>
                                        </p:cTn>
                                        <p:tgtEl>
                                          <p:spTgt spid="53"/>
                                        </p:tgtEl>
                                        <p:attrNameLst>
                                          <p:attrName>style.visibility</p:attrName>
                                        </p:attrNameLst>
                                      </p:cBhvr>
                                      <p:to>
                                        <p:strVal val="visible"/>
                                      </p:to>
                                    </p:set>
                                  </p:childTnLst>
                                </p:cTn>
                              </p:par>
                            </p:childTnLst>
                          </p:cTn>
                        </p:par>
                        <p:par>
                          <p:cTn id="149" fill="hold">
                            <p:stCondLst>
                              <p:cond delay="46000"/>
                            </p:stCondLst>
                            <p:childTnLst>
                              <p:par>
                                <p:cTn id="150" presetID="11" presetClass="entr" presetSubtype="0" fill="hold" grpId="0" nodeType="afterEffect">
                                  <p:stCondLst>
                                    <p:cond delay="0"/>
                                  </p:stCondLst>
                                  <p:childTnLst>
                                    <p:set>
                                      <p:cBhvr>
                                        <p:cTn id="151" dur="1000">
                                          <p:stCondLst>
                                            <p:cond delay="0"/>
                                          </p:stCondLst>
                                        </p:cTn>
                                        <p:tgtEl>
                                          <p:spTgt spid="54"/>
                                        </p:tgtEl>
                                        <p:attrNameLst>
                                          <p:attrName>style.visibility</p:attrName>
                                        </p:attrNameLst>
                                      </p:cBhvr>
                                      <p:to>
                                        <p:strVal val="visible"/>
                                      </p:to>
                                    </p:set>
                                  </p:childTnLst>
                                </p:cTn>
                              </p:par>
                            </p:childTnLst>
                          </p:cTn>
                        </p:par>
                        <p:par>
                          <p:cTn id="152" fill="hold">
                            <p:stCondLst>
                              <p:cond delay="47000"/>
                            </p:stCondLst>
                            <p:childTnLst>
                              <p:par>
                                <p:cTn id="153" presetID="11" presetClass="entr" presetSubtype="0" fill="hold" grpId="0" nodeType="afterEffect">
                                  <p:stCondLst>
                                    <p:cond delay="0"/>
                                  </p:stCondLst>
                                  <p:childTnLst>
                                    <p:set>
                                      <p:cBhvr>
                                        <p:cTn id="154" dur="1000">
                                          <p:stCondLst>
                                            <p:cond delay="0"/>
                                          </p:stCondLst>
                                        </p:cTn>
                                        <p:tgtEl>
                                          <p:spTgt spid="55"/>
                                        </p:tgtEl>
                                        <p:attrNameLst>
                                          <p:attrName>style.visibility</p:attrName>
                                        </p:attrNameLst>
                                      </p:cBhvr>
                                      <p:to>
                                        <p:strVal val="visible"/>
                                      </p:to>
                                    </p:set>
                                  </p:childTnLst>
                                </p:cTn>
                              </p:par>
                            </p:childTnLst>
                          </p:cTn>
                        </p:par>
                        <p:par>
                          <p:cTn id="155" fill="hold">
                            <p:stCondLst>
                              <p:cond delay="48000"/>
                            </p:stCondLst>
                            <p:childTnLst>
                              <p:par>
                                <p:cTn id="156" presetID="11" presetClass="entr" presetSubtype="0" fill="hold" grpId="0" nodeType="afterEffect">
                                  <p:stCondLst>
                                    <p:cond delay="0"/>
                                  </p:stCondLst>
                                  <p:childTnLst>
                                    <p:set>
                                      <p:cBhvr>
                                        <p:cTn id="157" dur="1000">
                                          <p:stCondLst>
                                            <p:cond delay="0"/>
                                          </p:stCondLst>
                                        </p:cTn>
                                        <p:tgtEl>
                                          <p:spTgt spid="56"/>
                                        </p:tgtEl>
                                        <p:attrNameLst>
                                          <p:attrName>style.visibility</p:attrName>
                                        </p:attrNameLst>
                                      </p:cBhvr>
                                      <p:to>
                                        <p:strVal val="visible"/>
                                      </p:to>
                                    </p:set>
                                  </p:childTnLst>
                                </p:cTn>
                              </p:par>
                            </p:childTnLst>
                          </p:cTn>
                        </p:par>
                        <p:par>
                          <p:cTn id="158" fill="hold">
                            <p:stCondLst>
                              <p:cond delay="49000"/>
                            </p:stCondLst>
                            <p:childTnLst>
                              <p:par>
                                <p:cTn id="159" presetID="11" presetClass="entr" presetSubtype="0" fill="hold" grpId="0" nodeType="afterEffect">
                                  <p:stCondLst>
                                    <p:cond delay="0"/>
                                  </p:stCondLst>
                                  <p:childTnLst>
                                    <p:set>
                                      <p:cBhvr>
                                        <p:cTn id="160" dur="1000">
                                          <p:stCondLst>
                                            <p:cond delay="0"/>
                                          </p:stCondLst>
                                        </p:cTn>
                                        <p:tgtEl>
                                          <p:spTgt spid="57"/>
                                        </p:tgtEl>
                                        <p:attrNameLst>
                                          <p:attrName>style.visibility</p:attrName>
                                        </p:attrNameLst>
                                      </p:cBhvr>
                                      <p:to>
                                        <p:strVal val="visible"/>
                                      </p:to>
                                    </p:set>
                                  </p:childTnLst>
                                </p:cTn>
                              </p:par>
                            </p:childTnLst>
                          </p:cTn>
                        </p:par>
                        <p:par>
                          <p:cTn id="161" fill="hold">
                            <p:stCondLst>
                              <p:cond delay="50000"/>
                            </p:stCondLst>
                            <p:childTnLst>
                              <p:par>
                                <p:cTn id="162" presetID="11" presetClass="entr" presetSubtype="0" fill="hold" grpId="0" nodeType="afterEffect">
                                  <p:stCondLst>
                                    <p:cond delay="0"/>
                                  </p:stCondLst>
                                  <p:childTnLst>
                                    <p:set>
                                      <p:cBhvr>
                                        <p:cTn id="163" dur="1000">
                                          <p:stCondLst>
                                            <p:cond delay="0"/>
                                          </p:stCondLst>
                                        </p:cTn>
                                        <p:tgtEl>
                                          <p:spTgt spid="58"/>
                                        </p:tgtEl>
                                        <p:attrNameLst>
                                          <p:attrName>style.visibility</p:attrName>
                                        </p:attrNameLst>
                                      </p:cBhvr>
                                      <p:to>
                                        <p:strVal val="visible"/>
                                      </p:to>
                                    </p:set>
                                  </p:childTnLst>
                                </p:cTn>
                              </p:par>
                            </p:childTnLst>
                          </p:cTn>
                        </p:par>
                        <p:par>
                          <p:cTn id="164" fill="hold">
                            <p:stCondLst>
                              <p:cond delay="51000"/>
                            </p:stCondLst>
                            <p:childTnLst>
                              <p:par>
                                <p:cTn id="165" presetID="11" presetClass="entr" presetSubtype="0" fill="hold" grpId="0" nodeType="afterEffect">
                                  <p:stCondLst>
                                    <p:cond delay="0"/>
                                  </p:stCondLst>
                                  <p:childTnLst>
                                    <p:set>
                                      <p:cBhvr>
                                        <p:cTn id="166" dur="1000">
                                          <p:stCondLst>
                                            <p:cond delay="0"/>
                                          </p:stCondLst>
                                        </p:cTn>
                                        <p:tgtEl>
                                          <p:spTgt spid="59"/>
                                        </p:tgtEl>
                                        <p:attrNameLst>
                                          <p:attrName>style.visibility</p:attrName>
                                        </p:attrNameLst>
                                      </p:cBhvr>
                                      <p:to>
                                        <p:strVal val="visible"/>
                                      </p:to>
                                    </p:set>
                                  </p:childTnLst>
                                </p:cTn>
                              </p:par>
                            </p:childTnLst>
                          </p:cTn>
                        </p:par>
                        <p:par>
                          <p:cTn id="167" fill="hold">
                            <p:stCondLst>
                              <p:cond delay="52000"/>
                            </p:stCondLst>
                            <p:childTnLst>
                              <p:par>
                                <p:cTn id="168" presetID="11" presetClass="entr" presetSubtype="0" fill="hold" grpId="0" nodeType="afterEffect">
                                  <p:stCondLst>
                                    <p:cond delay="0"/>
                                  </p:stCondLst>
                                  <p:childTnLst>
                                    <p:set>
                                      <p:cBhvr>
                                        <p:cTn id="169" dur="1000">
                                          <p:stCondLst>
                                            <p:cond delay="0"/>
                                          </p:stCondLst>
                                        </p:cTn>
                                        <p:tgtEl>
                                          <p:spTgt spid="60"/>
                                        </p:tgtEl>
                                        <p:attrNameLst>
                                          <p:attrName>style.visibility</p:attrName>
                                        </p:attrNameLst>
                                      </p:cBhvr>
                                      <p:to>
                                        <p:strVal val="visible"/>
                                      </p:to>
                                    </p:set>
                                  </p:childTnLst>
                                </p:cTn>
                              </p:par>
                            </p:childTnLst>
                          </p:cTn>
                        </p:par>
                        <p:par>
                          <p:cTn id="170" fill="hold">
                            <p:stCondLst>
                              <p:cond delay="53000"/>
                            </p:stCondLst>
                            <p:childTnLst>
                              <p:par>
                                <p:cTn id="171" presetID="11" presetClass="entr" presetSubtype="0" fill="hold" grpId="0" nodeType="afterEffect">
                                  <p:stCondLst>
                                    <p:cond delay="0"/>
                                  </p:stCondLst>
                                  <p:childTnLst>
                                    <p:set>
                                      <p:cBhvr>
                                        <p:cTn id="172" dur="1000">
                                          <p:stCondLst>
                                            <p:cond delay="0"/>
                                          </p:stCondLst>
                                        </p:cTn>
                                        <p:tgtEl>
                                          <p:spTgt spid="61"/>
                                        </p:tgtEl>
                                        <p:attrNameLst>
                                          <p:attrName>style.visibility</p:attrName>
                                        </p:attrNameLst>
                                      </p:cBhvr>
                                      <p:to>
                                        <p:strVal val="visible"/>
                                      </p:to>
                                    </p:set>
                                  </p:childTnLst>
                                </p:cTn>
                              </p:par>
                            </p:childTnLst>
                          </p:cTn>
                        </p:par>
                        <p:par>
                          <p:cTn id="173" fill="hold">
                            <p:stCondLst>
                              <p:cond delay="54000"/>
                            </p:stCondLst>
                            <p:childTnLst>
                              <p:par>
                                <p:cTn id="174" presetID="11" presetClass="entr" presetSubtype="0" fill="hold" grpId="0" nodeType="afterEffect">
                                  <p:stCondLst>
                                    <p:cond delay="0"/>
                                  </p:stCondLst>
                                  <p:childTnLst>
                                    <p:set>
                                      <p:cBhvr>
                                        <p:cTn id="175" dur="1000">
                                          <p:stCondLst>
                                            <p:cond delay="0"/>
                                          </p:stCondLst>
                                        </p:cTn>
                                        <p:tgtEl>
                                          <p:spTgt spid="62"/>
                                        </p:tgtEl>
                                        <p:attrNameLst>
                                          <p:attrName>style.visibility</p:attrName>
                                        </p:attrNameLst>
                                      </p:cBhvr>
                                      <p:to>
                                        <p:strVal val="visible"/>
                                      </p:to>
                                    </p:set>
                                  </p:childTnLst>
                                </p:cTn>
                              </p:par>
                            </p:childTnLst>
                          </p:cTn>
                        </p:par>
                        <p:par>
                          <p:cTn id="176" fill="hold">
                            <p:stCondLst>
                              <p:cond delay="55000"/>
                            </p:stCondLst>
                            <p:childTnLst>
                              <p:par>
                                <p:cTn id="177" presetID="11" presetClass="entr" presetSubtype="0" fill="hold" grpId="0" nodeType="afterEffect">
                                  <p:stCondLst>
                                    <p:cond delay="0"/>
                                  </p:stCondLst>
                                  <p:childTnLst>
                                    <p:set>
                                      <p:cBhvr>
                                        <p:cTn id="178" dur="1000">
                                          <p:stCondLst>
                                            <p:cond delay="0"/>
                                          </p:stCondLst>
                                        </p:cTn>
                                        <p:tgtEl>
                                          <p:spTgt spid="63"/>
                                        </p:tgtEl>
                                        <p:attrNameLst>
                                          <p:attrName>style.visibility</p:attrName>
                                        </p:attrNameLst>
                                      </p:cBhvr>
                                      <p:to>
                                        <p:strVal val="visible"/>
                                      </p:to>
                                    </p:set>
                                  </p:childTnLst>
                                </p:cTn>
                              </p:par>
                            </p:childTnLst>
                          </p:cTn>
                        </p:par>
                        <p:par>
                          <p:cTn id="179" fill="hold">
                            <p:stCondLst>
                              <p:cond delay="56000"/>
                            </p:stCondLst>
                            <p:childTnLst>
                              <p:par>
                                <p:cTn id="180" presetID="11" presetClass="entr" presetSubtype="0" fill="hold" grpId="0" nodeType="afterEffect">
                                  <p:stCondLst>
                                    <p:cond delay="0"/>
                                  </p:stCondLst>
                                  <p:childTnLst>
                                    <p:set>
                                      <p:cBhvr>
                                        <p:cTn id="181" dur="1000">
                                          <p:stCondLst>
                                            <p:cond delay="0"/>
                                          </p:stCondLst>
                                        </p:cTn>
                                        <p:tgtEl>
                                          <p:spTgt spid="64"/>
                                        </p:tgtEl>
                                        <p:attrNameLst>
                                          <p:attrName>style.visibility</p:attrName>
                                        </p:attrNameLst>
                                      </p:cBhvr>
                                      <p:to>
                                        <p:strVal val="visible"/>
                                      </p:to>
                                    </p:set>
                                  </p:childTnLst>
                                </p:cTn>
                              </p:par>
                            </p:childTnLst>
                          </p:cTn>
                        </p:par>
                        <p:par>
                          <p:cTn id="182" fill="hold">
                            <p:stCondLst>
                              <p:cond delay="57000"/>
                            </p:stCondLst>
                            <p:childTnLst>
                              <p:par>
                                <p:cTn id="183" presetID="11" presetClass="entr" presetSubtype="0" fill="hold" grpId="0" nodeType="afterEffect">
                                  <p:stCondLst>
                                    <p:cond delay="0"/>
                                  </p:stCondLst>
                                  <p:childTnLst>
                                    <p:set>
                                      <p:cBhvr>
                                        <p:cTn id="184" dur="1000">
                                          <p:stCondLst>
                                            <p:cond delay="0"/>
                                          </p:stCondLst>
                                        </p:cTn>
                                        <p:tgtEl>
                                          <p:spTgt spid="65"/>
                                        </p:tgtEl>
                                        <p:attrNameLst>
                                          <p:attrName>style.visibility</p:attrName>
                                        </p:attrNameLst>
                                      </p:cBhvr>
                                      <p:to>
                                        <p:strVal val="visible"/>
                                      </p:to>
                                    </p:set>
                                  </p:childTnLst>
                                </p:cTn>
                              </p:par>
                            </p:childTnLst>
                          </p:cTn>
                        </p:par>
                        <p:par>
                          <p:cTn id="185" fill="hold">
                            <p:stCondLst>
                              <p:cond delay="58000"/>
                            </p:stCondLst>
                            <p:childTnLst>
                              <p:par>
                                <p:cTn id="186" presetID="11" presetClass="entr" presetSubtype="0" fill="hold" grpId="0" nodeType="afterEffect">
                                  <p:stCondLst>
                                    <p:cond delay="0"/>
                                  </p:stCondLst>
                                  <p:childTnLst>
                                    <p:set>
                                      <p:cBhvr>
                                        <p:cTn id="187" dur="1000">
                                          <p:stCondLst>
                                            <p:cond delay="0"/>
                                          </p:stCondLst>
                                        </p:cTn>
                                        <p:tgtEl>
                                          <p:spTgt spid="66"/>
                                        </p:tgtEl>
                                        <p:attrNameLst>
                                          <p:attrName>style.visibility</p:attrName>
                                        </p:attrNameLst>
                                      </p:cBhvr>
                                      <p:to>
                                        <p:strVal val="visible"/>
                                      </p:to>
                                    </p:set>
                                  </p:childTnLst>
                                </p:cTn>
                              </p:par>
                            </p:childTnLst>
                          </p:cTn>
                        </p:par>
                        <p:par>
                          <p:cTn id="188" fill="hold">
                            <p:stCondLst>
                              <p:cond delay="59000"/>
                            </p:stCondLst>
                            <p:childTnLst>
                              <p:par>
                                <p:cTn id="189" presetID="11" presetClass="entr" presetSubtype="0" fill="hold" grpId="0" nodeType="afterEffect">
                                  <p:stCondLst>
                                    <p:cond delay="0"/>
                                  </p:stCondLst>
                                  <p:childTnLst>
                                    <p:set>
                                      <p:cBhvr>
                                        <p:cTn id="190" dur="1000">
                                          <p:stCondLst>
                                            <p:cond delay="0"/>
                                          </p:stCondLst>
                                        </p:cTn>
                                        <p:tgtEl>
                                          <p:spTgt spid="67"/>
                                        </p:tgtEl>
                                        <p:attrNameLst>
                                          <p:attrName>style.visibility</p:attrName>
                                        </p:attrNameLst>
                                      </p:cBhvr>
                                      <p:to>
                                        <p:strVal val="visible"/>
                                      </p:to>
                                    </p:set>
                                  </p:childTnLst>
                                </p:cTn>
                              </p:par>
                            </p:childTnLst>
                          </p:cTn>
                        </p:par>
                        <p:par>
                          <p:cTn id="191" fill="hold">
                            <p:stCondLst>
                              <p:cond delay="60000"/>
                            </p:stCondLst>
                            <p:childTnLst>
                              <p:par>
                                <p:cTn id="192" presetID="11" presetClass="entr" presetSubtype="0" fill="hold" grpId="0" nodeType="afterEffect">
                                  <p:stCondLst>
                                    <p:cond delay="0"/>
                                  </p:stCondLst>
                                  <p:childTnLst>
                                    <p:set>
                                      <p:cBhvr>
                                        <p:cTn id="193" dur="1000">
                                          <p:stCondLst>
                                            <p:cond delay="0"/>
                                          </p:stCondLst>
                                        </p:cTn>
                                        <p:tgtEl>
                                          <p:spTgt spid="68"/>
                                        </p:tgtEl>
                                        <p:attrNameLst>
                                          <p:attrName>style.visibility</p:attrName>
                                        </p:attrNameLst>
                                      </p:cBhvr>
                                      <p:to>
                                        <p:strVal val="visible"/>
                                      </p:to>
                                    </p:set>
                                  </p:childTnLst>
                                </p:cTn>
                              </p:par>
                            </p:childTnLst>
                          </p:cTn>
                        </p:par>
                        <p:par>
                          <p:cTn id="194" fill="hold">
                            <p:stCondLst>
                              <p:cond delay="61000"/>
                            </p:stCondLst>
                            <p:childTnLst>
                              <p:par>
                                <p:cTn id="195" presetID="11" presetClass="entr" presetSubtype="0" fill="hold" grpId="0" nodeType="afterEffect">
                                  <p:stCondLst>
                                    <p:cond delay="0"/>
                                  </p:stCondLst>
                                  <p:childTnLst>
                                    <p:set>
                                      <p:cBhvr>
                                        <p:cTn id="196" dur="1000">
                                          <p:stCondLst>
                                            <p:cond delay="0"/>
                                          </p:stCondLst>
                                        </p:cTn>
                                        <p:tgtEl>
                                          <p:spTgt spid="69"/>
                                        </p:tgtEl>
                                        <p:attrNameLst>
                                          <p:attrName>style.visibility</p:attrName>
                                        </p:attrNameLst>
                                      </p:cBhvr>
                                      <p:to>
                                        <p:strVal val="visible"/>
                                      </p:to>
                                    </p:set>
                                  </p:childTnLst>
                                </p:cTn>
                              </p:par>
                            </p:childTnLst>
                          </p:cTn>
                        </p:par>
                        <p:par>
                          <p:cTn id="197" fill="hold">
                            <p:stCondLst>
                              <p:cond delay="62000"/>
                            </p:stCondLst>
                            <p:childTnLst>
                              <p:par>
                                <p:cTn id="198" presetID="11" presetClass="entr" presetSubtype="0" fill="hold" grpId="0" nodeType="afterEffect">
                                  <p:stCondLst>
                                    <p:cond delay="0"/>
                                  </p:stCondLst>
                                  <p:childTnLst>
                                    <p:set>
                                      <p:cBhvr>
                                        <p:cTn id="199" dur="1000">
                                          <p:stCondLst>
                                            <p:cond delay="0"/>
                                          </p:stCondLst>
                                        </p:cTn>
                                        <p:tgtEl>
                                          <p:spTgt spid="70"/>
                                        </p:tgtEl>
                                        <p:attrNameLst>
                                          <p:attrName>style.visibility</p:attrName>
                                        </p:attrNameLst>
                                      </p:cBhvr>
                                      <p:to>
                                        <p:strVal val="visible"/>
                                      </p:to>
                                    </p:set>
                                  </p:childTnLst>
                                </p:cTn>
                              </p:par>
                            </p:childTnLst>
                          </p:cTn>
                        </p:par>
                        <p:par>
                          <p:cTn id="200" fill="hold">
                            <p:stCondLst>
                              <p:cond delay="63000"/>
                            </p:stCondLst>
                            <p:childTnLst>
                              <p:par>
                                <p:cTn id="201" presetID="11" presetClass="entr" presetSubtype="0" fill="hold" grpId="0" nodeType="afterEffect">
                                  <p:stCondLst>
                                    <p:cond delay="0"/>
                                  </p:stCondLst>
                                  <p:childTnLst>
                                    <p:set>
                                      <p:cBhvr>
                                        <p:cTn id="202" dur="1000">
                                          <p:stCondLst>
                                            <p:cond delay="0"/>
                                          </p:stCondLst>
                                        </p:cTn>
                                        <p:tgtEl>
                                          <p:spTgt spid="71"/>
                                        </p:tgtEl>
                                        <p:attrNameLst>
                                          <p:attrName>style.visibility</p:attrName>
                                        </p:attrNameLst>
                                      </p:cBhvr>
                                      <p:to>
                                        <p:strVal val="visible"/>
                                      </p:to>
                                    </p:set>
                                  </p:childTnLst>
                                </p:cTn>
                              </p:par>
                            </p:childTnLst>
                          </p:cTn>
                        </p:par>
                        <p:par>
                          <p:cTn id="203" fill="hold">
                            <p:stCondLst>
                              <p:cond delay="64000"/>
                            </p:stCondLst>
                            <p:childTnLst>
                              <p:par>
                                <p:cTn id="204" presetID="11" presetClass="entr" presetSubtype="0" fill="hold" grpId="0" nodeType="afterEffect">
                                  <p:stCondLst>
                                    <p:cond delay="0"/>
                                  </p:stCondLst>
                                  <p:childTnLst>
                                    <p:set>
                                      <p:cBhvr>
                                        <p:cTn id="205" dur="1000">
                                          <p:stCondLst>
                                            <p:cond delay="0"/>
                                          </p:stCondLst>
                                        </p:cTn>
                                        <p:tgtEl>
                                          <p:spTgt spid="72"/>
                                        </p:tgtEl>
                                        <p:attrNameLst>
                                          <p:attrName>style.visibility</p:attrName>
                                        </p:attrNameLst>
                                      </p:cBhvr>
                                      <p:to>
                                        <p:strVal val="visible"/>
                                      </p:to>
                                    </p:set>
                                  </p:childTnLst>
                                </p:cTn>
                              </p:par>
                            </p:childTnLst>
                          </p:cTn>
                        </p:par>
                        <p:par>
                          <p:cTn id="206" fill="hold">
                            <p:stCondLst>
                              <p:cond delay="65000"/>
                            </p:stCondLst>
                            <p:childTnLst>
                              <p:par>
                                <p:cTn id="207" presetID="11" presetClass="entr" presetSubtype="0" fill="hold" grpId="0" nodeType="afterEffect">
                                  <p:stCondLst>
                                    <p:cond delay="0"/>
                                  </p:stCondLst>
                                  <p:childTnLst>
                                    <p:set>
                                      <p:cBhvr>
                                        <p:cTn id="208" dur="1000">
                                          <p:stCondLst>
                                            <p:cond delay="0"/>
                                          </p:stCondLst>
                                        </p:cTn>
                                        <p:tgtEl>
                                          <p:spTgt spid="73"/>
                                        </p:tgtEl>
                                        <p:attrNameLst>
                                          <p:attrName>style.visibility</p:attrName>
                                        </p:attrNameLst>
                                      </p:cBhvr>
                                      <p:to>
                                        <p:strVal val="visible"/>
                                      </p:to>
                                    </p:set>
                                  </p:childTnLst>
                                </p:cTn>
                              </p:par>
                            </p:childTnLst>
                          </p:cTn>
                        </p:par>
                        <p:par>
                          <p:cTn id="209" fill="hold">
                            <p:stCondLst>
                              <p:cond delay="66000"/>
                            </p:stCondLst>
                            <p:childTnLst>
                              <p:par>
                                <p:cTn id="210" presetID="11" presetClass="entr" presetSubtype="0" fill="hold" grpId="0" nodeType="afterEffect">
                                  <p:stCondLst>
                                    <p:cond delay="0"/>
                                  </p:stCondLst>
                                  <p:childTnLst>
                                    <p:set>
                                      <p:cBhvr>
                                        <p:cTn id="211" dur="1000">
                                          <p:stCondLst>
                                            <p:cond delay="0"/>
                                          </p:stCondLst>
                                        </p:cTn>
                                        <p:tgtEl>
                                          <p:spTgt spid="74"/>
                                        </p:tgtEl>
                                        <p:attrNameLst>
                                          <p:attrName>style.visibility</p:attrName>
                                        </p:attrNameLst>
                                      </p:cBhvr>
                                      <p:to>
                                        <p:strVal val="visible"/>
                                      </p:to>
                                    </p:set>
                                  </p:childTnLst>
                                </p:cTn>
                              </p:par>
                            </p:childTnLst>
                          </p:cTn>
                        </p:par>
                        <p:par>
                          <p:cTn id="212" fill="hold">
                            <p:stCondLst>
                              <p:cond delay="67000"/>
                            </p:stCondLst>
                            <p:childTnLst>
                              <p:par>
                                <p:cTn id="213" presetID="11" presetClass="entr" presetSubtype="0" fill="hold" grpId="0" nodeType="afterEffect">
                                  <p:stCondLst>
                                    <p:cond delay="0"/>
                                  </p:stCondLst>
                                  <p:childTnLst>
                                    <p:set>
                                      <p:cBhvr>
                                        <p:cTn id="214" dur="1000">
                                          <p:stCondLst>
                                            <p:cond delay="0"/>
                                          </p:stCondLst>
                                        </p:cTn>
                                        <p:tgtEl>
                                          <p:spTgt spid="75"/>
                                        </p:tgtEl>
                                        <p:attrNameLst>
                                          <p:attrName>style.visibility</p:attrName>
                                        </p:attrNameLst>
                                      </p:cBhvr>
                                      <p:to>
                                        <p:strVal val="visible"/>
                                      </p:to>
                                    </p:set>
                                  </p:childTnLst>
                                </p:cTn>
                              </p:par>
                            </p:childTnLst>
                          </p:cTn>
                        </p:par>
                        <p:par>
                          <p:cTn id="215" fill="hold">
                            <p:stCondLst>
                              <p:cond delay="68000"/>
                            </p:stCondLst>
                            <p:childTnLst>
                              <p:par>
                                <p:cTn id="216" presetID="11" presetClass="entr" presetSubtype="0" fill="hold" grpId="0" nodeType="afterEffect">
                                  <p:stCondLst>
                                    <p:cond delay="0"/>
                                  </p:stCondLst>
                                  <p:childTnLst>
                                    <p:set>
                                      <p:cBhvr>
                                        <p:cTn id="217" dur="1000">
                                          <p:stCondLst>
                                            <p:cond delay="0"/>
                                          </p:stCondLst>
                                        </p:cTn>
                                        <p:tgtEl>
                                          <p:spTgt spid="76"/>
                                        </p:tgtEl>
                                        <p:attrNameLst>
                                          <p:attrName>style.visibility</p:attrName>
                                        </p:attrNameLst>
                                      </p:cBhvr>
                                      <p:to>
                                        <p:strVal val="visible"/>
                                      </p:to>
                                    </p:set>
                                  </p:childTnLst>
                                </p:cTn>
                              </p:par>
                            </p:childTnLst>
                          </p:cTn>
                        </p:par>
                        <p:par>
                          <p:cTn id="218" fill="hold">
                            <p:stCondLst>
                              <p:cond delay="69000"/>
                            </p:stCondLst>
                            <p:childTnLst>
                              <p:par>
                                <p:cTn id="219" presetID="11" presetClass="entr" presetSubtype="0" fill="hold" grpId="0" nodeType="afterEffect">
                                  <p:stCondLst>
                                    <p:cond delay="0"/>
                                  </p:stCondLst>
                                  <p:childTnLst>
                                    <p:set>
                                      <p:cBhvr>
                                        <p:cTn id="220" dur="1000">
                                          <p:stCondLst>
                                            <p:cond delay="0"/>
                                          </p:stCondLst>
                                        </p:cTn>
                                        <p:tgtEl>
                                          <p:spTgt spid="77"/>
                                        </p:tgtEl>
                                        <p:attrNameLst>
                                          <p:attrName>style.visibility</p:attrName>
                                        </p:attrNameLst>
                                      </p:cBhvr>
                                      <p:to>
                                        <p:strVal val="visible"/>
                                      </p:to>
                                    </p:set>
                                  </p:childTnLst>
                                </p:cTn>
                              </p:par>
                            </p:childTnLst>
                          </p:cTn>
                        </p:par>
                        <p:par>
                          <p:cTn id="221" fill="hold">
                            <p:stCondLst>
                              <p:cond delay="70000"/>
                            </p:stCondLst>
                            <p:childTnLst>
                              <p:par>
                                <p:cTn id="222" presetID="11" presetClass="entr" presetSubtype="0" fill="hold" grpId="0" nodeType="afterEffect">
                                  <p:stCondLst>
                                    <p:cond delay="0"/>
                                  </p:stCondLst>
                                  <p:childTnLst>
                                    <p:set>
                                      <p:cBhvr>
                                        <p:cTn id="223" dur="1000">
                                          <p:stCondLst>
                                            <p:cond delay="0"/>
                                          </p:stCondLst>
                                        </p:cTn>
                                        <p:tgtEl>
                                          <p:spTgt spid="78"/>
                                        </p:tgtEl>
                                        <p:attrNameLst>
                                          <p:attrName>style.visibility</p:attrName>
                                        </p:attrNameLst>
                                      </p:cBhvr>
                                      <p:to>
                                        <p:strVal val="visible"/>
                                      </p:to>
                                    </p:set>
                                  </p:childTnLst>
                                </p:cTn>
                              </p:par>
                            </p:childTnLst>
                          </p:cTn>
                        </p:par>
                        <p:par>
                          <p:cTn id="224" fill="hold">
                            <p:stCondLst>
                              <p:cond delay="71000"/>
                            </p:stCondLst>
                            <p:childTnLst>
                              <p:par>
                                <p:cTn id="225" presetID="11" presetClass="entr" presetSubtype="0" fill="hold" grpId="0" nodeType="afterEffect">
                                  <p:stCondLst>
                                    <p:cond delay="0"/>
                                  </p:stCondLst>
                                  <p:childTnLst>
                                    <p:set>
                                      <p:cBhvr>
                                        <p:cTn id="226" dur="1000">
                                          <p:stCondLst>
                                            <p:cond delay="0"/>
                                          </p:stCondLst>
                                        </p:cTn>
                                        <p:tgtEl>
                                          <p:spTgt spid="79"/>
                                        </p:tgtEl>
                                        <p:attrNameLst>
                                          <p:attrName>style.visibility</p:attrName>
                                        </p:attrNameLst>
                                      </p:cBhvr>
                                      <p:to>
                                        <p:strVal val="visible"/>
                                      </p:to>
                                    </p:set>
                                  </p:childTnLst>
                                </p:cTn>
                              </p:par>
                            </p:childTnLst>
                          </p:cTn>
                        </p:par>
                        <p:par>
                          <p:cTn id="227" fill="hold">
                            <p:stCondLst>
                              <p:cond delay="72000"/>
                            </p:stCondLst>
                            <p:childTnLst>
                              <p:par>
                                <p:cTn id="228" presetID="11" presetClass="entr" presetSubtype="0" fill="hold" grpId="0" nodeType="afterEffect">
                                  <p:stCondLst>
                                    <p:cond delay="0"/>
                                  </p:stCondLst>
                                  <p:childTnLst>
                                    <p:set>
                                      <p:cBhvr>
                                        <p:cTn id="229" dur="1000">
                                          <p:stCondLst>
                                            <p:cond delay="0"/>
                                          </p:stCondLst>
                                        </p:cTn>
                                        <p:tgtEl>
                                          <p:spTgt spid="80"/>
                                        </p:tgtEl>
                                        <p:attrNameLst>
                                          <p:attrName>style.visibility</p:attrName>
                                        </p:attrNameLst>
                                      </p:cBhvr>
                                      <p:to>
                                        <p:strVal val="visible"/>
                                      </p:to>
                                    </p:set>
                                  </p:childTnLst>
                                </p:cTn>
                              </p:par>
                            </p:childTnLst>
                          </p:cTn>
                        </p:par>
                        <p:par>
                          <p:cTn id="230" fill="hold">
                            <p:stCondLst>
                              <p:cond delay="73000"/>
                            </p:stCondLst>
                            <p:childTnLst>
                              <p:par>
                                <p:cTn id="231" presetID="11" presetClass="entr" presetSubtype="0" fill="hold" grpId="0" nodeType="afterEffect">
                                  <p:stCondLst>
                                    <p:cond delay="0"/>
                                  </p:stCondLst>
                                  <p:childTnLst>
                                    <p:set>
                                      <p:cBhvr>
                                        <p:cTn id="232" dur="1000">
                                          <p:stCondLst>
                                            <p:cond delay="0"/>
                                          </p:stCondLst>
                                        </p:cTn>
                                        <p:tgtEl>
                                          <p:spTgt spid="81"/>
                                        </p:tgtEl>
                                        <p:attrNameLst>
                                          <p:attrName>style.visibility</p:attrName>
                                        </p:attrNameLst>
                                      </p:cBhvr>
                                      <p:to>
                                        <p:strVal val="visible"/>
                                      </p:to>
                                    </p:set>
                                  </p:childTnLst>
                                </p:cTn>
                              </p:par>
                            </p:childTnLst>
                          </p:cTn>
                        </p:par>
                        <p:par>
                          <p:cTn id="233" fill="hold">
                            <p:stCondLst>
                              <p:cond delay="74000"/>
                            </p:stCondLst>
                            <p:childTnLst>
                              <p:par>
                                <p:cTn id="234" presetID="11" presetClass="entr" presetSubtype="0" fill="hold" grpId="0" nodeType="afterEffect">
                                  <p:stCondLst>
                                    <p:cond delay="0"/>
                                  </p:stCondLst>
                                  <p:childTnLst>
                                    <p:set>
                                      <p:cBhvr>
                                        <p:cTn id="235" dur="1000">
                                          <p:stCondLst>
                                            <p:cond delay="0"/>
                                          </p:stCondLst>
                                        </p:cTn>
                                        <p:tgtEl>
                                          <p:spTgt spid="82"/>
                                        </p:tgtEl>
                                        <p:attrNameLst>
                                          <p:attrName>style.visibility</p:attrName>
                                        </p:attrNameLst>
                                      </p:cBhvr>
                                      <p:to>
                                        <p:strVal val="visible"/>
                                      </p:to>
                                    </p:set>
                                  </p:childTnLst>
                                </p:cTn>
                              </p:par>
                            </p:childTnLst>
                          </p:cTn>
                        </p:par>
                        <p:par>
                          <p:cTn id="236" fill="hold">
                            <p:stCondLst>
                              <p:cond delay="75000"/>
                            </p:stCondLst>
                            <p:childTnLst>
                              <p:par>
                                <p:cTn id="237" presetID="11" presetClass="entr" presetSubtype="0" fill="hold" grpId="0" nodeType="afterEffect">
                                  <p:stCondLst>
                                    <p:cond delay="0"/>
                                  </p:stCondLst>
                                  <p:childTnLst>
                                    <p:set>
                                      <p:cBhvr>
                                        <p:cTn id="238" dur="1000">
                                          <p:stCondLst>
                                            <p:cond delay="0"/>
                                          </p:stCondLst>
                                        </p:cTn>
                                        <p:tgtEl>
                                          <p:spTgt spid="83"/>
                                        </p:tgtEl>
                                        <p:attrNameLst>
                                          <p:attrName>style.visibility</p:attrName>
                                        </p:attrNameLst>
                                      </p:cBhvr>
                                      <p:to>
                                        <p:strVal val="visible"/>
                                      </p:to>
                                    </p:set>
                                  </p:childTnLst>
                                </p:cTn>
                              </p:par>
                            </p:childTnLst>
                          </p:cTn>
                        </p:par>
                        <p:par>
                          <p:cTn id="239" fill="hold">
                            <p:stCondLst>
                              <p:cond delay="76000"/>
                            </p:stCondLst>
                            <p:childTnLst>
                              <p:par>
                                <p:cTn id="240" presetID="11" presetClass="entr" presetSubtype="0" fill="hold" grpId="0" nodeType="afterEffect">
                                  <p:stCondLst>
                                    <p:cond delay="0"/>
                                  </p:stCondLst>
                                  <p:childTnLst>
                                    <p:set>
                                      <p:cBhvr>
                                        <p:cTn id="241" dur="1000">
                                          <p:stCondLst>
                                            <p:cond delay="0"/>
                                          </p:stCondLst>
                                        </p:cTn>
                                        <p:tgtEl>
                                          <p:spTgt spid="84"/>
                                        </p:tgtEl>
                                        <p:attrNameLst>
                                          <p:attrName>style.visibility</p:attrName>
                                        </p:attrNameLst>
                                      </p:cBhvr>
                                      <p:to>
                                        <p:strVal val="visible"/>
                                      </p:to>
                                    </p:set>
                                  </p:childTnLst>
                                </p:cTn>
                              </p:par>
                            </p:childTnLst>
                          </p:cTn>
                        </p:par>
                        <p:par>
                          <p:cTn id="242" fill="hold">
                            <p:stCondLst>
                              <p:cond delay="77000"/>
                            </p:stCondLst>
                            <p:childTnLst>
                              <p:par>
                                <p:cTn id="243" presetID="11" presetClass="entr" presetSubtype="0" fill="hold" grpId="0" nodeType="afterEffect">
                                  <p:stCondLst>
                                    <p:cond delay="0"/>
                                  </p:stCondLst>
                                  <p:childTnLst>
                                    <p:set>
                                      <p:cBhvr>
                                        <p:cTn id="244" dur="1000">
                                          <p:stCondLst>
                                            <p:cond delay="0"/>
                                          </p:stCondLst>
                                        </p:cTn>
                                        <p:tgtEl>
                                          <p:spTgt spid="85"/>
                                        </p:tgtEl>
                                        <p:attrNameLst>
                                          <p:attrName>style.visibility</p:attrName>
                                        </p:attrNameLst>
                                      </p:cBhvr>
                                      <p:to>
                                        <p:strVal val="visible"/>
                                      </p:to>
                                    </p:set>
                                  </p:childTnLst>
                                </p:cTn>
                              </p:par>
                            </p:childTnLst>
                          </p:cTn>
                        </p:par>
                        <p:par>
                          <p:cTn id="245" fill="hold">
                            <p:stCondLst>
                              <p:cond delay="78000"/>
                            </p:stCondLst>
                            <p:childTnLst>
                              <p:par>
                                <p:cTn id="246" presetID="11" presetClass="entr" presetSubtype="0" fill="hold" grpId="0" nodeType="afterEffect">
                                  <p:stCondLst>
                                    <p:cond delay="0"/>
                                  </p:stCondLst>
                                  <p:childTnLst>
                                    <p:set>
                                      <p:cBhvr>
                                        <p:cTn id="247" dur="1000">
                                          <p:stCondLst>
                                            <p:cond delay="0"/>
                                          </p:stCondLst>
                                        </p:cTn>
                                        <p:tgtEl>
                                          <p:spTgt spid="86"/>
                                        </p:tgtEl>
                                        <p:attrNameLst>
                                          <p:attrName>style.visibility</p:attrName>
                                        </p:attrNameLst>
                                      </p:cBhvr>
                                      <p:to>
                                        <p:strVal val="visible"/>
                                      </p:to>
                                    </p:set>
                                  </p:childTnLst>
                                </p:cTn>
                              </p:par>
                            </p:childTnLst>
                          </p:cTn>
                        </p:par>
                        <p:par>
                          <p:cTn id="248" fill="hold">
                            <p:stCondLst>
                              <p:cond delay="79000"/>
                            </p:stCondLst>
                            <p:childTnLst>
                              <p:par>
                                <p:cTn id="249" presetID="11" presetClass="entr" presetSubtype="0" fill="hold" grpId="0" nodeType="afterEffect">
                                  <p:stCondLst>
                                    <p:cond delay="0"/>
                                  </p:stCondLst>
                                  <p:childTnLst>
                                    <p:set>
                                      <p:cBhvr>
                                        <p:cTn id="250" dur="1000">
                                          <p:stCondLst>
                                            <p:cond delay="0"/>
                                          </p:stCondLst>
                                        </p:cTn>
                                        <p:tgtEl>
                                          <p:spTgt spid="87"/>
                                        </p:tgtEl>
                                        <p:attrNameLst>
                                          <p:attrName>style.visibility</p:attrName>
                                        </p:attrNameLst>
                                      </p:cBhvr>
                                      <p:to>
                                        <p:strVal val="visible"/>
                                      </p:to>
                                    </p:set>
                                  </p:childTnLst>
                                </p:cTn>
                              </p:par>
                            </p:childTnLst>
                          </p:cTn>
                        </p:par>
                        <p:par>
                          <p:cTn id="251" fill="hold">
                            <p:stCondLst>
                              <p:cond delay="80000"/>
                            </p:stCondLst>
                            <p:childTnLst>
                              <p:par>
                                <p:cTn id="252" presetID="11" presetClass="entr" presetSubtype="0" fill="hold" grpId="0" nodeType="afterEffect">
                                  <p:stCondLst>
                                    <p:cond delay="0"/>
                                  </p:stCondLst>
                                  <p:childTnLst>
                                    <p:set>
                                      <p:cBhvr>
                                        <p:cTn id="253" dur="1000">
                                          <p:stCondLst>
                                            <p:cond delay="0"/>
                                          </p:stCondLst>
                                        </p:cTn>
                                        <p:tgtEl>
                                          <p:spTgt spid="88"/>
                                        </p:tgtEl>
                                        <p:attrNameLst>
                                          <p:attrName>style.visibility</p:attrName>
                                        </p:attrNameLst>
                                      </p:cBhvr>
                                      <p:to>
                                        <p:strVal val="visible"/>
                                      </p:to>
                                    </p:set>
                                  </p:childTnLst>
                                </p:cTn>
                              </p:par>
                            </p:childTnLst>
                          </p:cTn>
                        </p:par>
                        <p:par>
                          <p:cTn id="254" fill="hold">
                            <p:stCondLst>
                              <p:cond delay="81000"/>
                            </p:stCondLst>
                            <p:childTnLst>
                              <p:par>
                                <p:cTn id="255" presetID="11" presetClass="entr" presetSubtype="0" fill="hold" grpId="0" nodeType="afterEffect">
                                  <p:stCondLst>
                                    <p:cond delay="0"/>
                                  </p:stCondLst>
                                  <p:childTnLst>
                                    <p:set>
                                      <p:cBhvr>
                                        <p:cTn id="256" dur="1000">
                                          <p:stCondLst>
                                            <p:cond delay="0"/>
                                          </p:stCondLst>
                                        </p:cTn>
                                        <p:tgtEl>
                                          <p:spTgt spid="89"/>
                                        </p:tgtEl>
                                        <p:attrNameLst>
                                          <p:attrName>style.visibility</p:attrName>
                                        </p:attrNameLst>
                                      </p:cBhvr>
                                      <p:to>
                                        <p:strVal val="visible"/>
                                      </p:to>
                                    </p:set>
                                  </p:childTnLst>
                                </p:cTn>
                              </p:par>
                            </p:childTnLst>
                          </p:cTn>
                        </p:par>
                        <p:par>
                          <p:cTn id="257" fill="hold">
                            <p:stCondLst>
                              <p:cond delay="82000"/>
                            </p:stCondLst>
                            <p:childTnLst>
                              <p:par>
                                <p:cTn id="258" presetID="11" presetClass="entr" presetSubtype="0" fill="hold" grpId="0" nodeType="afterEffect">
                                  <p:stCondLst>
                                    <p:cond delay="0"/>
                                  </p:stCondLst>
                                  <p:childTnLst>
                                    <p:set>
                                      <p:cBhvr>
                                        <p:cTn id="259" dur="1000">
                                          <p:stCondLst>
                                            <p:cond delay="0"/>
                                          </p:stCondLst>
                                        </p:cTn>
                                        <p:tgtEl>
                                          <p:spTgt spid="90"/>
                                        </p:tgtEl>
                                        <p:attrNameLst>
                                          <p:attrName>style.visibility</p:attrName>
                                        </p:attrNameLst>
                                      </p:cBhvr>
                                      <p:to>
                                        <p:strVal val="visible"/>
                                      </p:to>
                                    </p:set>
                                  </p:childTnLst>
                                </p:cTn>
                              </p:par>
                            </p:childTnLst>
                          </p:cTn>
                        </p:par>
                        <p:par>
                          <p:cTn id="260" fill="hold">
                            <p:stCondLst>
                              <p:cond delay="83000"/>
                            </p:stCondLst>
                            <p:childTnLst>
                              <p:par>
                                <p:cTn id="261" presetID="11" presetClass="entr" presetSubtype="0" fill="hold" grpId="0" nodeType="afterEffect">
                                  <p:stCondLst>
                                    <p:cond delay="0"/>
                                  </p:stCondLst>
                                  <p:childTnLst>
                                    <p:set>
                                      <p:cBhvr>
                                        <p:cTn id="262" dur="1000">
                                          <p:stCondLst>
                                            <p:cond delay="0"/>
                                          </p:stCondLst>
                                        </p:cTn>
                                        <p:tgtEl>
                                          <p:spTgt spid="91"/>
                                        </p:tgtEl>
                                        <p:attrNameLst>
                                          <p:attrName>style.visibility</p:attrName>
                                        </p:attrNameLst>
                                      </p:cBhvr>
                                      <p:to>
                                        <p:strVal val="visible"/>
                                      </p:to>
                                    </p:set>
                                  </p:childTnLst>
                                </p:cTn>
                              </p:par>
                            </p:childTnLst>
                          </p:cTn>
                        </p:par>
                        <p:par>
                          <p:cTn id="263" fill="hold">
                            <p:stCondLst>
                              <p:cond delay="84000"/>
                            </p:stCondLst>
                            <p:childTnLst>
                              <p:par>
                                <p:cTn id="264" presetID="11" presetClass="entr" presetSubtype="0" fill="hold" grpId="0" nodeType="afterEffect">
                                  <p:stCondLst>
                                    <p:cond delay="0"/>
                                  </p:stCondLst>
                                  <p:childTnLst>
                                    <p:set>
                                      <p:cBhvr>
                                        <p:cTn id="265" dur="1000">
                                          <p:stCondLst>
                                            <p:cond delay="0"/>
                                          </p:stCondLst>
                                        </p:cTn>
                                        <p:tgtEl>
                                          <p:spTgt spid="92"/>
                                        </p:tgtEl>
                                        <p:attrNameLst>
                                          <p:attrName>style.visibility</p:attrName>
                                        </p:attrNameLst>
                                      </p:cBhvr>
                                      <p:to>
                                        <p:strVal val="visible"/>
                                      </p:to>
                                    </p:set>
                                  </p:childTnLst>
                                </p:cTn>
                              </p:par>
                            </p:childTnLst>
                          </p:cTn>
                        </p:par>
                        <p:par>
                          <p:cTn id="266" fill="hold">
                            <p:stCondLst>
                              <p:cond delay="85000"/>
                            </p:stCondLst>
                            <p:childTnLst>
                              <p:par>
                                <p:cTn id="267" presetID="11" presetClass="entr" presetSubtype="0" fill="hold" grpId="0" nodeType="afterEffect">
                                  <p:stCondLst>
                                    <p:cond delay="0"/>
                                  </p:stCondLst>
                                  <p:childTnLst>
                                    <p:set>
                                      <p:cBhvr>
                                        <p:cTn id="268" dur="1000">
                                          <p:stCondLst>
                                            <p:cond delay="0"/>
                                          </p:stCondLst>
                                        </p:cTn>
                                        <p:tgtEl>
                                          <p:spTgt spid="93"/>
                                        </p:tgtEl>
                                        <p:attrNameLst>
                                          <p:attrName>style.visibility</p:attrName>
                                        </p:attrNameLst>
                                      </p:cBhvr>
                                      <p:to>
                                        <p:strVal val="visible"/>
                                      </p:to>
                                    </p:set>
                                  </p:childTnLst>
                                </p:cTn>
                              </p:par>
                            </p:childTnLst>
                          </p:cTn>
                        </p:par>
                        <p:par>
                          <p:cTn id="269" fill="hold">
                            <p:stCondLst>
                              <p:cond delay="86000"/>
                            </p:stCondLst>
                            <p:childTnLst>
                              <p:par>
                                <p:cTn id="270" presetID="11" presetClass="entr" presetSubtype="0" fill="hold" grpId="0" nodeType="afterEffect">
                                  <p:stCondLst>
                                    <p:cond delay="0"/>
                                  </p:stCondLst>
                                  <p:childTnLst>
                                    <p:set>
                                      <p:cBhvr>
                                        <p:cTn id="271" dur="1000">
                                          <p:stCondLst>
                                            <p:cond delay="0"/>
                                          </p:stCondLst>
                                        </p:cTn>
                                        <p:tgtEl>
                                          <p:spTgt spid="94"/>
                                        </p:tgtEl>
                                        <p:attrNameLst>
                                          <p:attrName>style.visibility</p:attrName>
                                        </p:attrNameLst>
                                      </p:cBhvr>
                                      <p:to>
                                        <p:strVal val="visible"/>
                                      </p:to>
                                    </p:set>
                                  </p:childTnLst>
                                </p:cTn>
                              </p:par>
                            </p:childTnLst>
                          </p:cTn>
                        </p:par>
                        <p:par>
                          <p:cTn id="272" fill="hold">
                            <p:stCondLst>
                              <p:cond delay="87000"/>
                            </p:stCondLst>
                            <p:childTnLst>
                              <p:par>
                                <p:cTn id="273" presetID="11" presetClass="entr" presetSubtype="0" fill="hold" grpId="0" nodeType="afterEffect">
                                  <p:stCondLst>
                                    <p:cond delay="0"/>
                                  </p:stCondLst>
                                  <p:childTnLst>
                                    <p:set>
                                      <p:cBhvr>
                                        <p:cTn id="274" dur="1000">
                                          <p:stCondLst>
                                            <p:cond delay="0"/>
                                          </p:stCondLst>
                                        </p:cTn>
                                        <p:tgtEl>
                                          <p:spTgt spid="95"/>
                                        </p:tgtEl>
                                        <p:attrNameLst>
                                          <p:attrName>style.visibility</p:attrName>
                                        </p:attrNameLst>
                                      </p:cBhvr>
                                      <p:to>
                                        <p:strVal val="visible"/>
                                      </p:to>
                                    </p:set>
                                  </p:childTnLst>
                                </p:cTn>
                              </p:par>
                            </p:childTnLst>
                          </p:cTn>
                        </p:par>
                        <p:par>
                          <p:cTn id="275" fill="hold">
                            <p:stCondLst>
                              <p:cond delay="88000"/>
                            </p:stCondLst>
                            <p:childTnLst>
                              <p:par>
                                <p:cTn id="276" presetID="11" presetClass="entr" presetSubtype="0" fill="hold" grpId="0" nodeType="afterEffect">
                                  <p:stCondLst>
                                    <p:cond delay="0"/>
                                  </p:stCondLst>
                                  <p:childTnLst>
                                    <p:set>
                                      <p:cBhvr>
                                        <p:cTn id="277" dur="1000">
                                          <p:stCondLst>
                                            <p:cond delay="0"/>
                                          </p:stCondLst>
                                        </p:cTn>
                                        <p:tgtEl>
                                          <p:spTgt spid="96"/>
                                        </p:tgtEl>
                                        <p:attrNameLst>
                                          <p:attrName>style.visibility</p:attrName>
                                        </p:attrNameLst>
                                      </p:cBhvr>
                                      <p:to>
                                        <p:strVal val="visible"/>
                                      </p:to>
                                    </p:set>
                                  </p:childTnLst>
                                </p:cTn>
                              </p:par>
                            </p:childTnLst>
                          </p:cTn>
                        </p:par>
                        <p:par>
                          <p:cTn id="278" fill="hold">
                            <p:stCondLst>
                              <p:cond delay="89000"/>
                            </p:stCondLst>
                            <p:childTnLst>
                              <p:par>
                                <p:cTn id="279" presetID="11" presetClass="entr" presetSubtype="0" fill="hold" grpId="0" nodeType="afterEffect">
                                  <p:stCondLst>
                                    <p:cond delay="0"/>
                                  </p:stCondLst>
                                  <p:childTnLst>
                                    <p:set>
                                      <p:cBhvr>
                                        <p:cTn id="280" dur="1000">
                                          <p:stCondLst>
                                            <p:cond delay="0"/>
                                          </p:stCondLst>
                                        </p:cTn>
                                        <p:tgtEl>
                                          <p:spTgt spid="97"/>
                                        </p:tgtEl>
                                        <p:attrNameLst>
                                          <p:attrName>style.visibility</p:attrName>
                                        </p:attrNameLst>
                                      </p:cBhvr>
                                      <p:to>
                                        <p:strVal val="visible"/>
                                      </p:to>
                                    </p:set>
                                  </p:childTnLst>
                                </p:cTn>
                              </p:par>
                            </p:childTnLst>
                          </p:cTn>
                        </p:par>
                        <p:par>
                          <p:cTn id="281" fill="hold">
                            <p:stCondLst>
                              <p:cond delay="90000"/>
                            </p:stCondLst>
                            <p:childTnLst>
                              <p:par>
                                <p:cTn id="282" presetID="11" presetClass="entr" presetSubtype="0" fill="hold" grpId="0" nodeType="afterEffect">
                                  <p:stCondLst>
                                    <p:cond delay="0"/>
                                  </p:stCondLst>
                                  <p:childTnLst>
                                    <p:set>
                                      <p:cBhvr>
                                        <p:cTn id="283" dur="1000">
                                          <p:stCondLst>
                                            <p:cond delay="0"/>
                                          </p:stCondLst>
                                        </p:cTn>
                                        <p:tgtEl>
                                          <p:spTgt spid="98"/>
                                        </p:tgtEl>
                                        <p:attrNameLst>
                                          <p:attrName>style.visibility</p:attrName>
                                        </p:attrNameLst>
                                      </p:cBhvr>
                                      <p:to>
                                        <p:strVal val="visible"/>
                                      </p:to>
                                    </p:set>
                                  </p:childTnLst>
                                </p:cTn>
                              </p:par>
                            </p:childTnLst>
                          </p:cTn>
                        </p:par>
                        <p:par>
                          <p:cTn id="284" fill="hold">
                            <p:stCondLst>
                              <p:cond delay="91000"/>
                            </p:stCondLst>
                            <p:childTnLst>
                              <p:par>
                                <p:cTn id="285" presetID="11" presetClass="entr" presetSubtype="0" fill="hold" grpId="0" nodeType="afterEffect">
                                  <p:stCondLst>
                                    <p:cond delay="0"/>
                                  </p:stCondLst>
                                  <p:childTnLst>
                                    <p:set>
                                      <p:cBhvr>
                                        <p:cTn id="286" dur="1000">
                                          <p:stCondLst>
                                            <p:cond delay="0"/>
                                          </p:stCondLst>
                                        </p:cTn>
                                        <p:tgtEl>
                                          <p:spTgt spid="99"/>
                                        </p:tgtEl>
                                        <p:attrNameLst>
                                          <p:attrName>style.visibility</p:attrName>
                                        </p:attrNameLst>
                                      </p:cBhvr>
                                      <p:to>
                                        <p:strVal val="visible"/>
                                      </p:to>
                                    </p:set>
                                  </p:childTnLst>
                                </p:cTn>
                              </p:par>
                            </p:childTnLst>
                          </p:cTn>
                        </p:par>
                        <p:par>
                          <p:cTn id="287" fill="hold">
                            <p:stCondLst>
                              <p:cond delay="92000"/>
                            </p:stCondLst>
                            <p:childTnLst>
                              <p:par>
                                <p:cTn id="288" presetID="11" presetClass="entr" presetSubtype="0" fill="hold" grpId="0" nodeType="afterEffect">
                                  <p:stCondLst>
                                    <p:cond delay="0"/>
                                  </p:stCondLst>
                                  <p:childTnLst>
                                    <p:set>
                                      <p:cBhvr>
                                        <p:cTn id="289" dur="1000">
                                          <p:stCondLst>
                                            <p:cond delay="0"/>
                                          </p:stCondLst>
                                        </p:cTn>
                                        <p:tgtEl>
                                          <p:spTgt spid="100"/>
                                        </p:tgtEl>
                                        <p:attrNameLst>
                                          <p:attrName>style.visibility</p:attrName>
                                        </p:attrNameLst>
                                      </p:cBhvr>
                                      <p:to>
                                        <p:strVal val="visible"/>
                                      </p:to>
                                    </p:set>
                                  </p:childTnLst>
                                </p:cTn>
                              </p:par>
                            </p:childTnLst>
                          </p:cTn>
                        </p:par>
                        <p:par>
                          <p:cTn id="290" fill="hold">
                            <p:stCondLst>
                              <p:cond delay="93000"/>
                            </p:stCondLst>
                            <p:childTnLst>
                              <p:par>
                                <p:cTn id="291" presetID="11" presetClass="entr" presetSubtype="0" fill="hold" grpId="0" nodeType="afterEffect">
                                  <p:stCondLst>
                                    <p:cond delay="0"/>
                                  </p:stCondLst>
                                  <p:childTnLst>
                                    <p:set>
                                      <p:cBhvr>
                                        <p:cTn id="292" dur="1000">
                                          <p:stCondLst>
                                            <p:cond delay="0"/>
                                          </p:stCondLst>
                                        </p:cTn>
                                        <p:tgtEl>
                                          <p:spTgt spid="101"/>
                                        </p:tgtEl>
                                        <p:attrNameLst>
                                          <p:attrName>style.visibility</p:attrName>
                                        </p:attrNameLst>
                                      </p:cBhvr>
                                      <p:to>
                                        <p:strVal val="visible"/>
                                      </p:to>
                                    </p:set>
                                  </p:childTnLst>
                                </p:cTn>
                              </p:par>
                            </p:childTnLst>
                          </p:cTn>
                        </p:par>
                        <p:par>
                          <p:cTn id="293" fill="hold">
                            <p:stCondLst>
                              <p:cond delay="94000"/>
                            </p:stCondLst>
                            <p:childTnLst>
                              <p:par>
                                <p:cTn id="294" presetID="11" presetClass="entr" presetSubtype="0" fill="hold" grpId="0" nodeType="afterEffect">
                                  <p:stCondLst>
                                    <p:cond delay="0"/>
                                  </p:stCondLst>
                                  <p:childTnLst>
                                    <p:set>
                                      <p:cBhvr>
                                        <p:cTn id="295" dur="1000">
                                          <p:stCondLst>
                                            <p:cond delay="0"/>
                                          </p:stCondLst>
                                        </p:cTn>
                                        <p:tgtEl>
                                          <p:spTgt spid="102"/>
                                        </p:tgtEl>
                                        <p:attrNameLst>
                                          <p:attrName>style.visibility</p:attrName>
                                        </p:attrNameLst>
                                      </p:cBhvr>
                                      <p:to>
                                        <p:strVal val="visible"/>
                                      </p:to>
                                    </p:set>
                                  </p:childTnLst>
                                </p:cTn>
                              </p:par>
                            </p:childTnLst>
                          </p:cTn>
                        </p:par>
                        <p:par>
                          <p:cTn id="296" fill="hold">
                            <p:stCondLst>
                              <p:cond delay="95000"/>
                            </p:stCondLst>
                            <p:childTnLst>
                              <p:par>
                                <p:cTn id="297" presetID="11" presetClass="entr" presetSubtype="0" fill="hold" grpId="0" nodeType="afterEffect">
                                  <p:stCondLst>
                                    <p:cond delay="0"/>
                                  </p:stCondLst>
                                  <p:childTnLst>
                                    <p:set>
                                      <p:cBhvr>
                                        <p:cTn id="298" dur="1000">
                                          <p:stCondLst>
                                            <p:cond delay="0"/>
                                          </p:stCondLst>
                                        </p:cTn>
                                        <p:tgtEl>
                                          <p:spTgt spid="103"/>
                                        </p:tgtEl>
                                        <p:attrNameLst>
                                          <p:attrName>style.visibility</p:attrName>
                                        </p:attrNameLst>
                                      </p:cBhvr>
                                      <p:to>
                                        <p:strVal val="visible"/>
                                      </p:to>
                                    </p:set>
                                  </p:childTnLst>
                                </p:cTn>
                              </p:par>
                            </p:childTnLst>
                          </p:cTn>
                        </p:par>
                        <p:par>
                          <p:cTn id="299" fill="hold">
                            <p:stCondLst>
                              <p:cond delay="96000"/>
                            </p:stCondLst>
                            <p:childTnLst>
                              <p:par>
                                <p:cTn id="300" presetID="11" presetClass="entr" presetSubtype="0" fill="hold" grpId="0" nodeType="afterEffect">
                                  <p:stCondLst>
                                    <p:cond delay="0"/>
                                  </p:stCondLst>
                                  <p:childTnLst>
                                    <p:set>
                                      <p:cBhvr>
                                        <p:cTn id="301" dur="1000">
                                          <p:stCondLst>
                                            <p:cond delay="0"/>
                                          </p:stCondLst>
                                        </p:cTn>
                                        <p:tgtEl>
                                          <p:spTgt spid="104"/>
                                        </p:tgtEl>
                                        <p:attrNameLst>
                                          <p:attrName>style.visibility</p:attrName>
                                        </p:attrNameLst>
                                      </p:cBhvr>
                                      <p:to>
                                        <p:strVal val="visible"/>
                                      </p:to>
                                    </p:set>
                                  </p:childTnLst>
                                </p:cTn>
                              </p:par>
                            </p:childTnLst>
                          </p:cTn>
                        </p:par>
                        <p:par>
                          <p:cTn id="302" fill="hold">
                            <p:stCondLst>
                              <p:cond delay="97000"/>
                            </p:stCondLst>
                            <p:childTnLst>
                              <p:par>
                                <p:cTn id="303" presetID="11" presetClass="entr" presetSubtype="0" fill="hold" grpId="0" nodeType="afterEffect">
                                  <p:stCondLst>
                                    <p:cond delay="0"/>
                                  </p:stCondLst>
                                  <p:childTnLst>
                                    <p:set>
                                      <p:cBhvr>
                                        <p:cTn id="304" dur="1000">
                                          <p:stCondLst>
                                            <p:cond delay="0"/>
                                          </p:stCondLst>
                                        </p:cTn>
                                        <p:tgtEl>
                                          <p:spTgt spid="105"/>
                                        </p:tgtEl>
                                        <p:attrNameLst>
                                          <p:attrName>style.visibility</p:attrName>
                                        </p:attrNameLst>
                                      </p:cBhvr>
                                      <p:to>
                                        <p:strVal val="visible"/>
                                      </p:to>
                                    </p:set>
                                  </p:childTnLst>
                                </p:cTn>
                              </p:par>
                            </p:childTnLst>
                          </p:cTn>
                        </p:par>
                        <p:par>
                          <p:cTn id="305" fill="hold">
                            <p:stCondLst>
                              <p:cond delay="98000"/>
                            </p:stCondLst>
                            <p:childTnLst>
                              <p:par>
                                <p:cTn id="306" presetID="11" presetClass="entr" presetSubtype="0" fill="hold" grpId="0" nodeType="afterEffect">
                                  <p:stCondLst>
                                    <p:cond delay="0"/>
                                  </p:stCondLst>
                                  <p:childTnLst>
                                    <p:set>
                                      <p:cBhvr>
                                        <p:cTn id="307" dur="1000">
                                          <p:stCondLst>
                                            <p:cond delay="0"/>
                                          </p:stCondLst>
                                        </p:cTn>
                                        <p:tgtEl>
                                          <p:spTgt spid="106"/>
                                        </p:tgtEl>
                                        <p:attrNameLst>
                                          <p:attrName>style.visibility</p:attrName>
                                        </p:attrNameLst>
                                      </p:cBhvr>
                                      <p:to>
                                        <p:strVal val="visible"/>
                                      </p:to>
                                    </p:set>
                                  </p:childTnLst>
                                </p:cTn>
                              </p:par>
                            </p:childTnLst>
                          </p:cTn>
                        </p:par>
                        <p:par>
                          <p:cTn id="308" fill="hold">
                            <p:stCondLst>
                              <p:cond delay="99000"/>
                            </p:stCondLst>
                            <p:childTnLst>
                              <p:par>
                                <p:cTn id="309" presetID="11" presetClass="entr" presetSubtype="0" fill="hold" grpId="0" nodeType="afterEffect">
                                  <p:stCondLst>
                                    <p:cond delay="0"/>
                                  </p:stCondLst>
                                  <p:childTnLst>
                                    <p:set>
                                      <p:cBhvr>
                                        <p:cTn id="310" dur="1000">
                                          <p:stCondLst>
                                            <p:cond delay="0"/>
                                          </p:stCondLst>
                                        </p:cTn>
                                        <p:tgtEl>
                                          <p:spTgt spid="107"/>
                                        </p:tgtEl>
                                        <p:attrNameLst>
                                          <p:attrName>style.visibility</p:attrName>
                                        </p:attrNameLst>
                                      </p:cBhvr>
                                      <p:to>
                                        <p:strVal val="visible"/>
                                      </p:to>
                                    </p:set>
                                  </p:childTnLst>
                                </p:cTn>
                              </p:par>
                            </p:childTnLst>
                          </p:cTn>
                        </p:par>
                        <p:par>
                          <p:cTn id="311" fill="hold">
                            <p:stCondLst>
                              <p:cond delay="100000"/>
                            </p:stCondLst>
                            <p:childTnLst>
                              <p:par>
                                <p:cTn id="312" presetID="11" presetClass="entr" presetSubtype="0" fill="hold" grpId="0" nodeType="afterEffect">
                                  <p:stCondLst>
                                    <p:cond delay="0"/>
                                  </p:stCondLst>
                                  <p:childTnLst>
                                    <p:set>
                                      <p:cBhvr>
                                        <p:cTn id="313" dur="1000">
                                          <p:stCondLst>
                                            <p:cond delay="0"/>
                                          </p:stCondLst>
                                        </p:cTn>
                                        <p:tgtEl>
                                          <p:spTgt spid="108"/>
                                        </p:tgtEl>
                                        <p:attrNameLst>
                                          <p:attrName>style.visibility</p:attrName>
                                        </p:attrNameLst>
                                      </p:cBhvr>
                                      <p:to>
                                        <p:strVal val="visible"/>
                                      </p:to>
                                    </p:set>
                                  </p:childTnLst>
                                </p:cTn>
                              </p:par>
                            </p:childTnLst>
                          </p:cTn>
                        </p:par>
                        <p:par>
                          <p:cTn id="314" fill="hold">
                            <p:stCondLst>
                              <p:cond delay="101000"/>
                            </p:stCondLst>
                            <p:childTnLst>
                              <p:par>
                                <p:cTn id="315" presetID="11" presetClass="entr" presetSubtype="0" fill="hold" grpId="0" nodeType="afterEffect">
                                  <p:stCondLst>
                                    <p:cond delay="0"/>
                                  </p:stCondLst>
                                  <p:childTnLst>
                                    <p:set>
                                      <p:cBhvr>
                                        <p:cTn id="316" dur="1000">
                                          <p:stCondLst>
                                            <p:cond delay="0"/>
                                          </p:stCondLst>
                                        </p:cTn>
                                        <p:tgtEl>
                                          <p:spTgt spid="109"/>
                                        </p:tgtEl>
                                        <p:attrNameLst>
                                          <p:attrName>style.visibility</p:attrName>
                                        </p:attrNameLst>
                                      </p:cBhvr>
                                      <p:to>
                                        <p:strVal val="visible"/>
                                      </p:to>
                                    </p:set>
                                  </p:childTnLst>
                                </p:cTn>
                              </p:par>
                            </p:childTnLst>
                          </p:cTn>
                        </p:par>
                        <p:par>
                          <p:cTn id="317" fill="hold">
                            <p:stCondLst>
                              <p:cond delay="102000"/>
                            </p:stCondLst>
                            <p:childTnLst>
                              <p:par>
                                <p:cTn id="318" presetID="11" presetClass="entr" presetSubtype="0" fill="hold" grpId="0" nodeType="afterEffect">
                                  <p:stCondLst>
                                    <p:cond delay="0"/>
                                  </p:stCondLst>
                                  <p:childTnLst>
                                    <p:set>
                                      <p:cBhvr>
                                        <p:cTn id="319" dur="1000">
                                          <p:stCondLst>
                                            <p:cond delay="0"/>
                                          </p:stCondLst>
                                        </p:cTn>
                                        <p:tgtEl>
                                          <p:spTgt spid="110"/>
                                        </p:tgtEl>
                                        <p:attrNameLst>
                                          <p:attrName>style.visibility</p:attrName>
                                        </p:attrNameLst>
                                      </p:cBhvr>
                                      <p:to>
                                        <p:strVal val="visible"/>
                                      </p:to>
                                    </p:set>
                                  </p:childTnLst>
                                </p:cTn>
                              </p:par>
                            </p:childTnLst>
                          </p:cTn>
                        </p:par>
                        <p:par>
                          <p:cTn id="320" fill="hold">
                            <p:stCondLst>
                              <p:cond delay="103000"/>
                            </p:stCondLst>
                            <p:childTnLst>
                              <p:par>
                                <p:cTn id="321" presetID="11" presetClass="entr" presetSubtype="0" fill="hold" grpId="0" nodeType="afterEffect">
                                  <p:stCondLst>
                                    <p:cond delay="0"/>
                                  </p:stCondLst>
                                  <p:childTnLst>
                                    <p:set>
                                      <p:cBhvr>
                                        <p:cTn id="322" dur="1000">
                                          <p:stCondLst>
                                            <p:cond delay="0"/>
                                          </p:stCondLst>
                                        </p:cTn>
                                        <p:tgtEl>
                                          <p:spTgt spid="111"/>
                                        </p:tgtEl>
                                        <p:attrNameLst>
                                          <p:attrName>style.visibility</p:attrName>
                                        </p:attrNameLst>
                                      </p:cBhvr>
                                      <p:to>
                                        <p:strVal val="visible"/>
                                      </p:to>
                                    </p:set>
                                  </p:childTnLst>
                                </p:cTn>
                              </p:par>
                            </p:childTnLst>
                          </p:cTn>
                        </p:par>
                        <p:par>
                          <p:cTn id="323" fill="hold">
                            <p:stCondLst>
                              <p:cond delay="104000"/>
                            </p:stCondLst>
                            <p:childTnLst>
                              <p:par>
                                <p:cTn id="324" presetID="11" presetClass="entr" presetSubtype="0" fill="hold" grpId="0" nodeType="afterEffect">
                                  <p:stCondLst>
                                    <p:cond delay="0"/>
                                  </p:stCondLst>
                                  <p:childTnLst>
                                    <p:set>
                                      <p:cBhvr>
                                        <p:cTn id="325" dur="1000">
                                          <p:stCondLst>
                                            <p:cond delay="0"/>
                                          </p:stCondLst>
                                        </p:cTn>
                                        <p:tgtEl>
                                          <p:spTgt spid="112"/>
                                        </p:tgtEl>
                                        <p:attrNameLst>
                                          <p:attrName>style.visibility</p:attrName>
                                        </p:attrNameLst>
                                      </p:cBhvr>
                                      <p:to>
                                        <p:strVal val="visible"/>
                                      </p:to>
                                    </p:set>
                                  </p:childTnLst>
                                </p:cTn>
                              </p:par>
                            </p:childTnLst>
                          </p:cTn>
                        </p:par>
                        <p:par>
                          <p:cTn id="326" fill="hold">
                            <p:stCondLst>
                              <p:cond delay="105000"/>
                            </p:stCondLst>
                            <p:childTnLst>
                              <p:par>
                                <p:cTn id="327" presetID="11" presetClass="entr" presetSubtype="0" fill="hold" grpId="0" nodeType="afterEffect">
                                  <p:stCondLst>
                                    <p:cond delay="0"/>
                                  </p:stCondLst>
                                  <p:childTnLst>
                                    <p:set>
                                      <p:cBhvr>
                                        <p:cTn id="328" dur="1000">
                                          <p:stCondLst>
                                            <p:cond delay="0"/>
                                          </p:stCondLst>
                                        </p:cTn>
                                        <p:tgtEl>
                                          <p:spTgt spid="113"/>
                                        </p:tgtEl>
                                        <p:attrNameLst>
                                          <p:attrName>style.visibility</p:attrName>
                                        </p:attrNameLst>
                                      </p:cBhvr>
                                      <p:to>
                                        <p:strVal val="visible"/>
                                      </p:to>
                                    </p:set>
                                  </p:childTnLst>
                                </p:cTn>
                              </p:par>
                            </p:childTnLst>
                          </p:cTn>
                        </p:par>
                        <p:par>
                          <p:cTn id="329" fill="hold">
                            <p:stCondLst>
                              <p:cond delay="106000"/>
                            </p:stCondLst>
                            <p:childTnLst>
                              <p:par>
                                <p:cTn id="330" presetID="11" presetClass="entr" presetSubtype="0" fill="hold" grpId="0" nodeType="afterEffect">
                                  <p:stCondLst>
                                    <p:cond delay="0"/>
                                  </p:stCondLst>
                                  <p:childTnLst>
                                    <p:set>
                                      <p:cBhvr>
                                        <p:cTn id="331" dur="1000">
                                          <p:stCondLst>
                                            <p:cond delay="0"/>
                                          </p:stCondLst>
                                        </p:cTn>
                                        <p:tgtEl>
                                          <p:spTgt spid="114"/>
                                        </p:tgtEl>
                                        <p:attrNameLst>
                                          <p:attrName>style.visibility</p:attrName>
                                        </p:attrNameLst>
                                      </p:cBhvr>
                                      <p:to>
                                        <p:strVal val="visible"/>
                                      </p:to>
                                    </p:set>
                                  </p:childTnLst>
                                </p:cTn>
                              </p:par>
                            </p:childTnLst>
                          </p:cTn>
                        </p:par>
                        <p:par>
                          <p:cTn id="332" fill="hold">
                            <p:stCondLst>
                              <p:cond delay="107000"/>
                            </p:stCondLst>
                            <p:childTnLst>
                              <p:par>
                                <p:cTn id="333" presetID="11" presetClass="entr" presetSubtype="0" fill="hold" grpId="0" nodeType="afterEffect">
                                  <p:stCondLst>
                                    <p:cond delay="0"/>
                                  </p:stCondLst>
                                  <p:childTnLst>
                                    <p:set>
                                      <p:cBhvr>
                                        <p:cTn id="334" dur="1000">
                                          <p:stCondLst>
                                            <p:cond delay="0"/>
                                          </p:stCondLst>
                                        </p:cTn>
                                        <p:tgtEl>
                                          <p:spTgt spid="115"/>
                                        </p:tgtEl>
                                        <p:attrNameLst>
                                          <p:attrName>style.visibility</p:attrName>
                                        </p:attrNameLst>
                                      </p:cBhvr>
                                      <p:to>
                                        <p:strVal val="visible"/>
                                      </p:to>
                                    </p:set>
                                  </p:childTnLst>
                                </p:cTn>
                              </p:par>
                            </p:childTnLst>
                          </p:cTn>
                        </p:par>
                        <p:par>
                          <p:cTn id="335" fill="hold">
                            <p:stCondLst>
                              <p:cond delay="108000"/>
                            </p:stCondLst>
                            <p:childTnLst>
                              <p:par>
                                <p:cTn id="336" presetID="11" presetClass="entr" presetSubtype="0" fill="hold" grpId="0" nodeType="afterEffect">
                                  <p:stCondLst>
                                    <p:cond delay="0"/>
                                  </p:stCondLst>
                                  <p:childTnLst>
                                    <p:set>
                                      <p:cBhvr>
                                        <p:cTn id="337" dur="1000">
                                          <p:stCondLst>
                                            <p:cond delay="0"/>
                                          </p:stCondLst>
                                        </p:cTn>
                                        <p:tgtEl>
                                          <p:spTgt spid="116"/>
                                        </p:tgtEl>
                                        <p:attrNameLst>
                                          <p:attrName>style.visibility</p:attrName>
                                        </p:attrNameLst>
                                      </p:cBhvr>
                                      <p:to>
                                        <p:strVal val="visible"/>
                                      </p:to>
                                    </p:set>
                                  </p:childTnLst>
                                </p:cTn>
                              </p:par>
                            </p:childTnLst>
                          </p:cTn>
                        </p:par>
                        <p:par>
                          <p:cTn id="338" fill="hold">
                            <p:stCondLst>
                              <p:cond delay="109000"/>
                            </p:stCondLst>
                            <p:childTnLst>
                              <p:par>
                                <p:cTn id="339" presetID="11" presetClass="entr" presetSubtype="0" fill="hold" grpId="0" nodeType="afterEffect">
                                  <p:stCondLst>
                                    <p:cond delay="0"/>
                                  </p:stCondLst>
                                  <p:childTnLst>
                                    <p:set>
                                      <p:cBhvr>
                                        <p:cTn id="340" dur="1000">
                                          <p:stCondLst>
                                            <p:cond delay="0"/>
                                          </p:stCondLst>
                                        </p:cTn>
                                        <p:tgtEl>
                                          <p:spTgt spid="117"/>
                                        </p:tgtEl>
                                        <p:attrNameLst>
                                          <p:attrName>style.visibility</p:attrName>
                                        </p:attrNameLst>
                                      </p:cBhvr>
                                      <p:to>
                                        <p:strVal val="visible"/>
                                      </p:to>
                                    </p:set>
                                  </p:childTnLst>
                                </p:cTn>
                              </p:par>
                            </p:childTnLst>
                          </p:cTn>
                        </p:par>
                        <p:par>
                          <p:cTn id="341" fill="hold">
                            <p:stCondLst>
                              <p:cond delay="110000"/>
                            </p:stCondLst>
                            <p:childTnLst>
                              <p:par>
                                <p:cTn id="342" presetID="11" presetClass="entr" presetSubtype="0" fill="hold" grpId="0" nodeType="afterEffect">
                                  <p:stCondLst>
                                    <p:cond delay="0"/>
                                  </p:stCondLst>
                                  <p:childTnLst>
                                    <p:set>
                                      <p:cBhvr>
                                        <p:cTn id="343" dur="1000">
                                          <p:stCondLst>
                                            <p:cond delay="0"/>
                                          </p:stCondLst>
                                        </p:cTn>
                                        <p:tgtEl>
                                          <p:spTgt spid="118"/>
                                        </p:tgtEl>
                                        <p:attrNameLst>
                                          <p:attrName>style.visibility</p:attrName>
                                        </p:attrNameLst>
                                      </p:cBhvr>
                                      <p:to>
                                        <p:strVal val="visible"/>
                                      </p:to>
                                    </p:set>
                                  </p:childTnLst>
                                </p:cTn>
                              </p:par>
                            </p:childTnLst>
                          </p:cTn>
                        </p:par>
                        <p:par>
                          <p:cTn id="344" fill="hold">
                            <p:stCondLst>
                              <p:cond delay="111000"/>
                            </p:stCondLst>
                            <p:childTnLst>
                              <p:par>
                                <p:cTn id="345" presetID="11" presetClass="entr" presetSubtype="0" fill="hold" grpId="0" nodeType="afterEffect">
                                  <p:stCondLst>
                                    <p:cond delay="0"/>
                                  </p:stCondLst>
                                  <p:childTnLst>
                                    <p:set>
                                      <p:cBhvr>
                                        <p:cTn id="346" dur="1000">
                                          <p:stCondLst>
                                            <p:cond delay="0"/>
                                          </p:stCondLst>
                                        </p:cTn>
                                        <p:tgtEl>
                                          <p:spTgt spid="119"/>
                                        </p:tgtEl>
                                        <p:attrNameLst>
                                          <p:attrName>style.visibility</p:attrName>
                                        </p:attrNameLst>
                                      </p:cBhvr>
                                      <p:to>
                                        <p:strVal val="visible"/>
                                      </p:to>
                                    </p:set>
                                  </p:childTnLst>
                                </p:cTn>
                              </p:par>
                            </p:childTnLst>
                          </p:cTn>
                        </p:par>
                        <p:par>
                          <p:cTn id="347" fill="hold">
                            <p:stCondLst>
                              <p:cond delay="112000"/>
                            </p:stCondLst>
                            <p:childTnLst>
                              <p:par>
                                <p:cTn id="348" presetID="11" presetClass="entr" presetSubtype="0" fill="hold" grpId="0" nodeType="afterEffect">
                                  <p:stCondLst>
                                    <p:cond delay="0"/>
                                  </p:stCondLst>
                                  <p:childTnLst>
                                    <p:set>
                                      <p:cBhvr>
                                        <p:cTn id="349" dur="1000">
                                          <p:stCondLst>
                                            <p:cond delay="0"/>
                                          </p:stCondLst>
                                        </p:cTn>
                                        <p:tgtEl>
                                          <p:spTgt spid="120"/>
                                        </p:tgtEl>
                                        <p:attrNameLst>
                                          <p:attrName>style.visibility</p:attrName>
                                        </p:attrNameLst>
                                      </p:cBhvr>
                                      <p:to>
                                        <p:strVal val="visible"/>
                                      </p:to>
                                    </p:set>
                                  </p:childTnLst>
                                </p:cTn>
                              </p:par>
                            </p:childTnLst>
                          </p:cTn>
                        </p:par>
                        <p:par>
                          <p:cTn id="350" fill="hold">
                            <p:stCondLst>
                              <p:cond delay="113000"/>
                            </p:stCondLst>
                            <p:childTnLst>
                              <p:par>
                                <p:cTn id="351" presetID="11" presetClass="entr" presetSubtype="0" fill="hold" grpId="0" nodeType="afterEffect">
                                  <p:stCondLst>
                                    <p:cond delay="0"/>
                                  </p:stCondLst>
                                  <p:childTnLst>
                                    <p:set>
                                      <p:cBhvr>
                                        <p:cTn id="352" dur="1000">
                                          <p:stCondLst>
                                            <p:cond delay="0"/>
                                          </p:stCondLst>
                                        </p:cTn>
                                        <p:tgtEl>
                                          <p:spTgt spid="121"/>
                                        </p:tgtEl>
                                        <p:attrNameLst>
                                          <p:attrName>style.visibility</p:attrName>
                                        </p:attrNameLst>
                                      </p:cBhvr>
                                      <p:to>
                                        <p:strVal val="visible"/>
                                      </p:to>
                                    </p:set>
                                  </p:childTnLst>
                                </p:cTn>
                              </p:par>
                            </p:childTnLst>
                          </p:cTn>
                        </p:par>
                        <p:par>
                          <p:cTn id="353" fill="hold">
                            <p:stCondLst>
                              <p:cond delay="114000"/>
                            </p:stCondLst>
                            <p:childTnLst>
                              <p:par>
                                <p:cTn id="354" presetID="11" presetClass="entr" presetSubtype="0" fill="hold" grpId="0" nodeType="afterEffect">
                                  <p:stCondLst>
                                    <p:cond delay="0"/>
                                  </p:stCondLst>
                                  <p:childTnLst>
                                    <p:set>
                                      <p:cBhvr>
                                        <p:cTn id="355" dur="1000">
                                          <p:stCondLst>
                                            <p:cond delay="0"/>
                                          </p:stCondLst>
                                        </p:cTn>
                                        <p:tgtEl>
                                          <p:spTgt spid="122"/>
                                        </p:tgtEl>
                                        <p:attrNameLst>
                                          <p:attrName>style.visibility</p:attrName>
                                        </p:attrNameLst>
                                      </p:cBhvr>
                                      <p:to>
                                        <p:strVal val="visible"/>
                                      </p:to>
                                    </p:set>
                                  </p:childTnLst>
                                </p:cTn>
                              </p:par>
                            </p:childTnLst>
                          </p:cTn>
                        </p:par>
                        <p:par>
                          <p:cTn id="356" fill="hold">
                            <p:stCondLst>
                              <p:cond delay="115000"/>
                            </p:stCondLst>
                            <p:childTnLst>
                              <p:par>
                                <p:cTn id="357" presetID="11" presetClass="entr" presetSubtype="0" fill="hold" grpId="0" nodeType="afterEffect">
                                  <p:stCondLst>
                                    <p:cond delay="0"/>
                                  </p:stCondLst>
                                  <p:childTnLst>
                                    <p:set>
                                      <p:cBhvr>
                                        <p:cTn id="358" dur="1000">
                                          <p:stCondLst>
                                            <p:cond delay="0"/>
                                          </p:stCondLst>
                                        </p:cTn>
                                        <p:tgtEl>
                                          <p:spTgt spid="123"/>
                                        </p:tgtEl>
                                        <p:attrNameLst>
                                          <p:attrName>style.visibility</p:attrName>
                                        </p:attrNameLst>
                                      </p:cBhvr>
                                      <p:to>
                                        <p:strVal val="visible"/>
                                      </p:to>
                                    </p:set>
                                  </p:childTnLst>
                                </p:cTn>
                              </p:par>
                            </p:childTnLst>
                          </p:cTn>
                        </p:par>
                        <p:par>
                          <p:cTn id="359" fill="hold">
                            <p:stCondLst>
                              <p:cond delay="116000"/>
                            </p:stCondLst>
                            <p:childTnLst>
                              <p:par>
                                <p:cTn id="360" presetID="11" presetClass="entr" presetSubtype="0" fill="hold" grpId="0" nodeType="afterEffect">
                                  <p:stCondLst>
                                    <p:cond delay="0"/>
                                  </p:stCondLst>
                                  <p:childTnLst>
                                    <p:set>
                                      <p:cBhvr>
                                        <p:cTn id="361" dur="1000">
                                          <p:stCondLst>
                                            <p:cond delay="0"/>
                                          </p:stCondLst>
                                        </p:cTn>
                                        <p:tgtEl>
                                          <p:spTgt spid="124"/>
                                        </p:tgtEl>
                                        <p:attrNameLst>
                                          <p:attrName>style.visibility</p:attrName>
                                        </p:attrNameLst>
                                      </p:cBhvr>
                                      <p:to>
                                        <p:strVal val="visible"/>
                                      </p:to>
                                    </p:set>
                                  </p:childTnLst>
                                </p:cTn>
                              </p:par>
                            </p:childTnLst>
                          </p:cTn>
                        </p:par>
                        <p:par>
                          <p:cTn id="362" fill="hold">
                            <p:stCondLst>
                              <p:cond delay="117000"/>
                            </p:stCondLst>
                            <p:childTnLst>
                              <p:par>
                                <p:cTn id="363" presetID="11" presetClass="entr" presetSubtype="0" fill="hold" grpId="0" nodeType="afterEffect">
                                  <p:stCondLst>
                                    <p:cond delay="0"/>
                                  </p:stCondLst>
                                  <p:childTnLst>
                                    <p:set>
                                      <p:cBhvr>
                                        <p:cTn id="364" dur="1000">
                                          <p:stCondLst>
                                            <p:cond delay="0"/>
                                          </p:stCondLst>
                                        </p:cTn>
                                        <p:tgtEl>
                                          <p:spTgt spid="125"/>
                                        </p:tgtEl>
                                        <p:attrNameLst>
                                          <p:attrName>style.visibility</p:attrName>
                                        </p:attrNameLst>
                                      </p:cBhvr>
                                      <p:to>
                                        <p:strVal val="visible"/>
                                      </p:to>
                                    </p:set>
                                  </p:childTnLst>
                                </p:cTn>
                              </p:par>
                            </p:childTnLst>
                          </p:cTn>
                        </p:par>
                        <p:par>
                          <p:cTn id="365" fill="hold">
                            <p:stCondLst>
                              <p:cond delay="118000"/>
                            </p:stCondLst>
                            <p:childTnLst>
                              <p:par>
                                <p:cTn id="366" presetID="11" presetClass="entr" presetSubtype="0" fill="hold" grpId="0" nodeType="afterEffect">
                                  <p:stCondLst>
                                    <p:cond delay="0"/>
                                  </p:stCondLst>
                                  <p:childTnLst>
                                    <p:set>
                                      <p:cBhvr>
                                        <p:cTn id="367" dur="1000">
                                          <p:stCondLst>
                                            <p:cond delay="0"/>
                                          </p:stCondLst>
                                        </p:cTn>
                                        <p:tgtEl>
                                          <p:spTgt spid="126"/>
                                        </p:tgtEl>
                                        <p:attrNameLst>
                                          <p:attrName>style.visibility</p:attrName>
                                        </p:attrNameLst>
                                      </p:cBhvr>
                                      <p:to>
                                        <p:strVal val="visible"/>
                                      </p:to>
                                    </p:set>
                                  </p:childTnLst>
                                </p:cTn>
                              </p:par>
                            </p:childTnLst>
                          </p:cTn>
                        </p:par>
                        <p:par>
                          <p:cTn id="368" fill="hold">
                            <p:stCondLst>
                              <p:cond delay="119000"/>
                            </p:stCondLst>
                            <p:childTnLst>
                              <p:par>
                                <p:cTn id="369" presetID="11" presetClass="entr" presetSubtype="0" fill="hold" grpId="0" nodeType="afterEffect">
                                  <p:stCondLst>
                                    <p:cond delay="0"/>
                                  </p:stCondLst>
                                  <p:childTnLst>
                                    <p:set>
                                      <p:cBhvr>
                                        <p:cTn id="370" dur="1000">
                                          <p:stCondLst>
                                            <p:cond delay="0"/>
                                          </p:stCondLst>
                                        </p:cTn>
                                        <p:tgtEl>
                                          <p:spTgt spid="127"/>
                                        </p:tgtEl>
                                        <p:attrNameLst>
                                          <p:attrName>style.visibility</p:attrName>
                                        </p:attrNameLst>
                                      </p:cBhvr>
                                      <p:to>
                                        <p:strVal val="visible"/>
                                      </p:to>
                                    </p:set>
                                  </p:childTnLst>
                                </p:cTn>
                              </p:par>
                            </p:childTnLst>
                          </p:cTn>
                        </p:par>
                        <p:par>
                          <p:cTn id="371" fill="hold">
                            <p:stCondLst>
                              <p:cond delay="120000"/>
                            </p:stCondLst>
                            <p:childTnLst>
                              <p:par>
                                <p:cTn id="372" presetID="11" presetClass="entr" presetSubtype="0" fill="hold" grpId="0" nodeType="afterEffect">
                                  <p:stCondLst>
                                    <p:cond delay="0"/>
                                  </p:stCondLst>
                                  <p:childTnLst>
                                    <p:set>
                                      <p:cBhvr>
                                        <p:cTn id="373" dur="1000">
                                          <p:stCondLst>
                                            <p:cond delay="0"/>
                                          </p:stCondLst>
                                        </p:cTn>
                                        <p:tgtEl>
                                          <p:spTgt spid="128"/>
                                        </p:tgtEl>
                                        <p:attrNameLst>
                                          <p:attrName>style.visibility</p:attrName>
                                        </p:attrNameLst>
                                      </p:cBhvr>
                                      <p:to>
                                        <p:strVal val="visible"/>
                                      </p:to>
                                    </p:set>
                                  </p:childTnLst>
                                </p:cTn>
                              </p:par>
                            </p:childTnLst>
                          </p:cTn>
                        </p:par>
                        <p:par>
                          <p:cTn id="374" fill="hold">
                            <p:stCondLst>
                              <p:cond delay="121000"/>
                            </p:stCondLst>
                            <p:childTnLst>
                              <p:par>
                                <p:cTn id="375" presetID="11" presetClass="entr" presetSubtype="0" fill="hold" grpId="0" nodeType="afterEffect">
                                  <p:stCondLst>
                                    <p:cond delay="0"/>
                                  </p:stCondLst>
                                  <p:childTnLst>
                                    <p:set>
                                      <p:cBhvr>
                                        <p:cTn id="376" dur="1000">
                                          <p:stCondLst>
                                            <p:cond delay="0"/>
                                          </p:stCondLst>
                                        </p:cTn>
                                        <p:tgtEl>
                                          <p:spTgt spid="129"/>
                                        </p:tgtEl>
                                        <p:attrNameLst>
                                          <p:attrName>style.visibility</p:attrName>
                                        </p:attrNameLst>
                                      </p:cBhvr>
                                      <p:to>
                                        <p:strVal val="visible"/>
                                      </p:to>
                                    </p:set>
                                  </p:childTnLst>
                                </p:cTn>
                              </p:par>
                            </p:childTnLst>
                          </p:cTn>
                        </p:par>
                        <p:par>
                          <p:cTn id="377" fill="hold">
                            <p:stCondLst>
                              <p:cond delay="122000"/>
                            </p:stCondLst>
                            <p:childTnLst>
                              <p:par>
                                <p:cTn id="378" presetID="11" presetClass="entr" presetSubtype="0" fill="hold" grpId="0" nodeType="afterEffect">
                                  <p:stCondLst>
                                    <p:cond delay="0"/>
                                  </p:stCondLst>
                                  <p:childTnLst>
                                    <p:set>
                                      <p:cBhvr>
                                        <p:cTn id="379" dur="1000">
                                          <p:stCondLst>
                                            <p:cond delay="0"/>
                                          </p:stCondLst>
                                        </p:cTn>
                                        <p:tgtEl>
                                          <p:spTgt spid="130"/>
                                        </p:tgtEl>
                                        <p:attrNameLst>
                                          <p:attrName>style.visibility</p:attrName>
                                        </p:attrNameLst>
                                      </p:cBhvr>
                                      <p:to>
                                        <p:strVal val="visible"/>
                                      </p:to>
                                    </p:set>
                                  </p:childTnLst>
                                </p:cTn>
                              </p:par>
                            </p:childTnLst>
                          </p:cTn>
                        </p:par>
                        <p:par>
                          <p:cTn id="380" fill="hold">
                            <p:stCondLst>
                              <p:cond delay="123000"/>
                            </p:stCondLst>
                            <p:childTnLst>
                              <p:par>
                                <p:cTn id="381" presetID="11" presetClass="entr" presetSubtype="0" fill="hold" grpId="0" nodeType="afterEffect">
                                  <p:stCondLst>
                                    <p:cond delay="0"/>
                                  </p:stCondLst>
                                  <p:childTnLst>
                                    <p:set>
                                      <p:cBhvr>
                                        <p:cTn id="382" dur="1000">
                                          <p:stCondLst>
                                            <p:cond delay="0"/>
                                          </p:stCondLst>
                                        </p:cTn>
                                        <p:tgtEl>
                                          <p:spTgt spid="131"/>
                                        </p:tgtEl>
                                        <p:attrNameLst>
                                          <p:attrName>style.visibility</p:attrName>
                                        </p:attrNameLst>
                                      </p:cBhvr>
                                      <p:to>
                                        <p:strVal val="visible"/>
                                      </p:to>
                                    </p:set>
                                  </p:childTnLst>
                                </p:cTn>
                              </p:par>
                            </p:childTnLst>
                          </p:cTn>
                        </p:par>
                        <p:par>
                          <p:cTn id="383" fill="hold">
                            <p:stCondLst>
                              <p:cond delay="124000"/>
                            </p:stCondLst>
                            <p:childTnLst>
                              <p:par>
                                <p:cTn id="384" presetID="11" presetClass="entr" presetSubtype="0" fill="hold" grpId="0" nodeType="afterEffect">
                                  <p:stCondLst>
                                    <p:cond delay="0"/>
                                  </p:stCondLst>
                                  <p:childTnLst>
                                    <p:set>
                                      <p:cBhvr>
                                        <p:cTn id="385" dur="1000">
                                          <p:stCondLst>
                                            <p:cond delay="0"/>
                                          </p:stCondLst>
                                        </p:cTn>
                                        <p:tgtEl>
                                          <p:spTgt spid="132"/>
                                        </p:tgtEl>
                                        <p:attrNameLst>
                                          <p:attrName>style.visibility</p:attrName>
                                        </p:attrNameLst>
                                      </p:cBhvr>
                                      <p:to>
                                        <p:strVal val="visible"/>
                                      </p:to>
                                    </p:set>
                                  </p:childTnLst>
                                </p:cTn>
                              </p:par>
                            </p:childTnLst>
                          </p:cTn>
                        </p:par>
                        <p:par>
                          <p:cTn id="386" fill="hold">
                            <p:stCondLst>
                              <p:cond delay="125000"/>
                            </p:stCondLst>
                            <p:childTnLst>
                              <p:par>
                                <p:cTn id="387" presetID="11" presetClass="entr" presetSubtype="0" fill="hold" grpId="0" nodeType="afterEffect">
                                  <p:stCondLst>
                                    <p:cond delay="0"/>
                                  </p:stCondLst>
                                  <p:childTnLst>
                                    <p:set>
                                      <p:cBhvr>
                                        <p:cTn id="388" dur="1000">
                                          <p:stCondLst>
                                            <p:cond delay="0"/>
                                          </p:stCondLst>
                                        </p:cTn>
                                        <p:tgtEl>
                                          <p:spTgt spid="133"/>
                                        </p:tgtEl>
                                        <p:attrNameLst>
                                          <p:attrName>style.visibility</p:attrName>
                                        </p:attrNameLst>
                                      </p:cBhvr>
                                      <p:to>
                                        <p:strVal val="visible"/>
                                      </p:to>
                                    </p:set>
                                  </p:childTnLst>
                                </p:cTn>
                              </p:par>
                            </p:childTnLst>
                          </p:cTn>
                        </p:par>
                        <p:par>
                          <p:cTn id="389" fill="hold">
                            <p:stCondLst>
                              <p:cond delay="126000"/>
                            </p:stCondLst>
                            <p:childTnLst>
                              <p:par>
                                <p:cTn id="390" presetID="11" presetClass="entr" presetSubtype="0" fill="hold" grpId="0" nodeType="afterEffect">
                                  <p:stCondLst>
                                    <p:cond delay="0"/>
                                  </p:stCondLst>
                                  <p:childTnLst>
                                    <p:set>
                                      <p:cBhvr>
                                        <p:cTn id="391" dur="1000">
                                          <p:stCondLst>
                                            <p:cond delay="0"/>
                                          </p:stCondLst>
                                        </p:cTn>
                                        <p:tgtEl>
                                          <p:spTgt spid="134"/>
                                        </p:tgtEl>
                                        <p:attrNameLst>
                                          <p:attrName>style.visibility</p:attrName>
                                        </p:attrNameLst>
                                      </p:cBhvr>
                                      <p:to>
                                        <p:strVal val="visible"/>
                                      </p:to>
                                    </p:set>
                                  </p:childTnLst>
                                </p:cTn>
                              </p:par>
                            </p:childTnLst>
                          </p:cTn>
                        </p:par>
                        <p:par>
                          <p:cTn id="392" fill="hold">
                            <p:stCondLst>
                              <p:cond delay="127000"/>
                            </p:stCondLst>
                            <p:childTnLst>
                              <p:par>
                                <p:cTn id="393" presetID="11" presetClass="entr" presetSubtype="0" fill="hold" grpId="0" nodeType="afterEffect">
                                  <p:stCondLst>
                                    <p:cond delay="0"/>
                                  </p:stCondLst>
                                  <p:childTnLst>
                                    <p:set>
                                      <p:cBhvr>
                                        <p:cTn id="394" dur="1000">
                                          <p:stCondLst>
                                            <p:cond delay="0"/>
                                          </p:stCondLst>
                                        </p:cTn>
                                        <p:tgtEl>
                                          <p:spTgt spid="135"/>
                                        </p:tgtEl>
                                        <p:attrNameLst>
                                          <p:attrName>style.visibility</p:attrName>
                                        </p:attrNameLst>
                                      </p:cBhvr>
                                      <p:to>
                                        <p:strVal val="visible"/>
                                      </p:to>
                                    </p:set>
                                  </p:childTnLst>
                                </p:cTn>
                              </p:par>
                            </p:childTnLst>
                          </p:cTn>
                        </p:par>
                        <p:par>
                          <p:cTn id="395" fill="hold">
                            <p:stCondLst>
                              <p:cond delay="128000"/>
                            </p:stCondLst>
                            <p:childTnLst>
                              <p:par>
                                <p:cTn id="396" presetID="11" presetClass="entr" presetSubtype="0" fill="hold" grpId="0" nodeType="afterEffect">
                                  <p:stCondLst>
                                    <p:cond delay="0"/>
                                  </p:stCondLst>
                                  <p:childTnLst>
                                    <p:set>
                                      <p:cBhvr>
                                        <p:cTn id="397" dur="1000">
                                          <p:stCondLst>
                                            <p:cond delay="0"/>
                                          </p:stCondLst>
                                        </p:cTn>
                                        <p:tgtEl>
                                          <p:spTgt spid="136"/>
                                        </p:tgtEl>
                                        <p:attrNameLst>
                                          <p:attrName>style.visibility</p:attrName>
                                        </p:attrNameLst>
                                      </p:cBhvr>
                                      <p:to>
                                        <p:strVal val="visible"/>
                                      </p:to>
                                    </p:set>
                                  </p:childTnLst>
                                </p:cTn>
                              </p:par>
                            </p:childTnLst>
                          </p:cTn>
                        </p:par>
                        <p:par>
                          <p:cTn id="398" fill="hold">
                            <p:stCondLst>
                              <p:cond delay="129000"/>
                            </p:stCondLst>
                            <p:childTnLst>
                              <p:par>
                                <p:cTn id="399" presetID="11" presetClass="entr" presetSubtype="0" fill="hold" grpId="0" nodeType="afterEffect">
                                  <p:stCondLst>
                                    <p:cond delay="0"/>
                                  </p:stCondLst>
                                  <p:childTnLst>
                                    <p:set>
                                      <p:cBhvr>
                                        <p:cTn id="400" dur="1000">
                                          <p:stCondLst>
                                            <p:cond delay="0"/>
                                          </p:stCondLst>
                                        </p:cTn>
                                        <p:tgtEl>
                                          <p:spTgt spid="137"/>
                                        </p:tgtEl>
                                        <p:attrNameLst>
                                          <p:attrName>style.visibility</p:attrName>
                                        </p:attrNameLst>
                                      </p:cBhvr>
                                      <p:to>
                                        <p:strVal val="visible"/>
                                      </p:to>
                                    </p:set>
                                  </p:childTnLst>
                                </p:cTn>
                              </p:par>
                            </p:childTnLst>
                          </p:cTn>
                        </p:par>
                        <p:par>
                          <p:cTn id="401" fill="hold">
                            <p:stCondLst>
                              <p:cond delay="130000"/>
                            </p:stCondLst>
                            <p:childTnLst>
                              <p:par>
                                <p:cTn id="402" presetID="11" presetClass="entr" presetSubtype="0" fill="hold" grpId="0" nodeType="afterEffect">
                                  <p:stCondLst>
                                    <p:cond delay="0"/>
                                  </p:stCondLst>
                                  <p:childTnLst>
                                    <p:set>
                                      <p:cBhvr>
                                        <p:cTn id="403" dur="1000">
                                          <p:stCondLst>
                                            <p:cond delay="0"/>
                                          </p:stCondLst>
                                        </p:cTn>
                                        <p:tgtEl>
                                          <p:spTgt spid="138"/>
                                        </p:tgtEl>
                                        <p:attrNameLst>
                                          <p:attrName>style.visibility</p:attrName>
                                        </p:attrNameLst>
                                      </p:cBhvr>
                                      <p:to>
                                        <p:strVal val="visible"/>
                                      </p:to>
                                    </p:set>
                                  </p:childTnLst>
                                </p:cTn>
                              </p:par>
                            </p:childTnLst>
                          </p:cTn>
                        </p:par>
                        <p:par>
                          <p:cTn id="404" fill="hold">
                            <p:stCondLst>
                              <p:cond delay="131000"/>
                            </p:stCondLst>
                            <p:childTnLst>
                              <p:par>
                                <p:cTn id="405" presetID="11" presetClass="entr" presetSubtype="0" fill="hold" grpId="0" nodeType="afterEffect">
                                  <p:stCondLst>
                                    <p:cond delay="0"/>
                                  </p:stCondLst>
                                  <p:childTnLst>
                                    <p:set>
                                      <p:cBhvr>
                                        <p:cTn id="406" dur="1000">
                                          <p:stCondLst>
                                            <p:cond delay="0"/>
                                          </p:stCondLst>
                                        </p:cTn>
                                        <p:tgtEl>
                                          <p:spTgt spid="139"/>
                                        </p:tgtEl>
                                        <p:attrNameLst>
                                          <p:attrName>style.visibility</p:attrName>
                                        </p:attrNameLst>
                                      </p:cBhvr>
                                      <p:to>
                                        <p:strVal val="visible"/>
                                      </p:to>
                                    </p:set>
                                  </p:childTnLst>
                                </p:cTn>
                              </p:par>
                            </p:childTnLst>
                          </p:cTn>
                        </p:par>
                        <p:par>
                          <p:cTn id="407" fill="hold">
                            <p:stCondLst>
                              <p:cond delay="132000"/>
                            </p:stCondLst>
                            <p:childTnLst>
                              <p:par>
                                <p:cTn id="408" presetID="11" presetClass="entr" presetSubtype="0" fill="hold" grpId="0" nodeType="afterEffect">
                                  <p:stCondLst>
                                    <p:cond delay="0"/>
                                  </p:stCondLst>
                                  <p:childTnLst>
                                    <p:set>
                                      <p:cBhvr>
                                        <p:cTn id="409" dur="1000">
                                          <p:stCondLst>
                                            <p:cond delay="0"/>
                                          </p:stCondLst>
                                        </p:cTn>
                                        <p:tgtEl>
                                          <p:spTgt spid="140"/>
                                        </p:tgtEl>
                                        <p:attrNameLst>
                                          <p:attrName>style.visibility</p:attrName>
                                        </p:attrNameLst>
                                      </p:cBhvr>
                                      <p:to>
                                        <p:strVal val="visible"/>
                                      </p:to>
                                    </p:set>
                                  </p:childTnLst>
                                </p:cTn>
                              </p:par>
                            </p:childTnLst>
                          </p:cTn>
                        </p:par>
                        <p:par>
                          <p:cTn id="410" fill="hold">
                            <p:stCondLst>
                              <p:cond delay="133000"/>
                            </p:stCondLst>
                            <p:childTnLst>
                              <p:par>
                                <p:cTn id="411" presetID="11" presetClass="entr" presetSubtype="0" fill="hold" grpId="0" nodeType="afterEffect">
                                  <p:stCondLst>
                                    <p:cond delay="0"/>
                                  </p:stCondLst>
                                  <p:childTnLst>
                                    <p:set>
                                      <p:cBhvr>
                                        <p:cTn id="412" dur="1000">
                                          <p:stCondLst>
                                            <p:cond delay="0"/>
                                          </p:stCondLst>
                                        </p:cTn>
                                        <p:tgtEl>
                                          <p:spTgt spid="141"/>
                                        </p:tgtEl>
                                        <p:attrNameLst>
                                          <p:attrName>style.visibility</p:attrName>
                                        </p:attrNameLst>
                                      </p:cBhvr>
                                      <p:to>
                                        <p:strVal val="visible"/>
                                      </p:to>
                                    </p:set>
                                  </p:childTnLst>
                                </p:cTn>
                              </p:par>
                            </p:childTnLst>
                          </p:cTn>
                        </p:par>
                        <p:par>
                          <p:cTn id="413" fill="hold">
                            <p:stCondLst>
                              <p:cond delay="134000"/>
                            </p:stCondLst>
                            <p:childTnLst>
                              <p:par>
                                <p:cTn id="414" presetID="11" presetClass="entr" presetSubtype="0" fill="hold" grpId="0" nodeType="afterEffect">
                                  <p:stCondLst>
                                    <p:cond delay="0"/>
                                  </p:stCondLst>
                                  <p:childTnLst>
                                    <p:set>
                                      <p:cBhvr>
                                        <p:cTn id="415" dur="1000">
                                          <p:stCondLst>
                                            <p:cond delay="0"/>
                                          </p:stCondLst>
                                        </p:cTn>
                                        <p:tgtEl>
                                          <p:spTgt spid="142"/>
                                        </p:tgtEl>
                                        <p:attrNameLst>
                                          <p:attrName>style.visibility</p:attrName>
                                        </p:attrNameLst>
                                      </p:cBhvr>
                                      <p:to>
                                        <p:strVal val="visible"/>
                                      </p:to>
                                    </p:set>
                                  </p:childTnLst>
                                </p:cTn>
                              </p:par>
                            </p:childTnLst>
                          </p:cTn>
                        </p:par>
                        <p:par>
                          <p:cTn id="416" fill="hold">
                            <p:stCondLst>
                              <p:cond delay="135000"/>
                            </p:stCondLst>
                            <p:childTnLst>
                              <p:par>
                                <p:cTn id="417" presetID="11" presetClass="entr" presetSubtype="0" fill="hold" grpId="0" nodeType="afterEffect">
                                  <p:stCondLst>
                                    <p:cond delay="0"/>
                                  </p:stCondLst>
                                  <p:childTnLst>
                                    <p:set>
                                      <p:cBhvr>
                                        <p:cTn id="418" dur="1000">
                                          <p:stCondLst>
                                            <p:cond delay="0"/>
                                          </p:stCondLst>
                                        </p:cTn>
                                        <p:tgtEl>
                                          <p:spTgt spid="143"/>
                                        </p:tgtEl>
                                        <p:attrNameLst>
                                          <p:attrName>style.visibility</p:attrName>
                                        </p:attrNameLst>
                                      </p:cBhvr>
                                      <p:to>
                                        <p:strVal val="visible"/>
                                      </p:to>
                                    </p:set>
                                  </p:childTnLst>
                                </p:cTn>
                              </p:par>
                            </p:childTnLst>
                          </p:cTn>
                        </p:par>
                        <p:par>
                          <p:cTn id="419" fill="hold">
                            <p:stCondLst>
                              <p:cond delay="136000"/>
                            </p:stCondLst>
                            <p:childTnLst>
                              <p:par>
                                <p:cTn id="420" presetID="11" presetClass="entr" presetSubtype="0" fill="hold" grpId="0" nodeType="afterEffect">
                                  <p:stCondLst>
                                    <p:cond delay="0"/>
                                  </p:stCondLst>
                                  <p:childTnLst>
                                    <p:set>
                                      <p:cBhvr>
                                        <p:cTn id="421" dur="1000">
                                          <p:stCondLst>
                                            <p:cond delay="0"/>
                                          </p:stCondLst>
                                        </p:cTn>
                                        <p:tgtEl>
                                          <p:spTgt spid="144"/>
                                        </p:tgtEl>
                                        <p:attrNameLst>
                                          <p:attrName>style.visibility</p:attrName>
                                        </p:attrNameLst>
                                      </p:cBhvr>
                                      <p:to>
                                        <p:strVal val="visible"/>
                                      </p:to>
                                    </p:set>
                                  </p:childTnLst>
                                </p:cTn>
                              </p:par>
                            </p:childTnLst>
                          </p:cTn>
                        </p:par>
                        <p:par>
                          <p:cTn id="422" fill="hold">
                            <p:stCondLst>
                              <p:cond delay="137000"/>
                            </p:stCondLst>
                            <p:childTnLst>
                              <p:par>
                                <p:cTn id="423" presetID="11" presetClass="entr" presetSubtype="0" fill="hold" grpId="0" nodeType="afterEffect">
                                  <p:stCondLst>
                                    <p:cond delay="0"/>
                                  </p:stCondLst>
                                  <p:childTnLst>
                                    <p:set>
                                      <p:cBhvr>
                                        <p:cTn id="424" dur="1000">
                                          <p:stCondLst>
                                            <p:cond delay="0"/>
                                          </p:stCondLst>
                                        </p:cTn>
                                        <p:tgtEl>
                                          <p:spTgt spid="145"/>
                                        </p:tgtEl>
                                        <p:attrNameLst>
                                          <p:attrName>style.visibility</p:attrName>
                                        </p:attrNameLst>
                                      </p:cBhvr>
                                      <p:to>
                                        <p:strVal val="visible"/>
                                      </p:to>
                                    </p:set>
                                  </p:childTnLst>
                                </p:cTn>
                              </p:par>
                            </p:childTnLst>
                          </p:cTn>
                        </p:par>
                        <p:par>
                          <p:cTn id="425" fill="hold">
                            <p:stCondLst>
                              <p:cond delay="138000"/>
                            </p:stCondLst>
                            <p:childTnLst>
                              <p:par>
                                <p:cTn id="426" presetID="11" presetClass="entr" presetSubtype="0" fill="hold" grpId="0" nodeType="afterEffect">
                                  <p:stCondLst>
                                    <p:cond delay="0"/>
                                  </p:stCondLst>
                                  <p:childTnLst>
                                    <p:set>
                                      <p:cBhvr>
                                        <p:cTn id="427" dur="1000">
                                          <p:stCondLst>
                                            <p:cond delay="0"/>
                                          </p:stCondLst>
                                        </p:cTn>
                                        <p:tgtEl>
                                          <p:spTgt spid="146"/>
                                        </p:tgtEl>
                                        <p:attrNameLst>
                                          <p:attrName>style.visibility</p:attrName>
                                        </p:attrNameLst>
                                      </p:cBhvr>
                                      <p:to>
                                        <p:strVal val="visible"/>
                                      </p:to>
                                    </p:set>
                                  </p:childTnLst>
                                </p:cTn>
                              </p:par>
                            </p:childTnLst>
                          </p:cTn>
                        </p:par>
                        <p:par>
                          <p:cTn id="428" fill="hold">
                            <p:stCondLst>
                              <p:cond delay="139000"/>
                            </p:stCondLst>
                            <p:childTnLst>
                              <p:par>
                                <p:cTn id="429" presetID="11" presetClass="entr" presetSubtype="0" fill="hold" grpId="0" nodeType="afterEffect">
                                  <p:stCondLst>
                                    <p:cond delay="0"/>
                                  </p:stCondLst>
                                  <p:childTnLst>
                                    <p:set>
                                      <p:cBhvr>
                                        <p:cTn id="430" dur="1000">
                                          <p:stCondLst>
                                            <p:cond delay="0"/>
                                          </p:stCondLst>
                                        </p:cTn>
                                        <p:tgtEl>
                                          <p:spTgt spid="147"/>
                                        </p:tgtEl>
                                        <p:attrNameLst>
                                          <p:attrName>style.visibility</p:attrName>
                                        </p:attrNameLst>
                                      </p:cBhvr>
                                      <p:to>
                                        <p:strVal val="visible"/>
                                      </p:to>
                                    </p:set>
                                  </p:childTnLst>
                                </p:cTn>
                              </p:par>
                            </p:childTnLst>
                          </p:cTn>
                        </p:par>
                        <p:par>
                          <p:cTn id="431" fill="hold">
                            <p:stCondLst>
                              <p:cond delay="140000"/>
                            </p:stCondLst>
                            <p:childTnLst>
                              <p:par>
                                <p:cTn id="432" presetID="11" presetClass="entr" presetSubtype="0" fill="hold" grpId="0" nodeType="afterEffect">
                                  <p:stCondLst>
                                    <p:cond delay="0"/>
                                  </p:stCondLst>
                                  <p:childTnLst>
                                    <p:set>
                                      <p:cBhvr>
                                        <p:cTn id="433" dur="1000">
                                          <p:stCondLst>
                                            <p:cond delay="0"/>
                                          </p:stCondLst>
                                        </p:cTn>
                                        <p:tgtEl>
                                          <p:spTgt spid="148"/>
                                        </p:tgtEl>
                                        <p:attrNameLst>
                                          <p:attrName>style.visibility</p:attrName>
                                        </p:attrNameLst>
                                      </p:cBhvr>
                                      <p:to>
                                        <p:strVal val="visible"/>
                                      </p:to>
                                    </p:set>
                                  </p:childTnLst>
                                </p:cTn>
                              </p:par>
                            </p:childTnLst>
                          </p:cTn>
                        </p:par>
                        <p:par>
                          <p:cTn id="434" fill="hold">
                            <p:stCondLst>
                              <p:cond delay="141000"/>
                            </p:stCondLst>
                            <p:childTnLst>
                              <p:par>
                                <p:cTn id="435" presetID="11" presetClass="entr" presetSubtype="0" fill="hold" grpId="0" nodeType="afterEffect">
                                  <p:stCondLst>
                                    <p:cond delay="0"/>
                                  </p:stCondLst>
                                  <p:childTnLst>
                                    <p:set>
                                      <p:cBhvr>
                                        <p:cTn id="436" dur="1000">
                                          <p:stCondLst>
                                            <p:cond delay="0"/>
                                          </p:stCondLst>
                                        </p:cTn>
                                        <p:tgtEl>
                                          <p:spTgt spid="149"/>
                                        </p:tgtEl>
                                        <p:attrNameLst>
                                          <p:attrName>style.visibility</p:attrName>
                                        </p:attrNameLst>
                                      </p:cBhvr>
                                      <p:to>
                                        <p:strVal val="visible"/>
                                      </p:to>
                                    </p:set>
                                  </p:childTnLst>
                                </p:cTn>
                              </p:par>
                            </p:childTnLst>
                          </p:cTn>
                        </p:par>
                        <p:par>
                          <p:cTn id="437" fill="hold">
                            <p:stCondLst>
                              <p:cond delay="142000"/>
                            </p:stCondLst>
                            <p:childTnLst>
                              <p:par>
                                <p:cTn id="438" presetID="11" presetClass="entr" presetSubtype="0" fill="hold" grpId="0" nodeType="afterEffect">
                                  <p:stCondLst>
                                    <p:cond delay="0"/>
                                  </p:stCondLst>
                                  <p:childTnLst>
                                    <p:set>
                                      <p:cBhvr>
                                        <p:cTn id="439" dur="1000">
                                          <p:stCondLst>
                                            <p:cond delay="0"/>
                                          </p:stCondLst>
                                        </p:cTn>
                                        <p:tgtEl>
                                          <p:spTgt spid="150"/>
                                        </p:tgtEl>
                                        <p:attrNameLst>
                                          <p:attrName>style.visibility</p:attrName>
                                        </p:attrNameLst>
                                      </p:cBhvr>
                                      <p:to>
                                        <p:strVal val="visible"/>
                                      </p:to>
                                    </p:set>
                                  </p:childTnLst>
                                </p:cTn>
                              </p:par>
                            </p:childTnLst>
                          </p:cTn>
                        </p:par>
                        <p:par>
                          <p:cTn id="440" fill="hold">
                            <p:stCondLst>
                              <p:cond delay="143000"/>
                            </p:stCondLst>
                            <p:childTnLst>
                              <p:par>
                                <p:cTn id="441" presetID="11" presetClass="entr" presetSubtype="0" fill="hold" grpId="0" nodeType="afterEffect">
                                  <p:stCondLst>
                                    <p:cond delay="0"/>
                                  </p:stCondLst>
                                  <p:childTnLst>
                                    <p:set>
                                      <p:cBhvr>
                                        <p:cTn id="442" dur="1000">
                                          <p:stCondLst>
                                            <p:cond delay="0"/>
                                          </p:stCondLst>
                                        </p:cTn>
                                        <p:tgtEl>
                                          <p:spTgt spid="151"/>
                                        </p:tgtEl>
                                        <p:attrNameLst>
                                          <p:attrName>style.visibility</p:attrName>
                                        </p:attrNameLst>
                                      </p:cBhvr>
                                      <p:to>
                                        <p:strVal val="visible"/>
                                      </p:to>
                                    </p:set>
                                  </p:childTnLst>
                                </p:cTn>
                              </p:par>
                            </p:childTnLst>
                          </p:cTn>
                        </p:par>
                        <p:par>
                          <p:cTn id="443" fill="hold">
                            <p:stCondLst>
                              <p:cond delay="144000"/>
                            </p:stCondLst>
                            <p:childTnLst>
                              <p:par>
                                <p:cTn id="444" presetID="11" presetClass="entr" presetSubtype="0" fill="hold" grpId="0" nodeType="afterEffect">
                                  <p:stCondLst>
                                    <p:cond delay="0"/>
                                  </p:stCondLst>
                                  <p:childTnLst>
                                    <p:set>
                                      <p:cBhvr>
                                        <p:cTn id="445" dur="1000">
                                          <p:stCondLst>
                                            <p:cond delay="0"/>
                                          </p:stCondLst>
                                        </p:cTn>
                                        <p:tgtEl>
                                          <p:spTgt spid="152"/>
                                        </p:tgtEl>
                                        <p:attrNameLst>
                                          <p:attrName>style.visibility</p:attrName>
                                        </p:attrNameLst>
                                      </p:cBhvr>
                                      <p:to>
                                        <p:strVal val="visible"/>
                                      </p:to>
                                    </p:set>
                                  </p:childTnLst>
                                </p:cTn>
                              </p:par>
                            </p:childTnLst>
                          </p:cTn>
                        </p:par>
                        <p:par>
                          <p:cTn id="446" fill="hold">
                            <p:stCondLst>
                              <p:cond delay="145000"/>
                            </p:stCondLst>
                            <p:childTnLst>
                              <p:par>
                                <p:cTn id="447" presetID="11" presetClass="entr" presetSubtype="0" fill="hold" grpId="0" nodeType="afterEffect">
                                  <p:stCondLst>
                                    <p:cond delay="0"/>
                                  </p:stCondLst>
                                  <p:childTnLst>
                                    <p:set>
                                      <p:cBhvr>
                                        <p:cTn id="448" dur="1000">
                                          <p:stCondLst>
                                            <p:cond delay="0"/>
                                          </p:stCondLst>
                                        </p:cTn>
                                        <p:tgtEl>
                                          <p:spTgt spid="153"/>
                                        </p:tgtEl>
                                        <p:attrNameLst>
                                          <p:attrName>style.visibility</p:attrName>
                                        </p:attrNameLst>
                                      </p:cBhvr>
                                      <p:to>
                                        <p:strVal val="visible"/>
                                      </p:to>
                                    </p:set>
                                  </p:childTnLst>
                                </p:cTn>
                              </p:par>
                            </p:childTnLst>
                          </p:cTn>
                        </p:par>
                        <p:par>
                          <p:cTn id="449" fill="hold">
                            <p:stCondLst>
                              <p:cond delay="146000"/>
                            </p:stCondLst>
                            <p:childTnLst>
                              <p:par>
                                <p:cTn id="450" presetID="11" presetClass="entr" presetSubtype="0" fill="hold" grpId="0" nodeType="afterEffect">
                                  <p:stCondLst>
                                    <p:cond delay="0"/>
                                  </p:stCondLst>
                                  <p:childTnLst>
                                    <p:set>
                                      <p:cBhvr>
                                        <p:cTn id="451" dur="1000">
                                          <p:stCondLst>
                                            <p:cond delay="0"/>
                                          </p:stCondLst>
                                        </p:cTn>
                                        <p:tgtEl>
                                          <p:spTgt spid="154"/>
                                        </p:tgtEl>
                                        <p:attrNameLst>
                                          <p:attrName>style.visibility</p:attrName>
                                        </p:attrNameLst>
                                      </p:cBhvr>
                                      <p:to>
                                        <p:strVal val="visible"/>
                                      </p:to>
                                    </p:set>
                                  </p:childTnLst>
                                </p:cTn>
                              </p:par>
                            </p:childTnLst>
                          </p:cTn>
                        </p:par>
                        <p:par>
                          <p:cTn id="452" fill="hold">
                            <p:stCondLst>
                              <p:cond delay="147000"/>
                            </p:stCondLst>
                            <p:childTnLst>
                              <p:par>
                                <p:cTn id="453" presetID="11" presetClass="entr" presetSubtype="0" fill="hold" grpId="0" nodeType="afterEffect">
                                  <p:stCondLst>
                                    <p:cond delay="0"/>
                                  </p:stCondLst>
                                  <p:childTnLst>
                                    <p:set>
                                      <p:cBhvr>
                                        <p:cTn id="454" dur="1000">
                                          <p:stCondLst>
                                            <p:cond delay="0"/>
                                          </p:stCondLst>
                                        </p:cTn>
                                        <p:tgtEl>
                                          <p:spTgt spid="155"/>
                                        </p:tgtEl>
                                        <p:attrNameLst>
                                          <p:attrName>style.visibility</p:attrName>
                                        </p:attrNameLst>
                                      </p:cBhvr>
                                      <p:to>
                                        <p:strVal val="visible"/>
                                      </p:to>
                                    </p:set>
                                  </p:childTnLst>
                                </p:cTn>
                              </p:par>
                            </p:childTnLst>
                          </p:cTn>
                        </p:par>
                        <p:par>
                          <p:cTn id="455" fill="hold">
                            <p:stCondLst>
                              <p:cond delay="148000"/>
                            </p:stCondLst>
                            <p:childTnLst>
                              <p:par>
                                <p:cTn id="456" presetID="11" presetClass="entr" presetSubtype="0" fill="hold" grpId="0" nodeType="afterEffect">
                                  <p:stCondLst>
                                    <p:cond delay="0"/>
                                  </p:stCondLst>
                                  <p:childTnLst>
                                    <p:set>
                                      <p:cBhvr>
                                        <p:cTn id="457" dur="1000">
                                          <p:stCondLst>
                                            <p:cond delay="0"/>
                                          </p:stCondLst>
                                        </p:cTn>
                                        <p:tgtEl>
                                          <p:spTgt spid="156"/>
                                        </p:tgtEl>
                                        <p:attrNameLst>
                                          <p:attrName>style.visibility</p:attrName>
                                        </p:attrNameLst>
                                      </p:cBhvr>
                                      <p:to>
                                        <p:strVal val="visible"/>
                                      </p:to>
                                    </p:set>
                                  </p:childTnLst>
                                </p:cTn>
                              </p:par>
                            </p:childTnLst>
                          </p:cTn>
                        </p:par>
                        <p:par>
                          <p:cTn id="458" fill="hold">
                            <p:stCondLst>
                              <p:cond delay="149000"/>
                            </p:stCondLst>
                            <p:childTnLst>
                              <p:par>
                                <p:cTn id="459" presetID="11" presetClass="entr" presetSubtype="0" fill="hold" grpId="0" nodeType="afterEffect">
                                  <p:stCondLst>
                                    <p:cond delay="0"/>
                                  </p:stCondLst>
                                  <p:childTnLst>
                                    <p:set>
                                      <p:cBhvr>
                                        <p:cTn id="460" dur="1000">
                                          <p:stCondLst>
                                            <p:cond delay="0"/>
                                          </p:stCondLst>
                                        </p:cTn>
                                        <p:tgtEl>
                                          <p:spTgt spid="157"/>
                                        </p:tgtEl>
                                        <p:attrNameLst>
                                          <p:attrName>style.visibility</p:attrName>
                                        </p:attrNameLst>
                                      </p:cBhvr>
                                      <p:to>
                                        <p:strVal val="visible"/>
                                      </p:to>
                                    </p:set>
                                  </p:childTnLst>
                                </p:cTn>
                              </p:par>
                            </p:childTnLst>
                          </p:cTn>
                        </p:par>
                        <p:par>
                          <p:cTn id="461" fill="hold">
                            <p:stCondLst>
                              <p:cond delay="150000"/>
                            </p:stCondLst>
                            <p:childTnLst>
                              <p:par>
                                <p:cTn id="462" presetID="11" presetClass="entr" presetSubtype="0" fill="hold" grpId="0" nodeType="afterEffect">
                                  <p:stCondLst>
                                    <p:cond delay="0"/>
                                  </p:stCondLst>
                                  <p:childTnLst>
                                    <p:set>
                                      <p:cBhvr>
                                        <p:cTn id="463" dur="1000">
                                          <p:stCondLst>
                                            <p:cond delay="0"/>
                                          </p:stCondLst>
                                        </p:cTn>
                                        <p:tgtEl>
                                          <p:spTgt spid="158"/>
                                        </p:tgtEl>
                                        <p:attrNameLst>
                                          <p:attrName>style.visibility</p:attrName>
                                        </p:attrNameLst>
                                      </p:cBhvr>
                                      <p:to>
                                        <p:strVal val="visible"/>
                                      </p:to>
                                    </p:set>
                                  </p:childTnLst>
                                </p:cTn>
                              </p:par>
                            </p:childTnLst>
                          </p:cTn>
                        </p:par>
                        <p:par>
                          <p:cTn id="464" fill="hold">
                            <p:stCondLst>
                              <p:cond delay="151000"/>
                            </p:stCondLst>
                            <p:childTnLst>
                              <p:par>
                                <p:cTn id="465" presetID="11" presetClass="entr" presetSubtype="0" fill="hold" grpId="0" nodeType="afterEffect">
                                  <p:stCondLst>
                                    <p:cond delay="0"/>
                                  </p:stCondLst>
                                  <p:childTnLst>
                                    <p:set>
                                      <p:cBhvr>
                                        <p:cTn id="466" dur="1000">
                                          <p:stCondLst>
                                            <p:cond delay="0"/>
                                          </p:stCondLst>
                                        </p:cTn>
                                        <p:tgtEl>
                                          <p:spTgt spid="159"/>
                                        </p:tgtEl>
                                        <p:attrNameLst>
                                          <p:attrName>style.visibility</p:attrName>
                                        </p:attrNameLst>
                                      </p:cBhvr>
                                      <p:to>
                                        <p:strVal val="visible"/>
                                      </p:to>
                                    </p:set>
                                  </p:childTnLst>
                                </p:cTn>
                              </p:par>
                            </p:childTnLst>
                          </p:cTn>
                        </p:par>
                        <p:par>
                          <p:cTn id="467" fill="hold">
                            <p:stCondLst>
                              <p:cond delay="152000"/>
                            </p:stCondLst>
                            <p:childTnLst>
                              <p:par>
                                <p:cTn id="468" presetID="11" presetClass="entr" presetSubtype="0" fill="hold" grpId="0" nodeType="afterEffect">
                                  <p:stCondLst>
                                    <p:cond delay="0"/>
                                  </p:stCondLst>
                                  <p:childTnLst>
                                    <p:set>
                                      <p:cBhvr>
                                        <p:cTn id="469" dur="1000">
                                          <p:stCondLst>
                                            <p:cond delay="0"/>
                                          </p:stCondLst>
                                        </p:cTn>
                                        <p:tgtEl>
                                          <p:spTgt spid="160"/>
                                        </p:tgtEl>
                                        <p:attrNameLst>
                                          <p:attrName>style.visibility</p:attrName>
                                        </p:attrNameLst>
                                      </p:cBhvr>
                                      <p:to>
                                        <p:strVal val="visible"/>
                                      </p:to>
                                    </p:set>
                                  </p:childTnLst>
                                </p:cTn>
                              </p:par>
                            </p:childTnLst>
                          </p:cTn>
                        </p:par>
                        <p:par>
                          <p:cTn id="470" fill="hold">
                            <p:stCondLst>
                              <p:cond delay="153000"/>
                            </p:stCondLst>
                            <p:childTnLst>
                              <p:par>
                                <p:cTn id="471" presetID="11" presetClass="entr" presetSubtype="0" fill="hold" grpId="0" nodeType="afterEffect">
                                  <p:stCondLst>
                                    <p:cond delay="0"/>
                                  </p:stCondLst>
                                  <p:childTnLst>
                                    <p:set>
                                      <p:cBhvr>
                                        <p:cTn id="472" dur="1000">
                                          <p:stCondLst>
                                            <p:cond delay="0"/>
                                          </p:stCondLst>
                                        </p:cTn>
                                        <p:tgtEl>
                                          <p:spTgt spid="161"/>
                                        </p:tgtEl>
                                        <p:attrNameLst>
                                          <p:attrName>style.visibility</p:attrName>
                                        </p:attrNameLst>
                                      </p:cBhvr>
                                      <p:to>
                                        <p:strVal val="visible"/>
                                      </p:to>
                                    </p:set>
                                  </p:childTnLst>
                                </p:cTn>
                              </p:par>
                            </p:childTnLst>
                          </p:cTn>
                        </p:par>
                        <p:par>
                          <p:cTn id="473" fill="hold">
                            <p:stCondLst>
                              <p:cond delay="154000"/>
                            </p:stCondLst>
                            <p:childTnLst>
                              <p:par>
                                <p:cTn id="474" presetID="11" presetClass="entr" presetSubtype="0" fill="hold" grpId="0" nodeType="afterEffect">
                                  <p:stCondLst>
                                    <p:cond delay="0"/>
                                  </p:stCondLst>
                                  <p:childTnLst>
                                    <p:set>
                                      <p:cBhvr>
                                        <p:cTn id="475" dur="1000">
                                          <p:stCondLst>
                                            <p:cond delay="0"/>
                                          </p:stCondLst>
                                        </p:cTn>
                                        <p:tgtEl>
                                          <p:spTgt spid="162"/>
                                        </p:tgtEl>
                                        <p:attrNameLst>
                                          <p:attrName>style.visibility</p:attrName>
                                        </p:attrNameLst>
                                      </p:cBhvr>
                                      <p:to>
                                        <p:strVal val="visible"/>
                                      </p:to>
                                    </p:set>
                                  </p:childTnLst>
                                </p:cTn>
                              </p:par>
                            </p:childTnLst>
                          </p:cTn>
                        </p:par>
                        <p:par>
                          <p:cTn id="476" fill="hold">
                            <p:stCondLst>
                              <p:cond delay="155000"/>
                            </p:stCondLst>
                            <p:childTnLst>
                              <p:par>
                                <p:cTn id="477" presetID="11" presetClass="entr" presetSubtype="0" fill="hold" grpId="0" nodeType="afterEffect">
                                  <p:stCondLst>
                                    <p:cond delay="0"/>
                                  </p:stCondLst>
                                  <p:childTnLst>
                                    <p:set>
                                      <p:cBhvr>
                                        <p:cTn id="478" dur="1000">
                                          <p:stCondLst>
                                            <p:cond delay="0"/>
                                          </p:stCondLst>
                                        </p:cTn>
                                        <p:tgtEl>
                                          <p:spTgt spid="163"/>
                                        </p:tgtEl>
                                        <p:attrNameLst>
                                          <p:attrName>style.visibility</p:attrName>
                                        </p:attrNameLst>
                                      </p:cBhvr>
                                      <p:to>
                                        <p:strVal val="visible"/>
                                      </p:to>
                                    </p:set>
                                  </p:childTnLst>
                                </p:cTn>
                              </p:par>
                            </p:childTnLst>
                          </p:cTn>
                        </p:par>
                        <p:par>
                          <p:cTn id="479" fill="hold">
                            <p:stCondLst>
                              <p:cond delay="156000"/>
                            </p:stCondLst>
                            <p:childTnLst>
                              <p:par>
                                <p:cTn id="480" presetID="11" presetClass="entr" presetSubtype="0" fill="hold" grpId="0" nodeType="afterEffect">
                                  <p:stCondLst>
                                    <p:cond delay="0"/>
                                  </p:stCondLst>
                                  <p:childTnLst>
                                    <p:set>
                                      <p:cBhvr>
                                        <p:cTn id="481" dur="1000">
                                          <p:stCondLst>
                                            <p:cond delay="0"/>
                                          </p:stCondLst>
                                        </p:cTn>
                                        <p:tgtEl>
                                          <p:spTgt spid="164"/>
                                        </p:tgtEl>
                                        <p:attrNameLst>
                                          <p:attrName>style.visibility</p:attrName>
                                        </p:attrNameLst>
                                      </p:cBhvr>
                                      <p:to>
                                        <p:strVal val="visible"/>
                                      </p:to>
                                    </p:set>
                                  </p:childTnLst>
                                </p:cTn>
                              </p:par>
                            </p:childTnLst>
                          </p:cTn>
                        </p:par>
                        <p:par>
                          <p:cTn id="482" fill="hold">
                            <p:stCondLst>
                              <p:cond delay="157000"/>
                            </p:stCondLst>
                            <p:childTnLst>
                              <p:par>
                                <p:cTn id="483" presetID="11" presetClass="entr" presetSubtype="0" fill="hold" grpId="0" nodeType="afterEffect">
                                  <p:stCondLst>
                                    <p:cond delay="0"/>
                                  </p:stCondLst>
                                  <p:childTnLst>
                                    <p:set>
                                      <p:cBhvr>
                                        <p:cTn id="484" dur="1000">
                                          <p:stCondLst>
                                            <p:cond delay="0"/>
                                          </p:stCondLst>
                                        </p:cTn>
                                        <p:tgtEl>
                                          <p:spTgt spid="165"/>
                                        </p:tgtEl>
                                        <p:attrNameLst>
                                          <p:attrName>style.visibility</p:attrName>
                                        </p:attrNameLst>
                                      </p:cBhvr>
                                      <p:to>
                                        <p:strVal val="visible"/>
                                      </p:to>
                                    </p:set>
                                  </p:childTnLst>
                                </p:cTn>
                              </p:par>
                            </p:childTnLst>
                          </p:cTn>
                        </p:par>
                        <p:par>
                          <p:cTn id="485" fill="hold">
                            <p:stCondLst>
                              <p:cond delay="158000"/>
                            </p:stCondLst>
                            <p:childTnLst>
                              <p:par>
                                <p:cTn id="486" presetID="11" presetClass="entr" presetSubtype="0" fill="hold" grpId="0" nodeType="afterEffect">
                                  <p:stCondLst>
                                    <p:cond delay="0"/>
                                  </p:stCondLst>
                                  <p:childTnLst>
                                    <p:set>
                                      <p:cBhvr>
                                        <p:cTn id="487" dur="1000">
                                          <p:stCondLst>
                                            <p:cond delay="0"/>
                                          </p:stCondLst>
                                        </p:cTn>
                                        <p:tgtEl>
                                          <p:spTgt spid="166"/>
                                        </p:tgtEl>
                                        <p:attrNameLst>
                                          <p:attrName>style.visibility</p:attrName>
                                        </p:attrNameLst>
                                      </p:cBhvr>
                                      <p:to>
                                        <p:strVal val="visible"/>
                                      </p:to>
                                    </p:set>
                                  </p:childTnLst>
                                </p:cTn>
                              </p:par>
                            </p:childTnLst>
                          </p:cTn>
                        </p:par>
                        <p:par>
                          <p:cTn id="488" fill="hold">
                            <p:stCondLst>
                              <p:cond delay="159000"/>
                            </p:stCondLst>
                            <p:childTnLst>
                              <p:par>
                                <p:cTn id="489" presetID="11" presetClass="entr" presetSubtype="0" fill="hold" grpId="0" nodeType="afterEffect">
                                  <p:stCondLst>
                                    <p:cond delay="0"/>
                                  </p:stCondLst>
                                  <p:childTnLst>
                                    <p:set>
                                      <p:cBhvr>
                                        <p:cTn id="490" dur="1000">
                                          <p:stCondLst>
                                            <p:cond delay="0"/>
                                          </p:stCondLst>
                                        </p:cTn>
                                        <p:tgtEl>
                                          <p:spTgt spid="167"/>
                                        </p:tgtEl>
                                        <p:attrNameLst>
                                          <p:attrName>style.visibility</p:attrName>
                                        </p:attrNameLst>
                                      </p:cBhvr>
                                      <p:to>
                                        <p:strVal val="visible"/>
                                      </p:to>
                                    </p:set>
                                  </p:childTnLst>
                                </p:cTn>
                              </p:par>
                            </p:childTnLst>
                          </p:cTn>
                        </p:par>
                        <p:par>
                          <p:cTn id="491" fill="hold">
                            <p:stCondLst>
                              <p:cond delay="160000"/>
                            </p:stCondLst>
                            <p:childTnLst>
                              <p:par>
                                <p:cTn id="492" presetID="11" presetClass="entr" presetSubtype="0" fill="hold" grpId="0" nodeType="afterEffect">
                                  <p:stCondLst>
                                    <p:cond delay="0"/>
                                  </p:stCondLst>
                                  <p:childTnLst>
                                    <p:set>
                                      <p:cBhvr>
                                        <p:cTn id="493" dur="1000">
                                          <p:stCondLst>
                                            <p:cond delay="0"/>
                                          </p:stCondLst>
                                        </p:cTn>
                                        <p:tgtEl>
                                          <p:spTgt spid="168"/>
                                        </p:tgtEl>
                                        <p:attrNameLst>
                                          <p:attrName>style.visibility</p:attrName>
                                        </p:attrNameLst>
                                      </p:cBhvr>
                                      <p:to>
                                        <p:strVal val="visible"/>
                                      </p:to>
                                    </p:set>
                                  </p:childTnLst>
                                </p:cTn>
                              </p:par>
                            </p:childTnLst>
                          </p:cTn>
                        </p:par>
                        <p:par>
                          <p:cTn id="494" fill="hold">
                            <p:stCondLst>
                              <p:cond delay="161000"/>
                            </p:stCondLst>
                            <p:childTnLst>
                              <p:par>
                                <p:cTn id="495" presetID="11" presetClass="entr" presetSubtype="0" fill="hold" grpId="0" nodeType="afterEffect">
                                  <p:stCondLst>
                                    <p:cond delay="0"/>
                                  </p:stCondLst>
                                  <p:childTnLst>
                                    <p:set>
                                      <p:cBhvr>
                                        <p:cTn id="496" dur="1000">
                                          <p:stCondLst>
                                            <p:cond delay="0"/>
                                          </p:stCondLst>
                                        </p:cTn>
                                        <p:tgtEl>
                                          <p:spTgt spid="169"/>
                                        </p:tgtEl>
                                        <p:attrNameLst>
                                          <p:attrName>style.visibility</p:attrName>
                                        </p:attrNameLst>
                                      </p:cBhvr>
                                      <p:to>
                                        <p:strVal val="visible"/>
                                      </p:to>
                                    </p:set>
                                  </p:childTnLst>
                                </p:cTn>
                              </p:par>
                            </p:childTnLst>
                          </p:cTn>
                        </p:par>
                        <p:par>
                          <p:cTn id="497" fill="hold">
                            <p:stCondLst>
                              <p:cond delay="162000"/>
                            </p:stCondLst>
                            <p:childTnLst>
                              <p:par>
                                <p:cTn id="498" presetID="11" presetClass="entr" presetSubtype="0" fill="hold" grpId="0" nodeType="afterEffect">
                                  <p:stCondLst>
                                    <p:cond delay="0"/>
                                  </p:stCondLst>
                                  <p:childTnLst>
                                    <p:set>
                                      <p:cBhvr>
                                        <p:cTn id="499" dur="1000">
                                          <p:stCondLst>
                                            <p:cond delay="0"/>
                                          </p:stCondLst>
                                        </p:cTn>
                                        <p:tgtEl>
                                          <p:spTgt spid="170"/>
                                        </p:tgtEl>
                                        <p:attrNameLst>
                                          <p:attrName>style.visibility</p:attrName>
                                        </p:attrNameLst>
                                      </p:cBhvr>
                                      <p:to>
                                        <p:strVal val="visible"/>
                                      </p:to>
                                    </p:set>
                                  </p:childTnLst>
                                </p:cTn>
                              </p:par>
                            </p:childTnLst>
                          </p:cTn>
                        </p:par>
                        <p:par>
                          <p:cTn id="500" fill="hold">
                            <p:stCondLst>
                              <p:cond delay="163000"/>
                            </p:stCondLst>
                            <p:childTnLst>
                              <p:par>
                                <p:cTn id="501" presetID="11" presetClass="entr" presetSubtype="0" fill="hold" grpId="0" nodeType="afterEffect">
                                  <p:stCondLst>
                                    <p:cond delay="0"/>
                                  </p:stCondLst>
                                  <p:childTnLst>
                                    <p:set>
                                      <p:cBhvr>
                                        <p:cTn id="502" dur="1000">
                                          <p:stCondLst>
                                            <p:cond delay="0"/>
                                          </p:stCondLst>
                                        </p:cTn>
                                        <p:tgtEl>
                                          <p:spTgt spid="171"/>
                                        </p:tgtEl>
                                        <p:attrNameLst>
                                          <p:attrName>style.visibility</p:attrName>
                                        </p:attrNameLst>
                                      </p:cBhvr>
                                      <p:to>
                                        <p:strVal val="visible"/>
                                      </p:to>
                                    </p:set>
                                  </p:childTnLst>
                                </p:cTn>
                              </p:par>
                            </p:childTnLst>
                          </p:cTn>
                        </p:par>
                        <p:par>
                          <p:cTn id="503" fill="hold">
                            <p:stCondLst>
                              <p:cond delay="164000"/>
                            </p:stCondLst>
                            <p:childTnLst>
                              <p:par>
                                <p:cTn id="504" presetID="11" presetClass="entr" presetSubtype="0" fill="hold" grpId="0" nodeType="afterEffect">
                                  <p:stCondLst>
                                    <p:cond delay="0"/>
                                  </p:stCondLst>
                                  <p:childTnLst>
                                    <p:set>
                                      <p:cBhvr>
                                        <p:cTn id="505" dur="1000">
                                          <p:stCondLst>
                                            <p:cond delay="0"/>
                                          </p:stCondLst>
                                        </p:cTn>
                                        <p:tgtEl>
                                          <p:spTgt spid="172"/>
                                        </p:tgtEl>
                                        <p:attrNameLst>
                                          <p:attrName>style.visibility</p:attrName>
                                        </p:attrNameLst>
                                      </p:cBhvr>
                                      <p:to>
                                        <p:strVal val="visible"/>
                                      </p:to>
                                    </p:set>
                                  </p:childTnLst>
                                </p:cTn>
                              </p:par>
                            </p:childTnLst>
                          </p:cTn>
                        </p:par>
                        <p:par>
                          <p:cTn id="506" fill="hold">
                            <p:stCondLst>
                              <p:cond delay="165000"/>
                            </p:stCondLst>
                            <p:childTnLst>
                              <p:par>
                                <p:cTn id="507" presetID="11" presetClass="entr" presetSubtype="0" fill="hold" grpId="0" nodeType="afterEffect">
                                  <p:stCondLst>
                                    <p:cond delay="0"/>
                                  </p:stCondLst>
                                  <p:childTnLst>
                                    <p:set>
                                      <p:cBhvr>
                                        <p:cTn id="508" dur="1000">
                                          <p:stCondLst>
                                            <p:cond delay="0"/>
                                          </p:stCondLst>
                                        </p:cTn>
                                        <p:tgtEl>
                                          <p:spTgt spid="173"/>
                                        </p:tgtEl>
                                        <p:attrNameLst>
                                          <p:attrName>style.visibility</p:attrName>
                                        </p:attrNameLst>
                                      </p:cBhvr>
                                      <p:to>
                                        <p:strVal val="visible"/>
                                      </p:to>
                                    </p:set>
                                  </p:childTnLst>
                                </p:cTn>
                              </p:par>
                            </p:childTnLst>
                          </p:cTn>
                        </p:par>
                        <p:par>
                          <p:cTn id="509" fill="hold">
                            <p:stCondLst>
                              <p:cond delay="166000"/>
                            </p:stCondLst>
                            <p:childTnLst>
                              <p:par>
                                <p:cTn id="510" presetID="11" presetClass="entr" presetSubtype="0" fill="hold" grpId="0" nodeType="afterEffect">
                                  <p:stCondLst>
                                    <p:cond delay="0"/>
                                  </p:stCondLst>
                                  <p:childTnLst>
                                    <p:set>
                                      <p:cBhvr>
                                        <p:cTn id="511" dur="1000">
                                          <p:stCondLst>
                                            <p:cond delay="0"/>
                                          </p:stCondLst>
                                        </p:cTn>
                                        <p:tgtEl>
                                          <p:spTgt spid="174"/>
                                        </p:tgtEl>
                                        <p:attrNameLst>
                                          <p:attrName>style.visibility</p:attrName>
                                        </p:attrNameLst>
                                      </p:cBhvr>
                                      <p:to>
                                        <p:strVal val="visible"/>
                                      </p:to>
                                    </p:set>
                                  </p:childTnLst>
                                </p:cTn>
                              </p:par>
                            </p:childTnLst>
                          </p:cTn>
                        </p:par>
                        <p:par>
                          <p:cTn id="512" fill="hold">
                            <p:stCondLst>
                              <p:cond delay="167000"/>
                            </p:stCondLst>
                            <p:childTnLst>
                              <p:par>
                                <p:cTn id="513" presetID="11" presetClass="entr" presetSubtype="0" fill="hold" grpId="0" nodeType="afterEffect">
                                  <p:stCondLst>
                                    <p:cond delay="0"/>
                                  </p:stCondLst>
                                  <p:childTnLst>
                                    <p:set>
                                      <p:cBhvr>
                                        <p:cTn id="514" dur="1000">
                                          <p:stCondLst>
                                            <p:cond delay="0"/>
                                          </p:stCondLst>
                                        </p:cTn>
                                        <p:tgtEl>
                                          <p:spTgt spid="175"/>
                                        </p:tgtEl>
                                        <p:attrNameLst>
                                          <p:attrName>style.visibility</p:attrName>
                                        </p:attrNameLst>
                                      </p:cBhvr>
                                      <p:to>
                                        <p:strVal val="visible"/>
                                      </p:to>
                                    </p:set>
                                  </p:childTnLst>
                                </p:cTn>
                              </p:par>
                            </p:childTnLst>
                          </p:cTn>
                        </p:par>
                        <p:par>
                          <p:cTn id="515" fill="hold">
                            <p:stCondLst>
                              <p:cond delay="168000"/>
                            </p:stCondLst>
                            <p:childTnLst>
                              <p:par>
                                <p:cTn id="516" presetID="11" presetClass="entr" presetSubtype="0" fill="hold" grpId="0" nodeType="afterEffect">
                                  <p:stCondLst>
                                    <p:cond delay="0"/>
                                  </p:stCondLst>
                                  <p:childTnLst>
                                    <p:set>
                                      <p:cBhvr>
                                        <p:cTn id="517" dur="1000">
                                          <p:stCondLst>
                                            <p:cond delay="0"/>
                                          </p:stCondLst>
                                        </p:cTn>
                                        <p:tgtEl>
                                          <p:spTgt spid="176"/>
                                        </p:tgtEl>
                                        <p:attrNameLst>
                                          <p:attrName>style.visibility</p:attrName>
                                        </p:attrNameLst>
                                      </p:cBhvr>
                                      <p:to>
                                        <p:strVal val="visible"/>
                                      </p:to>
                                    </p:set>
                                  </p:childTnLst>
                                </p:cTn>
                              </p:par>
                            </p:childTnLst>
                          </p:cTn>
                        </p:par>
                        <p:par>
                          <p:cTn id="518" fill="hold">
                            <p:stCondLst>
                              <p:cond delay="169000"/>
                            </p:stCondLst>
                            <p:childTnLst>
                              <p:par>
                                <p:cTn id="519" presetID="11" presetClass="entr" presetSubtype="0" fill="hold" grpId="0" nodeType="afterEffect">
                                  <p:stCondLst>
                                    <p:cond delay="0"/>
                                  </p:stCondLst>
                                  <p:childTnLst>
                                    <p:set>
                                      <p:cBhvr>
                                        <p:cTn id="520" dur="1000">
                                          <p:stCondLst>
                                            <p:cond delay="0"/>
                                          </p:stCondLst>
                                        </p:cTn>
                                        <p:tgtEl>
                                          <p:spTgt spid="177"/>
                                        </p:tgtEl>
                                        <p:attrNameLst>
                                          <p:attrName>style.visibility</p:attrName>
                                        </p:attrNameLst>
                                      </p:cBhvr>
                                      <p:to>
                                        <p:strVal val="visible"/>
                                      </p:to>
                                    </p:set>
                                  </p:childTnLst>
                                </p:cTn>
                              </p:par>
                            </p:childTnLst>
                          </p:cTn>
                        </p:par>
                        <p:par>
                          <p:cTn id="521" fill="hold">
                            <p:stCondLst>
                              <p:cond delay="170000"/>
                            </p:stCondLst>
                            <p:childTnLst>
                              <p:par>
                                <p:cTn id="522" presetID="11" presetClass="entr" presetSubtype="0" fill="hold" grpId="0" nodeType="afterEffect">
                                  <p:stCondLst>
                                    <p:cond delay="0"/>
                                  </p:stCondLst>
                                  <p:childTnLst>
                                    <p:set>
                                      <p:cBhvr>
                                        <p:cTn id="523" dur="1000">
                                          <p:stCondLst>
                                            <p:cond delay="0"/>
                                          </p:stCondLst>
                                        </p:cTn>
                                        <p:tgtEl>
                                          <p:spTgt spid="178"/>
                                        </p:tgtEl>
                                        <p:attrNameLst>
                                          <p:attrName>style.visibility</p:attrName>
                                        </p:attrNameLst>
                                      </p:cBhvr>
                                      <p:to>
                                        <p:strVal val="visible"/>
                                      </p:to>
                                    </p:set>
                                  </p:childTnLst>
                                </p:cTn>
                              </p:par>
                            </p:childTnLst>
                          </p:cTn>
                        </p:par>
                        <p:par>
                          <p:cTn id="524" fill="hold">
                            <p:stCondLst>
                              <p:cond delay="171000"/>
                            </p:stCondLst>
                            <p:childTnLst>
                              <p:par>
                                <p:cTn id="525" presetID="11" presetClass="entr" presetSubtype="0" fill="hold" grpId="0" nodeType="afterEffect">
                                  <p:stCondLst>
                                    <p:cond delay="0"/>
                                  </p:stCondLst>
                                  <p:childTnLst>
                                    <p:set>
                                      <p:cBhvr>
                                        <p:cTn id="526" dur="1000">
                                          <p:stCondLst>
                                            <p:cond delay="0"/>
                                          </p:stCondLst>
                                        </p:cTn>
                                        <p:tgtEl>
                                          <p:spTgt spid="179"/>
                                        </p:tgtEl>
                                        <p:attrNameLst>
                                          <p:attrName>style.visibility</p:attrName>
                                        </p:attrNameLst>
                                      </p:cBhvr>
                                      <p:to>
                                        <p:strVal val="visible"/>
                                      </p:to>
                                    </p:set>
                                  </p:childTnLst>
                                </p:cTn>
                              </p:par>
                            </p:childTnLst>
                          </p:cTn>
                        </p:par>
                        <p:par>
                          <p:cTn id="527" fill="hold">
                            <p:stCondLst>
                              <p:cond delay="172000"/>
                            </p:stCondLst>
                            <p:childTnLst>
                              <p:par>
                                <p:cTn id="528" presetID="11" presetClass="entr" presetSubtype="0" fill="hold" grpId="0" nodeType="afterEffect">
                                  <p:stCondLst>
                                    <p:cond delay="0"/>
                                  </p:stCondLst>
                                  <p:childTnLst>
                                    <p:set>
                                      <p:cBhvr>
                                        <p:cTn id="529" dur="1000">
                                          <p:stCondLst>
                                            <p:cond delay="0"/>
                                          </p:stCondLst>
                                        </p:cTn>
                                        <p:tgtEl>
                                          <p:spTgt spid="180"/>
                                        </p:tgtEl>
                                        <p:attrNameLst>
                                          <p:attrName>style.visibility</p:attrName>
                                        </p:attrNameLst>
                                      </p:cBhvr>
                                      <p:to>
                                        <p:strVal val="visible"/>
                                      </p:to>
                                    </p:set>
                                  </p:childTnLst>
                                </p:cTn>
                              </p:par>
                            </p:childTnLst>
                          </p:cTn>
                        </p:par>
                        <p:par>
                          <p:cTn id="530" fill="hold">
                            <p:stCondLst>
                              <p:cond delay="173000"/>
                            </p:stCondLst>
                            <p:childTnLst>
                              <p:par>
                                <p:cTn id="531" presetID="11" presetClass="entr" presetSubtype="0" fill="hold" grpId="0" nodeType="afterEffect">
                                  <p:stCondLst>
                                    <p:cond delay="0"/>
                                  </p:stCondLst>
                                  <p:childTnLst>
                                    <p:set>
                                      <p:cBhvr>
                                        <p:cTn id="532" dur="1000">
                                          <p:stCondLst>
                                            <p:cond delay="0"/>
                                          </p:stCondLst>
                                        </p:cTn>
                                        <p:tgtEl>
                                          <p:spTgt spid="181"/>
                                        </p:tgtEl>
                                        <p:attrNameLst>
                                          <p:attrName>style.visibility</p:attrName>
                                        </p:attrNameLst>
                                      </p:cBhvr>
                                      <p:to>
                                        <p:strVal val="visible"/>
                                      </p:to>
                                    </p:set>
                                  </p:childTnLst>
                                </p:cTn>
                              </p:par>
                            </p:childTnLst>
                          </p:cTn>
                        </p:par>
                        <p:par>
                          <p:cTn id="533" fill="hold">
                            <p:stCondLst>
                              <p:cond delay="174000"/>
                            </p:stCondLst>
                            <p:childTnLst>
                              <p:par>
                                <p:cTn id="534" presetID="11" presetClass="entr" presetSubtype="0" fill="hold" grpId="0" nodeType="afterEffect">
                                  <p:stCondLst>
                                    <p:cond delay="0"/>
                                  </p:stCondLst>
                                  <p:childTnLst>
                                    <p:set>
                                      <p:cBhvr>
                                        <p:cTn id="535" dur="1000">
                                          <p:stCondLst>
                                            <p:cond delay="0"/>
                                          </p:stCondLst>
                                        </p:cTn>
                                        <p:tgtEl>
                                          <p:spTgt spid="182"/>
                                        </p:tgtEl>
                                        <p:attrNameLst>
                                          <p:attrName>style.visibility</p:attrName>
                                        </p:attrNameLst>
                                      </p:cBhvr>
                                      <p:to>
                                        <p:strVal val="visible"/>
                                      </p:to>
                                    </p:set>
                                  </p:childTnLst>
                                </p:cTn>
                              </p:par>
                            </p:childTnLst>
                          </p:cTn>
                        </p:par>
                        <p:par>
                          <p:cTn id="536" fill="hold">
                            <p:stCondLst>
                              <p:cond delay="175000"/>
                            </p:stCondLst>
                            <p:childTnLst>
                              <p:par>
                                <p:cTn id="537" presetID="11" presetClass="entr" presetSubtype="0" fill="hold" grpId="0" nodeType="afterEffect">
                                  <p:stCondLst>
                                    <p:cond delay="0"/>
                                  </p:stCondLst>
                                  <p:childTnLst>
                                    <p:set>
                                      <p:cBhvr>
                                        <p:cTn id="538" dur="1000">
                                          <p:stCondLst>
                                            <p:cond delay="0"/>
                                          </p:stCondLst>
                                        </p:cTn>
                                        <p:tgtEl>
                                          <p:spTgt spid="183"/>
                                        </p:tgtEl>
                                        <p:attrNameLst>
                                          <p:attrName>style.visibility</p:attrName>
                                        </p:attrNameLst>
                                      </p:cBhvr>
                                      <p:to>
                                        <p:strVal val="visible"/>
                                      </p:to>
                                    </p:set>
                                  </p:childTnLst>
                                </p:cTn>
                              </p:par>
                            </p:childTnLst>
                          </p:cTn>
                        </p:par>
                        <p:par>
                          <p:cTn id="539" fill="hold">
                            <p:stCondLst>
                              <p:cond delay="176000"/>
                            </p:stCondLst>
                            <p:childTnLst>
                              <p:par>
                                <p:cTn id="540" presetID="11" presetClass="entr" presetSubtype="0" fill="hold" grpId="0" nodeType="afterEffect">
                                  <p:stCondLst>
                                    <p:cond delay="0"/>
                                  </p:stCondLst>
                                  <p:childTnLst>
                                    <p:set>
                                      <p:cBhvr>
                                        <p:cTn id="541" dur="1000">
                                          <p:stCondLst>
                                            <p:cond delay="0"/>
                                          </p:stCondLst>
                                        </p:cTn>
                                        <p:tgtEl>
                                          <p:spTgt spid="184"/>
                                        </p:tgtEl>
                                        <p:attrNameLst>
                                          <p:attrName>style.visibility</p:attrName>
                                        </p:attrNameLst>
                                      </p:cBhvr>
                                      <p:to>
                                        <p:strVal val="visible"/>
                                      </p:to>
                                    </p:set>
                                  </p:childTnLst>
                                </p:cTn>
                              </p:par>
                            </p:childTnLst>
                          </p:cTn>
                        </p:par>
                        <p:par>
                          <p:cTn id="542" fill="hold">
                            <p:stCondLst>
                              <p:cond delay="177000"/>
                            </p:stCondLst>
                            <p:childTnLst>
                              <p:par>
                                <p:cTn id="543" presetID="11" presetClass="entr" presetSubtype="0" fill="hold" grpId="0" nodeType="afterEffect">
                                  <p:stCondLst>
                                    <p:cond delay="0"/>
                                  </p:stCondLst>
                                  <p:childTnLst>
                                    <p:set>
                                      <p:cBhvr>
                                        <p:cTn id="544" dur="1000">
                                          <p:stCondLst>
                                            <p:cond delay="0"/>
                                          </p:stCondLst>
                                        </p:cTn>
                                        <p:tgtEl>
                                          <p:spTgt spid="185"/>
                                        </p:tgtEl>
                                        <p:attrNameLst>
                                          <p:attrName>style.visibility</p:attrName>
                                        </p:attrNameLst>
                                      </p:cBhvr>
                                      <p:to>
                                        <p:strVal val="visible"/>
                                      </p:to>
                                    </p:set>
                                  </p:childTnLst>
                                </p:cTn>
                              </p:par>
                            </p:childTnLst>
                          </p:cTn>
                        </p:par>
                        <p:par>
                          <p:cTn id="545" fill="hold">
                            <p:stCondLst>
                              <p:cond delay="178000"/>
                            </p:stCondLst>
                            <p:childTnLst>
                              <p:par>
                                <p:cTn id="546" presetID="11" presetClass="entr" presetSubtype="0" fill="hold" grpId="0" nodeType="afterEffect">
                                  <p:stCondLst>
                                    <p:cond delay="0"/>
                                  </p:stCondLst>
                                  <p:childTnLst>
                                    <p:set>
                                      <p:cBhvr>
                                        <p:cTn id="547" dur="1000">
                                          <p:stCondLst>
                                            <p:cond delay="0"/>
                                          </p:stCondLst>
                                        </p:cTn>
                                        <p:tgtEl>
                                          <p:spTgt spid="186"/>
                                        </p:tgtEl>
                                        <p:attrNameLst>
                                          <p:attrName>style.visibility</p:attrName>
                                        </p:attrNameLst>
                                      </p:cBhvr>
                                      <p:to>
                                        <p:strVal val="visible"/>
                                      </p:to>
                                    </p:set>
                                  </p:childTnLst>
                                </p:cTn>
                              </p:par>
                            </p:childTnLst>
                          </p:cTn>
                        </p:par>
                        <p:par>
                          <p:cTn id="548" fill="hold">
                            <p:stCondLst>
                              <p:cond delay="179000"/>
                            </p:stCondLst>
                            <p:childTnLst>
                              <p:par>
                                <p:cTn id="549" presetID="11" presetClass="entr" presetSubtype="0" fill="hold" grpId="0" nodeType="afterEffect">
                                  <p:stCondLst>
                                    <p:cond delay="0"/>
                                  </p:stCondLst>
                                  <p:childTnLst>
                                    <p:set>
                                      <p:cBhvr>
                                        <p:cTn id="550" dur="1000">
                                          <p:stCondLst>
                                            <p:cond delay="0"/>
                                          </p:stCondLst>
                                        </p:cTn>
                                        <p:tgtEl>
                                          <p:spTgt spid="187"/>
                                        </p:tgtEl>
                                        <p:attrNameLst>
                                          <p:attrName>style.visibility</p:attrName>
                                        </p:attrNameLst>
                                      </p:cBhvr>
                                      <p:to>
                                        <p:strVal val="visible"/>
                                      </p:to>
                                    </p:set>
                                  </p:childTnLst>
                                </p:cTn>
                              </p:par>
                            </p:childTnLst>
                          </p:cTn>
                        </p:par>
                        <p:par>
                          <p:cTn id="551" fill="hold">
                            <p:stCondLst>
                              <p:cond delay="180000"/>
                            </p:stCondLst>
                            <p:childTnLst>
                              <p:par>
                                <p:cTn id="552" presetID="11" presetClass="entr" presetSubtype="0" fill="hold" grpId="0" nodeType="afterEffect">
                                  <p:stCondLst>
                                    <p:cond delay="0"/>
                                  </p:stCondLst>
                                  <p:childTnLst>
                                    <p:set>
                                      <p:cBhvr>
                                        <p:cTn id="553" dur="1000">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936" y="691345"/>
            <a:ext cx="8911687" cy="626466"/>
          </a:xfrm>
        </p:spPr>
        <p:txBody>
          <a:bodyPr>
            <a:noAutofit/>
          </a:bodyPr>
          <a:lstStyle/>
          <a:p>
            <a:r>
              <a:rPr lang="en-US" b="1" dirty="0">
                <a:solidFill>
                  <a:srgbClr val="FF0000"/>
                </a:solidFill>
              </a:rPr>
              <a:t>Tổng kết</a:t>
            </a:r>
          </a:p>
        </p:txBody>
      </p:sp>
      <p:sp>
        <p:nvSpPr>
          <p:cNvPr id="3" name="Content Placeholder 2"/>
          <p:cNvSpPr>
            <a:spLocks noGrp="1"/>
          </p:cNvSpPr>
          <p:nvPr>
            <p:ph idx="1"/>
          </p:nvPr>
        </p:nvSpPr>
        <p:spPr>
          <a:xfrm>
            <a:off x="2081937" y="1757083"/>
            <a:ext cx="3888558" cy="2277035"/>
          </a:xfrm>
          <a:ln w="28575">
            <a:solidFill>
              <a:schemeClr val="tx1"/>
            </a:solidFill>
          </a:ln>
        </p:spPr>
        <p:txBody>
          <a:bodyPr>
            <a:normAutofit/>
          </a:bodyPr>
          <a:lstStyle/>
          <a:p>
            <a:r>
              <a:rPr lang="en-US" sz="2800" b="1" dirty="0">
                <a:solidFill>
                  <a:schemeClr val="tx1"/>
                </a:solidFill>
              </a:rPr>
              <a:t>Triệu chứng cơ năng: </a:t>
            </a:r>
          </a:p>
          <a:p>
            <a:r>
              <a:rPr lang="en-US" sz="2800" b="1" dirty="0">
                <a:solidFill>
                  <a:schemeClr val="tx1"/>
                </a:solidFill>
              </a:rPr>
              <a:t>- Khó thở</a:t>
            </a:r>
          </a:p>
          <a:p>
            <a:r>
              <a:rPr lang="en-US" sz="2800" b="1" dirty="0">
                <a:solidFill>
                  <a:schemeClr val="tx1"/>
                </a:solidFill>
              </a:rPr>
              <a:t>- Ho</a:t>
            </a:r>
          </a:p>
          <a:p>
            <a:r>
              <a:rPr lang="en-US" sz="2800" b="1" dirty="0">
                <a:solidFill>
                  <a:schemeClr val="tx1"/>
                </a:solidFill>
              </a:rPr>
              <a:t>- Khạc đờm</a:t>
            </a:r>
          </a:p>
        </p:txBody>
      </p:sp>
      <p:sp>
        <p:nvSpPr>
          <p:cNvPr id="4" name="TextBox 3"/>
          <p:cNvSpPr txBox="1"/>
          <p:nvPr/>
        </p:nvSpPr>
        <p:spPr>
          <a:xfrm>
            <a:off x="7866530" y="2295435"/>
            <a:ext cx="2531462" cy="1200329"/>
          </a:xfrm>
          <a:prstGeom prst="rect">
            <a:avLst/>
          </a:prstGeom>
          <a:noFill/>
          <a:ln w="28575">
            <a:solidFill>
              <a:schemeClr val="tx1"/>
            </a:solidFill>
          </a:ln>
        </p:spPr>
        <p:txBody>
          <a:bodyPr wrap="none" rtlCol="0">
            <a:spAutoFit/>
          </a:bodyPr>
          <a:lstStyle/>
          <a:p>
            <a:pPr>
              <a:lnSpc>
                <a:spcPct val="150000"/>
              </a:lnSpc>
            </a:pPr>
            <a:r>
              <a:rPr lang="en-US" sz="2400" dirty="0"/>
              <a:t>- Mô tả</a:t>
            </a:r>
          </a:p>
          <a:p>
            <a:pPr>
              <a:lnSpc>
                <a:spcPct val="150000"/>
              </a:lnSpc>
            </a:pPr>
            <a:r>
              <a:rPr lang="en-US" sz="2400" dirty="0"/>
              <a:t>- Cách nhận định</a:t>
            </a:r>
          </a:p>
        </p:txBody>
      </p:sp>
      <p:cxnSp>
        <p:nvCxnSpPr>
          <p:cNvPr id="6" name="Straight Arrow Connector 5"/>
          <p:cNvCxnSpPr/>
          <p:nvPr/>
        </p:nvCxnSpPr>
        <p:spPr>
          <a:xfrm flipV="1">
            <a:off x="6427694" y="2895599"/>
            <a:ext cx="79337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49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lstStyle/>
          <a:p>
            <a:pPr>
              <a:lnSpc>
                <a:spcPct val="150000"/>
              </a:lnSpc>
            </a:pPr>
            <a:r>
              <a:rPr lang="en-US" b="1" dirty="0"/>
              <a:t>6. </a:t>
            </a:r>
            <a:r>
              <a:rPr lang="en-US" b="1" dirty="0" err="1"/>
              <a:t>Phế</a:t>
            </a:r>
            <a:r>
              <a:rPr lang="en-US" b="1" dirty="0"/>
              <a:t> </a:t>
            </a:r>
            <a:r>
              <a:rPr lang="en-US" b="1" dirty="0" err="1"/>
              <a:t>quản</a:t>
            </a:r>
            <a:endParaRPr lang="en-US" dirty="0"/>
          </a:p>
          <a:p>
            <a:pPr>
              <a:lnSpc>
                <a:spcPct val="150000"/>
              </a:lnSpc>
            </a:pPr>
            <a:r>
              <a:rPr lang="en-US" dirty="0"/>
              <a:t>- </a:t>
            </a:r>
            <a:r>
              <a:rPr lang="en-US" dirty="0" err="1"/>
              <a:t>Tiếp</a:t>
            </a:r>
            <a:r>
              <a:rPr lang="en-US" dirty="0"/>
              <a:t> </a:t>
            </a:r>
            <a:r>
              <a:rPr lang="en-US" dirty="0" err="1"/>
              <a:t>nối</a:t>
            </a:r>
            <a:r>
              <a:rPr lang="en-US" dirty="0"/>
              <a:t> </a:t>
            </a:r>
            <a:r>
              <a:rPr lang="en-US" dirty="0" err="1"/>
              <a:t>với</a:t>
            </a:r>
            <a:r>
              <a:rPr lang="en-US" dirty="0"/>
              <a:t> </a:t>
            </a:r>
            <a:r>
              <a:rPr lang="en-US" dirty="0" err="1"/>
              <a:t>khí</a:t>
            </a:r>
            <a:r>
              <a:rPr lang="en-US" dirty="0"/>
              <a:t> </a:t>
            </a:r>
            <a:r>
              <a:rPr lang="en-US" dirty="0" err="1"/>
              <a:t>quản</a:t>
            </a:r>
            <a:r>
              <a:rPr lang="en-US" dirty="0"/>
              <a:t> </a:t>
            </a:r>
            <a:r>
              <a:rPr lang="en-US" dirty="0" err="1"/>
              <a:t>có</a:t>
            </a:r>
            <a:r>
              <a:rPr lang="en-US" dirty="0"/>
              <a:t> 2 </a:t>
            </a:r>
            <a:r>
              <a:rPr lang="en-US" dirty="0" err="1"/>
              <a:t>phế</a:t>
            </a:r>
            <a:r>
              <a:rPr lang="en-US" dirty="0"/>
              <a:t> </a:t>
            </a:r>
            <a:r>
              <a:rPr lang="en-US" dirty="0" err="1"/>
              <a:t>quản</a:t>
            </a:r>
            <a:r>
              <a:rPr lang="en-US" dirty="0"/>
              <a:t> </a:t>
            </a:r>
            <a:r>
              <a:rPr lang="en-US" dirty="0" err="1"/>
              <a:t>phải</a:t>
            </a:r>
            <a:r>
              <a:rPr lang="en-US" dirty="0"/>
              <a:t> </a:t>
            </a:r>
            <a:r>
              <a:rPr lang="en-US" dirty="0" err="1"/>
              <a:t>và</a:t>
            </a:r>
            <a:r>
              <a:rPr lang="en-US" dirty="0"/>
              <a:t> </a:t>
            </a:r>
            <a:r>
              <a:rPr lang="en-US" dirty="0" err="1"/>
              <a:t>trái</a:t>
            </a:r>
            <a:r>
              <a:rPr lang="en-US" dirty="0"/>
              <a:t>: </a:t>
            </a:r>
            <a:r>
              <a:rPr lang="en-US" dirty="0" err="1"/>
              <a:t>càng</a:t>
            </a:r>
            <a:r>
              <a:rPr lang="en-US" dirty="0"/>
              <a:t> </a:t>
            </a:r>
            <a:r>
              <a:rPr lang="en-US" dirty="0" err="1"/>
              <a:t>vào</a:t>
            </a:r>
            <a:r>
              <a:rPr lang="en-US" dirty="0"/>
              <a:t> </a:t>
            </a:r>
            <a:r>
              <a:rPr lang="en-US" dirty="0" err="1"/>
              <a:t>sâu</a:t>
            </a:r>
            <a:r>
              <a:rPr lang="en-US" dirty="0"/>
              <a:t> </a:t>
            </a:r>
            <a:r>
              <a:rPr lang="en-US" dirty="0" err="1"/>
              <a:t>bên</a:t>
            </a:r>
            <a:r>
              <a:rPr lang="en-US" dirty="0"/>
              <a:t> </a:t>
            </a:r>
            <a:r>
              <a:rPr lang="en-US" dirty="0" err="1"/>
              <a:t>trong</a:t>
            </a:r>
            <a:r>
              <a:rPr lang="en-US" dirty="0"/>
              <a:t> </a:t>
            </a:r>
            <a:r>
              <a:rPr lang="en-US" dirty="0" err="1"/>
              <a:t>phổi</a:t>
            </a:r>
            <a:r>
              <a:rPr lang="en-US" dirty="0"/>
              <a:t>, </a:t>
            </a:r>
            <a:r>
              <a:rPr lang="en-US" dirty="0" err="1"/>
              <a:t>phế</a:t>
            </a:r>
            <a:r>
              <a:rPr lang="en-US" dirty="0"/>
              <a:t> </a:t>
            </a:r>
            <a:r>
              <a:rPr lang="en-US" dirty="0" err="1"/>
              <a:t>quản</a:t>
            </a:r>
            <a:r>
              <a:rPr lang="en-US" dirty="0"/>
              <a:t> </a:t>
            </a:r>
            <a:r>
              <a:rPr lang="en-US" dirty="0" err="1"/>
              <a:t>càng</a:t>
            </a:r>
            <a:r>
              <a:rPr lang="en-US" dirty="0"/>
              <a:t> chia </a:t>
            </a:r>
            <a:r>
              <a:rPr lang="en-US" dirty="0" err="1"/>
              <a:t>nhỏ</a:t>
            </a:r>
            <a:r>
              <a:rPr lang="en-US" dirty="0"/>
              <a:t> </a:t>
            </a:r>
            <a:r>
              <a:rPr lang="en-US" dirty="0" err="1"/>
              <a:t>dần</a:t>
            </a:r>
            <a:r>
              <a:rPr lang="en-US" dirty="0"/>
              <a:t> </a:t>
            </a:r>
            <a:r>
              <a:rPr lang="en-US" dirty="0" err="1"/>
              <a:t>tận</a:t>
            </a:r>
            <a:r>
              <a:rPr lang="en-US" dirty="0"/>
              <a:t> </a:t>
            </a:r>
            <a:r>
              <a:rPr lang="en-US" dirty="0" err="1"/>
              <a:t>cùng</a:t>
            </a:r>
            <a:r>
              <a:rPr lang="en-US" dirty="0"/>
              <a:t> </a:t>
            </a:r>
            <a:r>
              <a:rPr lang="en-US" dirty="0" err="1"/>
              <a:t>là</a:t>
            </a:r>
            <a:r>
              <a:rPr lang="en-US" dirty="0"/>
              <a:t> </a:t>
            </a:r>
            <a:r>
              <a:rPr lang="en-US" dirty="0" err="1"/>
              <a:t>phế</a:t>
            </a:r>
            <a:r>
              <a:rPr lang="en-US" dirty="0"/>
              <a:t> </a:t>
            </a:r>
            <a:r>
              <a:rPr lang="en-US" dirty="0" err="1"/>
              <a:t>nang</a:t>
            </a:r>
            <a:r>
              <a:rPr lang="en-US" dirty="0"/>
              <a:t>.</a:t>
            </a:r>
          </a:p>
          <a:p>
            <a:pPr>
              <a:lnSpc>
                <a:spcPct val="150000"/>
              </a:lnSpc>
            </a:pPr>
            <a:r>
              <a:rPr lang="en-US" dirty="0"/>
              <a:t>- </a:t>
            </a:r>
            <a:r>
              <a:rPr lang="en-US" dirty="0" err="1"/>
              <a:t>Đoạn</a:t>
            </a:r>
            <a:r>
              <a:rPr lang="en-US" dirty="0"/>
              <a:t> </a:t>
            </a:r>
            <a:r>
              <a:rPr lang="en-US" dirty="0" err="1"/>
              <a:t>phế</a:t>
            </a:r>
            <a:r>
              <a:rPr lang="en-US" dirty="0"/>
              <a:t> </a:t>
            </a:r>
            <a:r>
              <a:rPr lang="en-US" dirty="0" err="1"/>
              <a:t>quản</a:t>
            </a:r>
            <a:r>
              <a:rPr lang="en-US" dirty="0"/>
              <a:t> </a:t>
            </a:r>
            <a:r>
              <a:rPr lang="en-US" dirty="0" err="1"/>
              <a:t>gốc</a:t>
            </a:r>
            <a:r>
              <a:rPr lang="en-US" dirty="0"/>
              <a:t> </a:t>
            </a:r>
            <a:r>
              <a:rPr lang="en-US" dirty="0" err="1"/>
              <a:t>phải</a:t>
            </a:r>
            <a:r>
              <a:rPr lang="en-US" dirty="0"/>
              <a:t>: </a:t>
            </a:r>
            <a:r>
              <a:rPr lang="en-US" dirty="0" err="1"/>
              <a:t>Ngắn</a:t>
            </a:r>
            <a:r>
              <a:rPr lang="en-US" dirty="0"/>
              <a:t> </a:t>
            </a:r>
            <a:r>
              <a:rPr lang="en-US" dirty="0" err="1"/>
              <a:t>hơn</a:t>
            </a:r>
            <a:r>
              <a:rPr lang="en-US" dirty="0"/>
              <a:t> </a:t>
            </a:r>
            <a:r>
              <a:rPr lang="en-US" dirty="0" err="1"/>
              <a:t>và</a:t>
            </a:r>
            <a:r>
              <a:rPr lang="en-US" dirty="0"/>
              <a:t> </a:t>
            </a:r>
            <a:r>
              <a:rPr lang="en-US" dirty="0" err="1"/>
              <a:t>đi</a:t>
            </a:r>
            <a:r>
              <a:rPr lang="en-US" dirty="0"/>
              <a:t> </a:t>
            </a:r>
            <a:r>
              <a:rPr lang="en-US" dirty="0" err="1"/>
              <a:t>dốc</a:t>
            </a:r>
            <a:r>
              <a:rPr lang="en-US" dirty="0"/>
              <a:t> </a:t>
            </a:r>
            <a:r>
              <a:rPr lang="en-US" dirty="0" err="1"/>
              <a:t>xuống</a:t>
            </a:r>
            <a:r>
              <a:rPr lang="en-US" dirty="0"/>
              <a:t> </a:t>
            </a:r>
            <a:r>
              <a:rPr lang="en-US" dirty="0" err="1"/>
              <a:t>dưới</a:t>
            </a:r>
            <a:r>
              <a:rPr lang="en-US" dirty="0"/>
              <a:t> </a:t>
            </a:r>
            <a:r>
              <a:rPr lang="en-US" dirty="0" err="1"/>
              <a:t>nhiều</a:t>
            </a:r>
            <a:r>
              <a:rPr lang="en-US" dirty="0"/>
              <a:t> </a:t>
            </a:r>
            <a:r>
              <a:rPr lang="en-US" dirty="0" err="1"/>
              <a:t>hơn</a:t>
            </a:r>
            <a:r>
              <a:rPr lang="en-US" dirty="0"/>
              <a:t> so </a:t>
            </a:r>
            <a:r>
              <a:rPr lang="en-US" dirty="0" err="1"/>
              <a:t>với</a:t>
            </a:r>
            <a:r>
              <a:rPr lang="en-US" dirty="0"/>
              <a:t> </a:t>
            </a:r>
            <a:r>
              <a:rPr lang="en-US" dirty="0" err="1"/>
              <a:t>đoạn</a:t>
            </a:r>
            <a:r>
              <a:rPr lang="en-US" dirty="0"/>
              <a:t> </a:t>
            </a:r>
            <a:r>
              <a:rPr lang="en-US" dirty="0" err="1"/>
              <a:t>phổi</a:t>
            </a:r>
            <a:r>
              <a:rPr lang="en-US" dirty="0"/>
              <a:t> </a:t>
            </a:r>
            <a:r>
              <a:rPr lang="en-US" dirty="0" err="1"/>
              <a:t>gốc</a:t>
            </a:r>
            <a:r>
              <a:rPr lang="en-US" dirty="0"/>
              <a:t> </a:t>
            </a:r>
            <a:r>
              <a:rPr lang="en-US" dirty="0" err="1"/>
              <a:t>bên</a:t>
            </a:r>
            <a:r>
              <a:rPr lang="en-US" dirty="0"/>
              <a:t> </a:t>
            </a:r>
            <a:r>
              <a:rPr lang="en-US" dirty="0" err="1"/>
              <a:t>trái</a:t>
            </a:r>
            <a:endParaRPr lang="en-US" dirty="0"/>
          </a:p>
        </p:txBody>
      </p:sp>
    </p:spTree>
    <p:extLst>
      <p:ext uri="{BB962C8B-B14F-4D97-AF65-F5344CB8AC3E}">
        <p14:creationId xmlns:p14="http://schemas.microsoft.com/office/powerpoint/2010/main" val="163205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37" y="1056067"/>
            <a:ext cx="3915870" cy="425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cay phe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364" y="824247"/>
            <a:ext cx="6747500" cy="506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a:bodyPr>
          <a:lstStyle/>
          <a:p>
            <a:r>
              <a:rPr lang="en-US" b="1" dirty="0"/>
              <a:t>7. </a:t>
            </a:r>
            <a:r>
              <a:rPr lang="en-US" b="1" dirty="0" err="1"/>
              <a:t>Phổi</a:t>
            </a:r>
            <a:r>
              <a:rPr lang="en-US" b="1" dirty="0"/>
              <a:t> - </a:t>
            </a:r>
            <a:r>
              <a:rPr lang="en-US" b="1" dirty="0" err="1"/>
              <a:t>Màng</a:t>
            </a:r>
            <a:r>
              <a:rPr lang="en-US" b="1" dirty="0"/>
              <a:t> </a:t>
            </a:r>
            <a:r>
              <a:rPr lang="en-US" b="1" dirty="0" err="1"/>
              <a:t>phổi</a:t>
            </a:r>
            <a:endParaRPr lang="en-US" dirty="0"/>
          </a:p>
          <a:p>
            <a:r>
              <a:rPr lang="en-US" b="1" i="1" dirty="0"/>
              <a:t>7.1 </a:t>
            </a:r>
            <a:r>
              <a:rPr lang="en-US" b="1" i="1" dirty="0" err="1"/>
              <a:t>Phổi</a:t>
            </a:r>
            <a:endParaRPr lang="en-US" dirty="0"/>
          </a:p>
          <a:p>
            <a:r>
              <a:rPr lang="en-US" dirty="0"/>
              <a:t>7.1.1 </a:t>
            </a:r>
            <a:r>
              <a:rPr lang="en-US" dirty="0" err="1"/>
              <a:t>Hình</a:t>
            </a:r>
            <a:r>
              <a:rPr lang="en-US" dirty="0"/>
              <a:t> </a:t>
            </a:r>
            <a:r>
              <a:rPr lang="en-US" dirty="0" err="1"/>
              <a:t>thể</a:t>
            </a:r>
            <a:r>
              <a:rPr lang="en-US" dirty="0"/>
              <a:t> </a:t>
            </a:r>
            <a:r>
              <a:rPr lang="en-US" dirty="0" err="1"/>
              <a:t>ngoài</a:t>
            </a:r>
            <a:endParaRPr lang="en-US" dirty="0"/>
          </a:p>
          <a:p>
            <a:r>
              <a:rPr lang="en-US" dirty="0" err="1"/>
              <a:t>Phổi</a:t>
            </a:r>
            <a:r>
              <a:rPr lang="en-US" dirty="0"/>
              <a:t> </a:t>
            </a:r>
            <a:r>
              <a:rPr lang="en-US" dirty="0" err="1"/>
              <a:t>có</a:t>
            </a:r>
            <a:r>
              <a:rPr lang="en-US" dirty="0"/>
              <a:t> </a:t>
            </a:r>
            <a:r>
              <a:rPr lang="en-US" dirty="0" err="1"/>
              <a:t>hình</a:t>
            </a:r>
            <a:r>
              <a:rPr lang="en-US" dirty="0"/>
              <a:t> </a:t>
            </a:r>
            <a:r>
              <a:rPr lang="en-US" dirty="0" err="1"/>
              <a:t>nón</a:t>
            </a:r>
            <a:r>
              <a:rPr lang="en-US" dirty="0"/>
              <a:t>, </a:t>
            </a:r>
            <a:r>
              <a:rPr lang="en-US" dirty="0" err="1"/>
              <a:t>gồm</a:t>
            </a:r>
            <a:r>
              <a:rPr lang="en-US" dirty="0"/>
              <a:t> 2 </a:t>
            </a:r>
            <a:r>
              <a:rPr lang="en-US" dirty="0" err="1"/>
              <a:t>phổi</a:t>
            </a:r>
            <a:r>
              <a:rPr lang="en-US" dirty="0"/>
              <a:t> </a:t>
            </a:r>
            <a:r>
              <a:rPr lang="en-US" dirty="0" err="1"/>
              <a:t>phải</a:t>
            </a:r>
            <a:r>
              <a:rPr lang="en-US" dirty="0"/>
              <a:t> </a:t>
            </a:r>
            <a:r>
              <a:rPr lang="en-US" dirty="0" err="1"/>
              <a:t>và</a:t>
            </a:r>
            <a:r>
              <a:rPr lang="en-US" dirty="0"/>
              <a:t> </a:t>
            </a:r>
            <a:r>
              <a:rPr lang="en-US" dirty="0" err="1"/>
              <a:t>trái</a:t>
            </a:r>
            <a:r>
              <a:rPr lang="en-US" dirty="0"/>
              <a:t>, </a:t>
            </a:r>
            <a:r>
              <a:rPr lang="en-US" dirty="0" err="1"/>
              <a:t>phần</a:t>
            </a:r>
            <a:r>
              <a:rPr lang="en-US" dirty="0"/>
              <a:t> </a:t>
            </a:r>
            <a:r>
              <a:rPr lang="en-US" dirty="0" err="1"/>
              <a:t>trên</a:t>
            </a:r>
            <a:r>
              <a:rPr lang="en-US" dirty="0"/>
              <a:t> </a:t>
            </a:r>
            <a:r>
              <a:rPr lang="en-US" dirty="0" err="1"/>
              <a:t>hẹp</a:t>
            </a:r>
            <a:r>
              <a:rPr lang="en-US" dirty="0"/>
              <a:t> </a:t>
            </a:r>
            <a:r>
              <a:rPr lang="en-US" dirty="0" err="1"/>
              <a:t>nhô</a:t>
            </a:r>
            <a:r>
              <a:rPr lang="en-US" dirty="0"/>
              <a:t> </a:t>
            </a:r>
            <a:r>
              <a:rPr lang="en-US" dirty="0" err="1"/>
              <a:t>lên</a:t>
            </a:r>
            <a:r>
              <a:rPr lang="en-US" dirty="0"/>
              <a:t> </a:t>
            </a:r>
            <a:r>
              <a:rPr lang="en-US" dirty="0" err="1"/>
              <a:t>trên</a:t>
            </a:r>
            <a:r>
              <a:rPr lang="en-US" dirty="0"/>
              <a:t> </a:t>
            </a:r>
            <a:r>
              <a:rPr lang="en-US" dirty="0" err="1"/>
              <a:t>xương</a:t>
            </a:r>
            <a:r>
              <a:rPr lang="en-US" dirty="0"/>
              <a:t> </a:t>
            </a:r>
            <a:r>
              <a:rPr lang="en-US" dirty="0" err="1"/>
              <a:t>sườn</a:t>
            </a:r>
            <a:r>
              <a:rPr lang="en-US" dirty="0"/>
              <a:t> I </a:t>
            </a:r>
            <a:r>
              <a:rPr lang="en-US" dirty="0" err="1"/>
              <a:t>gọi</a:t>
            </a:r>
            <a:r>
              <a:rPr lang="en-US" dirty="0"/>
              <a:t> </a:t>
            </a:r>
            <a:r>
              <a:rPr lang="en-US" dirty="0" err="1"/>
              <a:t>là</a:t>
            </a:r>
            <a:r>
              <a:rPr lang="en-US" dirty="0"/>
              <a:t> </a:t>
            </a:r>
            <a:r>
              <a:rPr lang="en-US" dirty="0" err="1"/>
              <a:t>đỉnh</a:t>
            </a:r>
            <a:r>
              <a:rPr lang="en-US" dirty="0"/>
              <a:t>, </a:t>
            </a:r>
            <a:r>
              <a:rPr lang="en-US" dirty="0" err="1"/>
              <a:t>phần</a:t>
            </a:r>
            <a:r>
              <a:rPr lang="en-US" dirty="0"/>
              <a:t> </a:t>
            </a:r>
            <a:r>
              <a:rPr lang="en-US" dirty="0" err="1"/>
              <a:t>dưới</a:t>
            </a:r>
            <a:r>
              <a:rPr lang="en-US" dirty="0"/>
              <a:t> </a:t>
            </a:r>
            <a:r>
              <a:rPr lang="en-US" dirty="0" err="1"/>
              <a:t>nông</a:t>
            </a:r>
            <a:r>
              <a:rPr lang="en-US" dirty="0"/>
              <a:t> </a:t>
            </a:r>
            <a:r>
              <a:rPr lang="en-US" dirty="0" err="1"/>
              <a:t>hơn</a:t>
            </a:r>
            <a:r>
              <a:rPr lang="en-US" dirty="0"/>
              <a:t> </a:t>
            </a:r>
            <a:r>
              <a:rPr lang="en-US" dirty="0" err="1"/>
              <a:t>gọi</a:t>
            </a:r>
            <a:r>
              <a:rPr lang="en-US" dirty="0"/>
              <a:t> </a:t>
            </a:r>
            <a:r>
              <a:rPr lang="en-US" dirty="0" err="1"/>
              <a:t>là</a:t>
            </a:r>
            <a:r>
              <a:rPr lang="en-US" dirty="0"/>
              <a:t> </a:t>
            </a:r>
            <a:r>
              <a:rPr lang="en-US" dirty="0" err="1"/>
              <a:t>đáy</a:t>
            </a:r>
            <a:r>
              <a:rPr lang="en-US" dirty="0"/>
              <a:t> </a:t>
            </a:r>
            <a:r>
              <a:rPr lang="en-US" dirty="0" err="1"/>
              <a:t>gồm</a:t>
            </a:r>
            <a:r>
              <a:rPr lang="en-US" dirty="0"/>
              <a:t> 3 </a:t>
            </a:r>
            <a:r>
              <a:rPr lang="en-US" dirty="0" err="1"/>
              <a:t>mặt</a:t>
            </a:r>
            <a:r>
              <a:rPr lang="en-US" dirty="0"/>
              <a:t> </a:t>
            </a:r>
            <a:r>
              <a:rPr lang="en-US" dirty="0" err="1"/>
              <a:t>ba</a:t>
            </a:r>
            <a:r>
              <a:rPr lang="en-US" dirty="0"/>
              <a:t> </a:t>
            </a:r>
            <a:r>
              <a:rPr lang="en-US" dirty="0" err="1"/>
              <a:t>bờ</a:t>
            </a:r>
            <a:r>
              <a:rPr lang="en-US" dirty="0"/>
              <a:t>.</a:t>
            </a:r>
          </a:p>
        </p:txBody>
      </p:sp>
      <p:pic>
        <p:nvPicPr>
          <p:cNvPr id="3074" name="Picture 2" descr="Image result for phoi trong long ng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602" y="2869539"/>
            <a:ext cx="5031369" cy="377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7" y="463639"/>
            <a:ext cx="11083344" cy="5893628"/>
          </a:xfrm>
        </p:spPr>
        <p:txBody>
          <a:bodyPr>
            <a:normAutofit/>
          </a:bodyPr>
          <a:lstStyle/>
          <a:p>
            <a:pPr>
              <a:lnSpc>
                <a:spcPct val="150000"/>
              </a:lnSpc>
            </a:pPr>
            <a:r>
              <a:rPr lang="en-US" dirty="0"/>
              <a:t>*</a:t>
            </a:r>
            <a:r>
              <a:rPr lang="en-US" i="1" dirty="0"/>
              <a:t> </a:t>
            </a:r>
            <a:r>
              <a:rPr lang="en-US" i="1" dirty="0" err="1"/>
              <a:t>Đỉnh</a:t>
            </a:r>
            <a:r>
              <a:rPr lang="en-US" i="1" dirty="0"/>
              <a:t> </a:t>
            </a:r>
            <a:r>
              <a:rPr lang="en-US" i="1" dirty="0" err="1"/>
              <a:t>phổi</a:t>
            </a:r>
            <a:endParaRPr lang="vi-VN" dirty="0"/>
          </a:p>
          <a:p>
            <a:pPr>
              <a:lnSpc>
                <a:spcPct val="150000"/>
              </a:lnSpc>
            </a:pPr>
            <a:r>
              <a:rPr lang="en-US" dirty="0" err="1"/>
              <a:t>Hẹp</a:t>
            </a:r>
            <a:r>
              <a:rPr lang="en-US" dirty="0"/>
              <a:t> </a:t>
            </a:r>
            <a:r>
              <a:rPr lang="en-US" dirty="0" err="1"/>
              <a:t>nhô</a:t>
            </a:r>
            <a:r>
              <a:rPr lang="en-US" dirty="0"/>
              <a:t> </a:t>
            </a:r>
            <a:r>
              <a:rPr lang="en-US" dirty="0" err="1"/>
              <a:t>lên</a:t>
            </a:r>
            <a:r>
              <a:rPr lang="en-US" dirty="0"/>
              <a:t> </a:t>
            </a:r>
            <a:r>
              <a:rPr lang="en-US" dirty="0" err="1"/>
              <a:t>khỏi</a:t>
            </a:r>
            <a:r>
              <a:rPr lang="en-US" dirty="0"/>
              <a:t> </a:t>
            </a:r>
            <a:r>
              <a:rPr lang="en-US" dirty="0" err="1"/>
              <a:t>đầu</a:t>
            </a:r>
            <a:r>
              <a:rPr lang="en-US" dirty="0"/>
              <a:t> </a:t>
            </a:r>
            <a:r>
              <a:rPr lang="en-US" dirty="0" err="1"/>
              <a:t>xương</a:t>
            </a:r>
            <a:r>
              <a:rPr lang="en-US" dirty="0"/>
              <a:t> </a:t>
            </a:r>
            <a:r>
              <a:rPr lang="en-US" dirty="0" err="1"/>
              <a:t>sườn</a:t>
            </a:r>
            <a:r>
              <a:rPr lang="en-US" dirty="0"/>
              <a:t> I </a:t>
            </a:r>
            <a:r>
              <a:rPr lang="en-US" dirty="0" err="1"/>
              <a:t>khoảng</a:t>
            </a:r>
            <a:r>
              <a:rPr lang="en-US" dirty="0"/>
              <a:t> 2 cm - 3 cm </a:t>
            </a:r>
            <a:r>
              <a:rPr lang="en-US" dirty="0" err="1"/>
              <a:t>liên</a:t>
            </a:r>
            <a:r>
              <a:rPr lang="en-US" dirty="0"/>
              <a:t> </a:t>
            </a:r>
            <a:r>
              <a:rPr lang="en-US" dirty="0" err="1"/>
              <a:t>quan</a:t>
            </a:r>
            <a:r>
              <a:rPr lang="en-US" dirty="0"/>
              <a:t> </a:t>
            </a:r>
            <a:r>
              <a:rPr lang="en-US" dirty="0" err="1"/>
              <a:t>đến</a:t>
            </a:r>
            <a:r>
              <a:rPr lang="en-US" dirty="0"/>
              <a:t> </a:t>
            </a:r>
            <a:r>
              <a:rPr lang="en-US" dirty="0" err="1"/>
              <a:t>động</a:t>
            </a:r>
            <a:r>
              <a:rPr lang="en-US" dirty="0"/>
              <a:t> </a:t>
            </a:r>
            <a:r>
              <a:rPr lang="en-US" dirty="0" err="1"/>
              <a:t>mạch</a:t>
            </a:r>
            <a:r>
              <a:rPr lang="en-US" dirty="0"/>
              <a:t> </a:t>
            </a:r>
            <a:r>
              <a:rPr lang="en-US" dirty="0" err="1"/>
              <a:t>và</a:t>
            </a:r>
            <a:r>
              <a:rPr lang="en-US" dirty="0"/>
              <a:t> </a:t>
            </a:r>
            <a:r>
              <a:rPr lang="en-US" dirty="0" err="1"/>
              <a:t>tĩnh</a:t>
            </a:r>
            <a:r>
              <a:rPr lang="en-US" dirty="0"/>
              <a:t> </a:t>
            </a:r>
            <a:r>
              <a:rPr lang="en-US" dirty="0" err="1"/>
              <a:t>mạch</a:t>
            </a:r>
            <a:r>
              <a:rPr lang="en-US" dirty="0"/>
              <a:t> </a:t>
            </a:r>
            <a:r>
              <a:rPr lang="en-US" dirty="0" err="1"/>
              <a:t>dưới</a:t>
            </a:r>
            <a:r>
              <a:rPr lang="en-US" dirty="0"/>
              <a:t> </a:t>
            </a:r>
            <a:r>
              <a:rPr lang="en-US" dirty="0" err="1"/>
              <a:t>đòn</a:t>
            </a:r>
            <a:r>
              <a:rPr lang="en-US" dirty="0"/>
              <a:t>.</a:t>
            </a:r>
            <a:endParaRPr lang="vi-VN" dirty="0"/>
          </a:p>
          <a:p>
            <a:pPr>
              <a:lnSpc>
                <a:spcPct val="150000"/>
              </a:lnSpc>
            </a:pPr>
            <a:endParaRPr lang="vi-VN" dirty="0"/>
          </a:p>
        </p:txBody>
      </p:sp>
    </p:spTree>
    <p:extLst>
      <p:ext uri="{BB962C8B-B14F-4D97-AF65-F5344CB8AC3E}">
        <p14:creationId xmlns:p14="http://schemas.microsoft.com/office/powerpoint/2010/main" val="249851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7" y="463639"/>
            <a:ext cx="11083344" cy="5893628"/>
          </a:xfrm>
        </p:spPr>
        <p:txBody>
          <a:bodyPr>
            <a:normAutofit/>
          </a:bodyPr>
          <a:lstStyle/>
          <a:p>
            <a:pPr>
              <a:lnSpc>
                <a:spcPct val="150000"/>
              </a:lnSpc>
            </a:pPr>
            <a:r>
              <a:rPr lang="en-US" dirty="0"/>
              <a:t>*</a:t>
            </a:r>
            <a:r>
              <a:rPr lang="en-US" i="1" dirty="0"/>
              <a:t> Ba </a:t>
            </a:r>
            <a:r>
              <a:rPr lang="en-US" i="1" dirty="0" err="1"/>
              <a:t>mặt</a:t>
            </a:r>
            <a:endParaRPr lang="vi-VN" dirty="0"/>
          </a:p>
          <a:p>
            <a:pPr>
              <a:lnSpc>
                <a:spcPct val="150000"/>
              </a:lnSpc>
            </a:pPr>
            <a:r>
              <a:rPr lang="en-US" dirty="0"/>
              <a:t>- </a:t>
            </a:r>
            <a:r>
              <a:rPr lang="en-US" dirty="0" err="1"/>
              <a:t>Mặt</a:t>
            </a:r>
            <a:r>
              <a:rPr lang="en-US" dirty="0"/>
              <a:t> </a:t>
            </a:r>
            <a:r>
              <a:rPr lang="en-US" dirty="0" err="1"/>
              <a:t>ngoài</a:t>
            </a:r>
            <a:r>
              <a:rPr lang="en-US" dirty="0"/>
              <a:t> </a:t>
            </a:r>
            <a:r>
              <a:rPr lang="en-US" dirty="0" err="1"/>
              <a:t>khuôn</a:t>
            </a:r>
            <a:r>
              <a:rPr lang="en-US" dirty="0"/>
              <a:t> </a:t>
            </a:r>
            <a:r>
              <a:rPr lang="en-US" dirty="0" err="1"/>
              <a:t>theo</a:t>
            </a:r>
            <a:r>
              <a:rPr lang="en-US" dirty="0"/>
              <a:t> </a:t>
            </a:r>
            <a:r>
              <a:rPr lang="en-US" dirty="0" err="1"/>
              <a:t>hình</a:t>
            </a:r>
            <a:r>
              <a:rPr lang="en-US" dirty="0"/>
              <a:t> </a:t>
            </a:r>
            <a:r>
              <a:rPr lang="en-US" dirty="0" err="1"/>
              <a:t>lồng</a:t>
            </a:r>
            <a:r>
              <a:rPr lang="en-US" dirty="0"/>
              <a:t> </a:t>
            </a:r>
            <a:r>
              <a:rPr lang="en-US" dirty="0" err="1"/>
              <a:t>ngực</a:t>
            </a:r>
            <a:endParaRPr lang="vi-VN" dirty="0"/>
          </a:p>
          <a:p>
            <a:pPr>
              <a:lnSpc>
                <a:spcPct val="150000"/>
              </a:lnSpc>
            </a:pPr>
            <a:r>
              <a:rPr lang="en-US" dirty="0"/>
              <a:t>- </a:t>
            </a:r>
            <a:r>
              <a:rPr lang="en-US" dirty="0" err="1"/>
              <a:t>Mặt</a:t>
            </a:r>
            <a:r>
              <a:rPr lang="en-US" dirty="0"/>
              <a:t> </a:t>
            </a:r>
            <a:r>
              <a:rPr lang="en-US" dirty="0" err="1"/>
              <a:t>dưới</a:t>
            </a:r>
            <a:r>
              <a:rPr lang="en-US" dirty="0"/>
              <a:t> </a:t>
            </a:r>
            <a:r>
              <a:rPr lang="en-US" dirty="0" err="1"/>
              <a:t>nằm</a:t>
            </a:r>
            <a:r>
              <a:rPr lang="en-US" dirty="0"/>
              <a:t> </a:t>
            </a:r>
            <a:r>
              <a:rPr lang="en-US" dirty="0" err="1"/>
              <a:t>trên</a:t>
            </a:r>
            <a:r>
              <a:rPr lang="en-US" dirty="0"/>
              <a:t> </a:t>
            </a:r>
            <a:r>
              <a:rPr lang="en-US" dirty="0" err="1"/>
              <a:t>cơ</a:t>
            </a:r>
            <a:r>
              <a:rPr lang="en-US" dirty="0"/>
              <a:t> </a:t>
            </a:r>
            <a:r>
              <a:rPr lang="en-US" dirty="0" err="1"/>
              <a:t>hoành</a:t>
            </a:r>
            <a:r>
              <a:rPr lang="en-US" dirty="0"/>
              <a:t> </a:t>
            </a:r>
            <a:r>
              <a:rPr lang="en-US" dirty="0" err="1"/>
              <a:t>đúc</a:t>
            </a:r>
            <a:r>
              <a:rPr lang="en-US" dirty="0"/>
              <a:t> </a:t>
            </a:r>
            <a:r>
              <a:rPr lang="en-US" dirty="0" err="1"/>
              <a:t>theo</a:t>
            </a:r>
            <a:r>
              <a:rPr lang="en-US" dirty="0"/>
              <a:t> </a:t>
            </a:r>
            <a:r>
              <a:rPr lang="en-US" dirty="0" err="1"/>
              <a:t>hình</a:t>
            </a:r>
            <a:r>
              <a:rPr lang="en-US" dirty="0"/>
              <a:t> </a:t>
            </a:r>
            <a:r>
              <a:rPr lang="en-US" dirty="0" err="1"/>
              <a:t>vòm</a:t>
            </a:r>
            <a:r>
              <a:rPr lang="en-US" dirty="0"/>
              <a:t> </a:t>
            </a:r>
            <a:r>
              <a:rPr lang="en-US" dirty="0" err="1"/>
              <a:t>hoành</a:t>
            </a:r>
            <a:r>
              <a:rPr lang="en-US" dirty="0"/>
              <a:t>.</a:t>
            </a:r>
            <a:endParaRPr lang="vi-VN" dirty="0"/>
          </a:p>
          <a:p>
            <a:pPr>
              <a:lnSpc>
                <a:spcPct val="150000"/>
              </a:lnSpc>
            </a:pPr>
            <a:r>
              <a:rPr lang="en-US" dirty="0"/>
              <a:t>- </a:t>
            </a:r>
            <a:r>
              <a:rPr lang="en-US" dirty="0" err="1"/>
              <a:t>Mặt</a:t>
            </a:r>
            <a:r>
              <a:rPr lang="en-US" dirty="0"/>
              <a:t> </a:t>
            </a:r>
            <a:r>
              <a:rPr lang="en-US" dirty="0" err="1"/>
              <a:t>trong</a:t>
            </a:r>
            <a:r>
              <a:rPr lang="en-US" dirty="0"/>
              <a:t>: </a:t>
            </a:r>
            <a:r>
              <a:rPr lang="en-US" dirty="0" err="1"/>
              <a:t>Hướng</a:t>
            </a:r>
            <a:r>
              <a:rPr lang="en-US" dirty="0"/>
              <a:t> </a:t>
            </a:r>
            <a:r>
              <a:rPr lang="en-US" dirty="0" err="1"/>
              <a:t>về</a:t>
            </a:r>
            <a:r>
              <a:rPr lang="en-US" dirty="0"/>
              <a:t> </a:t>
            </a:r>
            <a:r>
              <a:rPr lang="en-US" dirty="0" err="1"/>
              <a:t>tim</a:t>
            </a:r>
            <a:r>
              <a:rPr lang="en-US" dirty="0"/>
              <a:t>, </a:t>
            </a:r>
            <a:r>
              <a:rPr lang="en-US" dirty="0" err="1"/>
              <a:t>tạo</a:t>
            </a:r>
            <a:r>
              <a:rPr lang="en-US" dirty="0"/>
              <a:t> </a:t>
            </a:r>
            <a:r>
              <a:rPr lang="en-US" dirty="0" err="1"/>
              <a:t>thành</a:t>
            </a:r>
            <a:r>
              <a:rPr lang="en-US" dirty="0"/>
              <a:t> </a:t>
            </a:r>
            <a:r>
              <a:rPr lang="en-US" dirty="0" err="1"/>
              <a:t>hố</a:t>
            </a:r>
            <a:r>
              <a:rPr lang="en-US" dirty="0"/>
              <a:t> </a:t>
            </a:r>
            <a:r>
              <a:rPr lang="en-US" dirty="0" err="1"/>
              <a:t>tim</a:t>
            </a:r>
            <a:r>
              <a:rPr lang="en-US" dirty="0"/>
              <a:t> </a:t>
            </a:r>
            <a:r>
              <a:rPr lang="en-US" dirty="0" err="1"/>
              <a:t>bên</a:t>
            </a:r>
            <a:r>
              <a:rPr lang="en-US" dirty="0"/>
              <a:t> </a:t>
            </a:r>
            <a:r>
              <a:rPr lang="en-US" dirty="0" err="1"/>
              <a:t>phải</a:t>
            </a:r>
            <a:r>
              <a:rPr lang="en-US" dirty="0"/>
              <a:t> </a:t>
            </a:r>
            <a:r>
              <a:rPr lang="en-US" dirty="0" err="1"/>
              <a:t>khuyết</a:t>
            </a:r>
            <a:r>
              <a:rPr lang="en-US" dirty="0"/>
              <a:t> </a:t>
            </a:r>
            <a:r>
              <a:rPr lang="en-US" dirty="0" err="1"/>
              <a:t>tim</a:t>
            </a:r>
            <a:r>
              <a:rPr lang="en-US" dirty="0"/>
              <a:t> </a:t>
            </a:r>
            <a:r>
              <a:rPr lang="en-US" dirty="0" err="1"/>
              <a:t>bên</a:t>
            </a:r>
            <a:r>
              <a:rPr lang="en-US" dirty="0"/>
              <a:t> </a:t>
            </a:r>
            <a:r>
              <a:rPr lang="en-US" dirty="0" err="1"/>
              <a:t>trái</a:t>
            </a:r>
            <a:r>
              <a:rPr lang="en-US" dirty="0"/>
              <a:t> ở </a:t>
            </a:r>
            <a:r>
              <a:rPr lang="en-US" dirty="0" err="1"/>
              <a:t>mặt</a:t>
            </a:r>
            <a:r>
              <a:rPr lang="en-US" dirty="0"/>
              <a:t> </a:t>
            </a:r>
            <a:r>
              <a:rPr lang="en-US" dirty="0" err="1"/>
              <a:t>này</a:t>
            </a:r>
            <a:r>
              <a:rPr lang="en-US" dirty="0"/>
              <a:t> </a:t>
            </a:r>
            <a:r>
              <a:rPr lang="en-US" dirty="0" err="1"/>
              <a:t>còn</a:t>
            </a:r>
            <a:r>
              <a:rPr lang="en-US" dirty="0"/>
              <a:t> </a:t>
            </a:r>
            <a:r>
              <a:rPr lang="en-US" dirty="0" err="1"/>
              <a:t>có</a:t>
            </a:r>
            <a:r>
              <a:rPr lang="en-US" dirty="0"/>
              <a:t> </a:t>
            </a:r>
            <a:r>
              <a:rPr lang="en-US" dirty="0" err="1"/>
              <a:t>rốn</a:t>
            </a:r>
            <a:r>
              <a:rPr lang="en-US" dirty="0"/>
              <a:t> </a:t>
            </a:r>
            <a:r>
              <a:rPr lang="en-US" dirty="0" err="1"/>
              <a:t>phổi</a:t>
            </a:r>
            <a:r>
              <a:rPr lang="en-US" dirty="0"/>
              <a:t>, </a:t>
            </a:r>
            <a:r>
              <a:rPr lang="en-US" dirty="0" err="1"/>
              <a:t>bên</a:t>
            </a:r>
            <a:r>
              <a:rPr lang="en-US" dirty="0"/>
              <a:t> </a:t>
            </a:r>
            <a:r>
              <a:rPr lang="en-US" dirty="0" err="1"/>
              <a:t>trong</a:t>
            </a:r>
            <a:r>
              <a:rPr lang="en-US" dirty="0"/>
              <a:t> </a:t>
            </a:r>
            <a:r>
              <a:rPr lang="en-US" dirty="0" err="1"/>
              <a:t>rốn</a:t>
            </a:r>
            <a:r>
              <a:rPr lang="en-US" dirty="0"/>
              <a:t> </a:t>
            </a:r>
            <a:r>
              <a:rPr lang="en-US" dirty="0" err="1"/>
              <a:t>phổi</a:t>
            </a:r>
            <a:r>
              <a:rPr lang="en-US" dirty="0"/>
              <a:t> </a:t>
            </a:r>
            <a:r>
              <a:rPr lang="en-US" dirty="0" err="1"/>
              <a:t>có</a:t>
            </a:r>
            <a:r>
              <a:rPr lang="en-US" dirty="0"/>
              <a:t> </a:t>
            </a:r>
            <a:r>
              <a:rPr lang="en-US" dirty="0" err="1"/>
              <a:t>phổi</a:t>
            </a:r>
            <a:r>
              <a:rPr lang="en-US" dirty="0"/>
              <a:t>, </a:t>
            </a:r>
            <a:r>
              <a:rPr lang="en-US" dirty="0" err="1"/>
              <a:t>động</a:t>
            </a:r>
            <a:r>
              <a:rPr lang="en-US" dirty="0"/>
              <a:t> </a:t>
            </a:r>
            <a:r>
              <a:rPr lang="en-US" dirty="0" err="1"/>
              <a:t>mạch</a:t>
            </a:r>
            <a:r>
              <a:rPr lang="en-US" dirty="0"/>
              <a:t>, </a:t>
            </a:r>
            <a:r>
              <a:rPr lang="en-US" dirty="0" err="1"/>
              <a:t>tĩnh</a:t>
            </a:r>
            <a:r>
              <a:rPr lang="en-US" dirty="0"/>
              <a:t> </a:t>
            </a:r>
            <a:r>
              <a:rPr lang="en-US" dirty="0" err="1"/>
              <a:t>mạch</a:t>
            </a:r>
            <a:r>
              <a:rPr lang="en-US" dirty="0"/>
              <a:t> </a:t>
            </a:r>
            <a:r>
              <a:rPr lang="en-US" dirty="0" err="1"/>
              <a:t>và</a:t>
            </a:r>
            <a:r>
              <a:rPr lang="en-US" dirty="0"/>
              <a:t> </a:t>
            </a:r>
            <a:r>
              <a:rPr lang="en-US" dirty="0" err="1"/>
              <a:t>bạch</a:t>
            </a:r>
            <a:r>
              <a:rPr lang="en-US" dirty="0"/>
              <a:t> </a:t>
            </a:r>
            <a:r>
              <a:rPr lang="en-US" dirty="0" err="1"/>
              <a:t>mạch</a:t>
            </a:r>
            <a:r>
              <a:rPr lang="en-US" dirty="0"/>
              <a:t>.</a:t>
            </a:r>
            <a:endParaRPr lang="vi-VN" dirty="0"/>
          </a:p>
          <a:p>
            <a:pPr>
              <a:lnSpc>
                <a:spcPct val="150000"/>
              </a:lnSpc>
            </a:pPr>
            <a:endParaRPr lang="vi-VN" dirty="0"/>
          </a:p>
        </p:txBody>
      </p:sp>
    </p:spTree>
    <p:extLst>
      <p:ext uri="{BB962C8B-B14F-4D97-AF65-F5344CB8AC3E}">
        <p14:creationId xmlns:p14="http://schemas.microsoft.com/office/powerpoint/2010/main" val="398911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93" y="433963"/>
            <a:ext cx="5354436" cy="57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949" y="596944"/>
            <a:ext cx="5100034" cy="546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089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7" y="463639"/>
            <a:ext cx="11083344" cy="5893628"/>
          </a:xfrm>
        </p:spPr>
        <p:txBody>
          <a:bodyPr>
            <a:normAutofit/>
          </a:bodyPr>
          <a:lstStyle/>
          <a:p>
            <a:pPr>
              <a:lnSpc>
                <a:spcPct val="150000"/>
              </a:lnSpc>
            </a:pPr>
            <a:r>
              <a:rPr lang="en-US" i="1" dirty="0"/>
              <a:t>* Ba </a:t>
            </a:r>
            <a:r>
              <a:rPr lang="en-US" i="1" dirty="0" err="1"/>
              <a:t>bờ</a:t>
            </a:r>
            <a:endParaRPr lang="vi-VN" dirty="0"/>
          </a:p>
          <a:p>
            <a:pPr>
              <a:lnSpc>
                <a:spcPct val="150000"/>
              </a:lnSpc>
            </a:pPr>
            <a:r>
              <a:rPr lang="en-US" dirty="0"/>
              <a:t>- </a:t>
            </a:r>
            <a:r>
              <a:rPr lang="en-US" dirty="0" err="1"/>
              <a:t>Bờ</a:t>
            </a:r>
            <a:r>
              <a:rPr lang="en-US" dirty="0"/>
              <a:t> </a:t>
            </a:r>
            <a:r>
              <a:rPr lang="en-US" dirty="0" err="1"/>
              <a:t>trước</a:t>
            </a:r>
            <a:r>
              <a:rPr lang="en-US" dirty="0"/>
              <a:t> </a:t>
            </a:r>
            <a:r>
              <a:rPr lang="en-US" dirty="0" err="1"/>
              <a:t>ngăn</a:t>
            </a:r>
            <a:r>
              <a:rPr lang="en-US" dirty="0"/>
              <a:t> </a:t>
            </a:r>
            <a:r>
              <a:rPr lang="en-US" dirty="0" err="1"/>
              <a:t>cách</a:t>
            </a:r>
            <a:r>
              <a:rPr lang="en-US" dirty="0"/>
              <a:t> </a:t>
            </a:r>
            <a:r>
              <a:rPr lang="en-US" dirty="0" err="1"/>
              <a:t>giữa</a:t>
            </a:r>
            <a:r>
              <a:rPr lang="en-US" dirty="0"/>
              <a:t> </a:t>
            </a:r>
            <a:r>
              <a:rPr lang="en-US" dirty="0" err="1"/>
              <a:t>mặt</a:t>
            </a:r>
            <a:r>
              <a:rPr lang="en-US" dirty="0"/>
              <a:t> </a:t>
            </a:r>
            <a:r>
              <a:rPr lang="en-US" dirty="0" err="1"/>
              <a:t>sườn</a:t>
            </a:r>
            <a:r>
              <a:rPr lang="en-US" dirty="0"/>
              <a:t> </a:t>
            </a:r>
            <a:r>
              <a:rPr lang="en-US" dirty="0" err="1"/>
              <a:t>và</a:t>
            </a:r>
            <a:r>
              <a:rPr lang="en-US" dirty="0"/>
              <a:t> </a:t>
            </a:r>
            <a:r>
              <a:rPr lang="en-US" dirty="0" err="1"/>
              <a:t>trung</a:t>
            </a:r>
            <a:r>
              <a:rPr lang="en-US" dirty="0"/>
              <a:t> </a:t>
            </a:r>
            <a:r>
              <a:rPr lang="en-US" dirty="0" err="1"/>
              <a:t>thất</a:t>
            </a:r>
            <a:r>
              <a:rPr lang="en-US" dirty="0"/>
              <a:t> ở </a:t>
            </a:r>
            <a:r>
              <a:rPr lang="en-US" dirty="0" err="1"/>
              <a:t>phía</a:t>
            </a:r>
            <a:r>
              <a:rPr lang="en-US" dirty="0"/>
              <a:t> </a:t>
            </a:r>
            <a:r>
              <a:rPr lang="en-US" dirty="0" err="1"/>
              <a:t>trước</a:t>
            </a:r>
            <a:r>
              <a:rPr lang="en-US" dirty="0"/>
              <a:t>.</a:t>
            </a:r>
            <a:endParaRPr lang="vi-VN" dirty="0"/>
          </a:p>
          <a:p>
            <a:pPr>
              <a:lnSpc>
                <a:spcPct val="150000"/>
              </a:lnSpc>
            </a:pPr>
            <a:r>
              <a:rPr lang="en-US" dirty="0"/>
              <a:t>- </a:t>
            </a:r>
            <a:r>
              <a:rPr lang="en-US" dirty="0" err="1"/>
              <a:t>Bờ</a:t>
            </a:r>
            <a:r>
              <a:rPr lang="en-US" dirty="0"/>
              <a:t> </a:t>
            </a:r>
            <a:r>
              <a:rPr lang="en-US" dirty="0" err="1"/>
              <a:t>sau</a:t>
            </a:r>
            <a:r>
              <a:rPr lang="en-US" dirty="0"/>
              <a:t> </a:t>
            </a:r>
            <a:r>
              <a:rPr lang="en-US" dirty="0" err="1"/>
              <a:t>ngăn</a:t>
            </a:r>
            <a:r>
              <a:rPr lang="en-US" dirty="0"/>
              <a:t> </a:t>
            </a:r>
            <a:r>
              <a:rPr lang="en-US" dirty="0" err="1"/>
              <a:t>cách</a:t>
            </a:r>
            <a:r>
              <a:rPr lang="en-US" dirty="0"/>
              <a:t> </a:t>
            </a:r>
            <a:r>
              <a:rPr lang="en-US" dirty="0" err="1"/>
              <a:t>mặt</a:t>
            </a:r>
            <a:r>
              <a:rPr lang="en-US" dirty="0"/>
              <a:t> </a:t>
            </a:r>
            <a:r>
              <a:rPr lang="en-US" dirty="0" err="1"/>
              <a:t>sườn</a:t>
            </a:r>
            <a:r>
              <a:rPr lang="en-US" dirty="0"/>
              <a:t> </a:t>
            </a:r>
            <a:r>
              <a:rPr lang="en-US" dirty="0" err="1"/>
              <a:t>và</a:t>
            </a:r>
            <a:r>
              <a:rPr lang="en-US" dirty="0"/>
              <a:t> </a:t>
            </a:r>
            <a:r>
              <a:rPr lang="en-US" dirty="0" err="1"/>
              <a:t>mặt</a:t>
            </a:r>
            <a:r>
              <a:rPr lang="en-US" dirty="0"/>
              <a:t> </a:t>
            </a:r>
            <a:r>
              <a:rPr lang="en-US" dirty="0" err="1"/>
              <a:t>trung</a:t>
            </a:r>
            <a:r>
              <a:rPr lang="en-US" dirty="0"/>
              <a:t> </a:t>
            </a:r>
            <a:r>
              <a:rPr lang="en-US" dirty="0" err="1"/>
              <a:t>thất</a:t>
            </a:r>
            <a:r>
              <a:rPr lang="en-US" dirty="0"/>
              <a:t> ở </a:t>
            </a:r>
            <a:r>
              <a:rPr lang="en-US" dirty="0" err="1"/>
              <a:t>phía</a:t>
            </a:r>
            <a:r>
              <a:rPr lang="en-US" dirty="0"/>
              <a:t> </a:t>
            </a:r>
            <a:r>
              <a:rPr lang="en-US" dirty="0" err="1"/>
              <a:t>sau</a:t>
            </a:r>
            <a:endParaRPr lang="vi-VN" dirty="0"/>
          </a:p>
          <a:p>
            <a:pPr>
              <a:lnSpc>
                <a:spcPct val="150000"/>
              </a:lnSpc>
            </a:pPr>
            <a:r>
              <a:rPr lang="it-IT" dirty="0"/>
              <a:t>- Bờ dưới gồm hai đoạn: Đoạn trong và đoạn ngoài 	</a:t>
            </a:r>
            <a:endParaRPr lang="vi-VN" dirty="0"/>
          </a:p>
          <a:p>
            <a:pPr>
              <a:lnSpc>
                <a:spcPct val="150000"/>
              </a:lnSpc>
            </a:pPr>
            <a:r>
              <a:rPr lang="it-IT" dirty="0"/>
              <a:t>+ Đoạn trong là đoạn hoành trung thất</a:t>
            </a:r>
            <a:endParaRPr lang="vi-VN" dirty="0"/>
          </a:p>
          <a:p>
            <a:pPr>
              <a:lnSpc>
                <a:spcPct val="150000"/>
              </a:lnSpc>
            </a:pPr>
            <a:r>
              <a:rPr lang="it-IT" dirty="0"/>
              <a:t>+ Đoạn ngoài là đoạn hoành sườn.</a:t>
            </a:r>
            <a:endParaRPr lang="vi-VN" dirty="0"/>
          </a:p>
          <a:p>
            <a:pPr>
              <a:lnSpc>
                <a:spcPct val="150000"/>
              </a:lnSpc>
            </a:pPr>
            <a:endParaRPr lang="vi-VN" dirty="0"/>
          </a:p>
        </p:txBody>
      </p:sp>
    </p:spTree>
    <p:extLst>
      <p:ext uri="{BB962C8B-B14F-4D97-AF65-F5344CB8AC3E}">
        <p14:creationId xmlns:p14="http://schemas.microsoft.com/office/powerpoint/2010/main" val="246432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9" y="823133"/>
            <a:ext cx="3916601" cy="416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510" y="823133"/>
            <a:ext cx="3795377" cy="403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4002" y="1149394"/>
            <a:ext cx="4277998" cy="340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3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7" y="463639"/>
            <a:ext cx="11083344" cy="5893628"/>
          </a:xfrm>
        </p:spPr>
        <p:txBody>
          <a:bodyPr/>
          <a:lstStyle/>
          <a:p>
            <a:endParaRPr lang="vi-VN" dirty="0"/>
          </a:p>
        </p:txBody>
      </p:sp>
    </p:spTree>
    <p:extLst>
      <p:ext uri="{BB962C8B-B14F-4D97-AF65-F5344CB8AC3E}">
        <p14:creationId xmlns:p14="http://schemas.microsoft.com/office/powerpoint/2010/main" val="112301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lstStyle/>
          <a:p>
            <a:pPr algn="ctr">
              <a:lnSpc>
                <a:spcPct val="150000"/>
              </a:lnSpc>
            </a:pPr>
            <a:r>
              <a:rPr lang="en-US" b="1" dirty="0" err="1"/>
              <a:t>Mục</a:t>
            </a:r>
            <a:r>
              <a:rPr lang="en-US" b="1" dirty="0"/>
              <a:t> </a:t>
            </a:r>
            <a:r>
              <a:rPr lang="en-US" b="1" dirty="0" err="1"/>
              <a:t>tiêu</a:t>
            </a:r>
            <a:endParaRPr lang="en-US" dirty="0"/>
          </a:p>
          <a:p>
            <a:pPr>
              <a:lnSpc>
                <a:spcPct val="150000"/>
              </a:lnSpc>
            </a:pPr>
            <a:r>
              <a:rPr lang="en-US" dirty="0"/>
              <a:t>- </a:t>
            </a:r>
            <a:r>
              <a:rPr lang="en-US" dirty="0" err="1"/>
              <a:t>Mô</a:t>
            </a:r>
            <a:r>
              <a:rPr lang="en-US" dirty="0"/>
              <a:t> </a:t>
            </a:r>
            <a:r>
              <a:rPr lang="en-US" dirty="0" err="1"/>
              <a:t>tả</a:t>
            </a:r>
            <a:r>
              <a:rPr lang="en-US" dirty="0"/>
              <a:t> </a:t>
            </a:r>
            <a:r>
              <a:rPr lang="en-US" dirty="0" err="1"/>
              <a:t>được</a:t>
            </a:r>
            <a:r>
              <a:rPr lang="en-US" dirty="0"/>
              <a:t> </a:t>
            </a:r>
            <a:r>
              <a:rPr lang="en-US" dirty="0" err="1"/>
              <a:t>vị</a:t>
            </a:r>
            <a:r>
              <a:rPr lang="en-US" dirty="0"/>
              <a:t> </a:t>
            </a:r>
            <a:r>
              <a:rPr lang="en-US" dirty="0" err="1"/>
              <a:t>trí</a:t>
            </a:r>
            <a:r>
              <a:rPr lang="en-US" dirty="0"/>
              <a:t>, </a:t>
            </a:r>
            <a:r>
              <a:rPr lang="en-US" dirty="0" err="1"/>
              <a:t>hình</a:t>
            </a:r>
            <a:r>
              <a:rPr lang="en-US" dirty="0"/>
              <a:t> </a:t>
            </a:r>
            <a:r>
              <a:rPr lang="en-US" dirty="0" err="1"/>
              <a:t>thể</a:t>
            </a:r>
            <a:r>
              <a:rPr lang="en-US" dirty="0"/>
              <a:t> </a:t>
            </a:r>
            <a:r>
              <a:rPr lang="en-US" dirty="0" err="1"/>
              <a:t>ngoài</a:t>
            </a:r>
            <a:r>
              <a:rPr lang="en-US" dirty="0"/>
              <a:t> </a:t>
            </a:r>
            <a:r>
              <a:rPr lang="en-US" dirty="0" err="1"/>
              <a:t>và</a:t>
            </a:r>
            <a:r>
              <a:rPr lang="en-US" dirty="0"/>
              <a:t> </a:t>
            </a:r>
            <a:r>
              <a:rPr lang="en-US" dirty="0" err="1"/>
              <a:t>cấu</a:t>
            </a:r>
            <a:r>
              <a:rPr lang="en-US" dirty="0"/>
              <a:t> </a:t>
            </a:r>
            <a:r>
              <a:rPr lang="en-US" dirty="0" err="1"/>
              <a:t>tạo</a:t>
            </a:r>
            <a:r>
              <a:rPr lang="en-US" dirty="0"/>
              <a:t> </a:t>
            </a:r>
            <a:r>
              <a:rPr lang="en-US" dirty="0" err="1"/>
              <a:t>của</a:t>
            </a:r>
            <a:r>
              <a:rPr lang="en-US" dirty="0"/>
              <a:t> </a:t>
            </a:r>
            <a:r>
              <a:rPr lang="en-US" dirty="0" err="1"/>
              <a:t>lồng</a:t>
            </a:r>
            <a:r>
              <a:rPr lang="en-US" dirty="0"/>
              <a:t> </a:t>
            </a:r>
            <a:r>
              <a:rPr lang="en-US" dirty="0" err="1"/>
              <a:t>ngực</a:t>
            </a:r>
            <a:r>
              <a:rPr lang="en-US" dirty="0"/>
              <a:t>, </a:t>
            </a:r>
            <a:r>
              <a:rPr lang="en-US" dirty="0" err="1"/>
              <a:t>mũi</a:t>
            </a:r>
            <a:r>
              <a:rPr lang="en-US" dirty="0"/>
              <a:t>, </a:t>
            </a:r>
            <a:r>
              <a:rPr lang="en-US" dirty="0" err="1"/>
              <a:t>họng</a:t>
            </a:r>
            <a:r>
              <a:rPr lang="en-US" dirty="0"/>
              <a:t>, </a:t>
            </a:r>
            <a:r>
              <a:rPr lang="en-US" dirty="0" err="1"/>
              <a:t>thanh</a:t>
            </a:r>
            <a:r>
              <a:rPr lang="en-US" dirty="0"/>
              <a:t> </a:t>
            </a:r>
            <a:r>
              <a:rPr lang="en-US" dirty="0" err="1"/>
              <a:t>quản</a:t>
            </a:r>
            <a:r>
              <a:rPr lang="en-US" dirty="0"/>
              <a:t>, </a:t>
            </a:r>
            <a:r>
              <a:rPr lang="en-US" dirty="0" err="1"/>
              <a:t>khí</a:t>
            </a:r>
            <a:r>
              <a:rPr lang="en-US" dirty="0"/>
              <a:t> </a:t>
            </a:r>
            <a:r>
              <a:rPr lang="en-US" dirty="0" err="1"/>
              <a:t>quản</a:t>
            </a:r>
            <a:r>
              <a:rPr lang="en-US" dirty="0"/>
              <a:t>, </a:t>
            </a:r>
            <a:r>
              <a:rPr lang="en-US" dirty="0" err="1"/>
              <a:t>phế</a:t>
            </a:r>
            <a:r>
              <a:rPr lang="en-US" dirty="0"/>
              <a:t> </a:t>
            </a:r>
            <a:r>
              <a:rPr lang="en-US" dirty="0" err="1"/>
              <a:t>quản</a:t>
            </a:r>
            <a:r>
              <a:rPr lang="en-US" dirty="0"/>
              <a:t> </a:t>
            </a:r>
            <a:r>
              <a:rPr lang="en-US" dirty="0" err="1"/>
              <a:t>và</a:t>
            </a:r>
            <a:r>
              <a:rPr lang="en-US" dirty="0"/>
              <a:t> </a:t>
            </a:r>
            <a:r>
              <a:rPr lang="en-US" dirty="0" err="1"/>
              <a:t>phổi</a:t>
            </a:r>
            <a:r>
              <a:rPr lang="en-US" dirty="0"/>
              <a:t>.</a:t>
            </a:r>
          </a:p>
          <a:p>
            <a:pPr lvl="0">
              <a:lnSpc>
                <a:spcPct val="150000"/>
              </a:lnSpc>
            </a:pPr>
            <a:r>
              <a:rPr lang="en-US" dirty="0"/>
              <a:t>- </a:t>
            </a:r>
            <a:r>
              <a:rPr lang="en-US" dirty="0" err="1"/>
              <a:t>Trình</a:t>
            </a:r>
            <a:r>
              <a:rPr lang="en-US" dirty="0"/>
              <a:t> </a:t>
            </a:r>
            <a:r>
              <a:rPr lang="en-US" dirty="0" err="1"/>
              <a:t>bày</a:t>
            </a:r>
            <a:r>
              <a:rPr lang="en-US" dirty="0"/>
              <a:t> </a:t>
            </a:r>
            <a:r>
              <a:rPr lang="en-US" dirty="0" err="1"/>
              <a:t>được</a:t>
            </a:r>
            <a:r>
              <a:rPr lang="en-US" dirty="0"/>
              <a:t> </a:t>
            </a:r>
            <a:r>
              <a:rPr lang="en-US" dirty="0" err="1"/>
              <a:t>hiện</a:t>
            </a:r>
            <a:r>
              <a:rPr lang="en-US" dirty="0"/>
              <a:t> </a:t>
            </a:r>
            <a:r>
              <a:rPr lang="en-US" dirty="0" err="1"/>
              <a:t>tượng</a:t>
            </a:r>
            <a:r>
              <a:rPr lang="en-US" dirty="0"/>
              <a:t> </a:t>
            </a:r>
            <a:r>
              <a:rPr lang="en-US" dirty="0" err="1"/>
              <a:t>cơ</a:t>
            </a:r>
            <a:r>
              <a:rPr lang="en-US" dirty="0"/>
              <a:t> </a:t>
            </a:r>
            <a:r>
              <a:rPr lang="en-US" dirty="0" err="1"/>
              <a:t>học</a:t>
            </a:r>
            <a:r>
              <a:rPr lang="en-US" dirty="0"/>
              <a:t> </a:t>
            </a:r>
            <a:r>
              <a:rPr lang="en-US" dirty="0" err="1"/>
              <a:t>và</a:t>
            </a:r>
            <a:r>
              <a:rPr lang="en-US" dirty="0"/>
              <a:t> </a:t>
            </a:r>
            <a:r>
              <a:rPr lang="en-US" dirty="0" err="1"/>
              <a:t>hóa</a:t>
            </a:r>
            <a:r>
              <a:rPr lang="en-US" dirty="0"/>
              <a:t> </a:t>
            </a:r>
            <a:r>
              <a:rPr lang="en-US" dirty="0" err="1"/>
              <a:t>học</a:t>
            </a:r>
            <a:r>
              <a:rPr lang="en-US" dirty="0"/>
              <a:t> </a:t>
            </a:r>
            <a:r>
              <a:rPr lang="en-US" dirty="0" err="1"/>
              <a:t>trong</a:t>
            </a:r>
            <a:r>
              <a:rPr lang="en-US" dirty="0"/>
              <a:t> </a:t>
            </a:r>
            <a:r>
              <a:rPr lang="en-US" dirty="0" err="1"/>
              <a:t>hô</a:t>
            </a:r>
            <a:r>
              <a:rPr lang="en-US" dirty="0"/>
              <a:t> </a:t>
            </a:r>
            <a:r>
              <a:rPr lang="en-US" dirty="0" err="1"/>
              <a:t>hấp</a:t>
            </a:r>
            <a:r>
              <a:rPr lang="en-US" dirty="0"/>
              <a:t>.</a:t>
            </a:r>
          </a:p>
          <a:p>
            <a:pPr>
              <a:lnSpc>
                <a:spcPct val="150000"/>
              </a:lnSpc>
            </a:pPr>
            <a:endParaRPr lang="en-US" dirty="0"/>
          </a:p>
        </p:txBody>
      </p:sp>
    </p:spTree>
    <p:extLst>
      <p:ext uri="{BB962C8B-B14F-4D97-AF65-F5344CB8AC3E}">
        <p14:creationId xmlns:p14="http://schemas.microsoft.com/office/powerpoint/2010/main" val="1892443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a:bodyPr>
          <a:lstStyle/>
          <a:p>
            <a:pPr>
              <a:lnSpc>
                <a:spcPct val="150000"/>
              </a:lnSpc>
            </a:pPr>
            <a:r>
              <a:rPr lang="it-IT" dirty="0"/>
              <a:t>7.1.2. Cấu tạo</a:t>
            </a:r>
            <a:endParaRPr lang="en-US" dirty="0"/>
          </a:p>
          <a:p>
            <a:pPr>
              <a:lnSpc>
                <a:spcPct val="150000"/>
              </a:lnSpc>
            </a:pPr>
            <a:r>
              <a:rPr lang="it-IT" i="1" dirty="0"/>
              <a:t>* Các thuỳ, phân thuỳ phổi</a:t>
            </a:r>
            <a:endParaRPr lang="en-US" dirty="0"/>
          </a:p>
          <a:p>
            <a:pPr>
              <a:lnSpc>
                <a:spcPct val="150000"/>
              </a:lnSpc>
            </a:pPr>
            <a:r>
              <a:rPr lang="it-IT" dirty="0"/>
              <a:t>- Bên phổi phải lớn hơn phổi trái có 2 rãnh liên thuỳ chia phổi làm 3 thuỳ. Bên trái có một rãnh liên thuỳ chia phổi làm hai thuỳ.</a:t>
            </a:r>
            <a:endParaRPr lang="en-US" dirty="0"/>
          </a:p>
          <a:p>
            <a:pPr>
              <a:lnSpc>
                <a:spcPct val="150000"/>
              </a:lnSpc>
            </a:pPr>
            <a:r>
              <a:rPr lang="en-US" dirty="0"/>
              <a:t>- </a:t>
            </a:r>
            <a:r>
              <a:rPr lang="en-US" dirty="0" err="1"/>
              <a:t>Mỗi</a:t>
            </a:r>
            <a:r>
              <a:rPr lang="en-US" dirty="0"/>
              <a:t> </a:t>
            </a:r>
            <a:r>
              <a:rPr lang="en-US" dirty="0" err="1"/>
              <a:t>thuỳ</a:t>
            </a:r>
            <a:r>
              <a:rPr lang="en-US" dirty="0"/>
              <a:t> </a:t>
            </a:r>
            <a:r>
              <a:rPr lang="en-US" dirty="0" err="1"/>
              <a:t>phổi</a:t>
            </a:r>
            <a:r>
              <a:rPr lang="en-US" dirty="0"/>
              <a:t> </a:t>
            </a:r>
            <a:r>
              <a:rPr lang="en-US" dirty="0" err="1"/>
              <a:t>lại</a:t>
            </a:r>
            <a:r>
              <a:rPr lang="en-US" dirty="0"/>
              <a:t> chia </a:t>
            </a:r>
            <a:r>
              <a:rPr lang="en-US" dirty="0" err="1"/>
              <a:t>thành</a:t>
            </a:r>
            <a:r>
              <a:rPr lang="en-US" dirty="0"/>
              <a:t> </a:t>
            </a:r>
            <a:r>
              <a:rPr lang="en-US" dirty="0" err="1"/>
              <a:t>nhiều</a:t>
            </a:r>
            <a:r>
              <a:rPr lang="en-US" dirty="0"/>
              <a:t> </a:t>
            </a:r>
            <a:r>
              <a:rPr lang="en-US" dirty="0" err="1"/>
              <a:t>phân</a:t>
            </a:r>
            <a:r>
              <a:rPr lang="en-US" dirty="0"/>
              <a:t> </a:t>
            </a:r>
            <a:r>
              <a:rPr lang="en-US" dirty="0" err="1"/>
              <a:t>thuỳ</a:t>
            </a:r>
            <a:r>
              <a:rPr lang="en-US" dirty="0"/>
              <a:t>. </a:t>
            </a:r>
          </a:p>
          <a:p>
            <a:pPr>
              <a:lnSpc>
                <a:spcPct val="150000"/>
              </a:lnSpc>
            </a:pPr>
            <a:r>
              <a:rPr lang="en-US" dirty="0"/>
              <a:t>- </a:t>
            </a:r>
            <a:r>
              <a:rPr lang="en-US" dirty="0" err="1"/>
              <a:t>Mỗi</a:t>
            </a:r>
            <a:r>
              <a:rPr lang="en-US" dirty="0"/>
              <a:t> </a:t>
            </a:r>
            <a:r>
              <a:rPr lang="en-US" dirty="0" err="1"/>
              <a:t>phân</a:t>
            </a:r>
            <a:r>
              <a:rPr lang="en-US" dirty="0"/>
              <a:t> </a:t>
            </a:r>
            <a:r>
              <a:rPr lang="en-US" dirty="0" err="1"/>
              <a:t>thùy</a:t>
            </a:r>
            <a:r>
              <a:rPr lang="en-US" dirty="0"/>
              <a:t> </a:t>
            </a:r>
            <a:r>
              <a:rPr lang="en-US" dirty="0" err="1"/>
              <a:t>lại</a:t>
            </a:r>
            <a:r>
              <a:rPr lang="en-US" dirty="0"/>
              <a:t> chia </a:t>
            </a:r>
            <a:r>
              <a:rPr lang="en-US" dirty="0" err="1"/>
              <a:t>thành</a:t>
            </a:r>
            <a:r>
              <a:rPr lang="en-US" dirty="0"/>
              <a:t> </a:t>
            </a:r>
            <a:r>
              <a:rPr lang="en-US" dirty="0" err="1"/>
              <a:t>nhiều</a:t>
            </a:r>
            <a:r>
              <a:rPr lang="en-US" dirty="0"/>
              <a:t> </a:t>
            </a:r>
            <a:r>
              <a:rPr lang="en-US" dirty="0" err="1"/>
              <a:t>tiểu</a:t>
            </a:r>
            <a:r>
              <a:rPr lang="en-US" dirty="0"/>
              <a:t> </a:t>
            </a:r>
            <a:r>
              <a:rPr lang="en-US" dirty="0" err="1"/>
              <a:t>thuỳ</a:t>
            </a:r>
            <a:r>
              <a:rPr lang="en-US" dirty="0"/>
              <a:t> </a:t>
            </a:r>
            <a:r>
              <a:rPr lang="en-US" dirty="0" err="1"/>
              <a:t>phổi</a:t>
            </a:r>
            <a:r>
              <a:rPr lang="en-US" dirty="0"/>
              <a:t>.</a:t>
            </a:r>
          </a:p>
          <a:p>
            <a:pPr>
              <a:lnSpc>
                <a:spcPct val="150000"/>
              </a:lnSpc>
            </a:pPr>
            <a:endParaRPr lang="en-US" dirty="0"/>
          </a:p>
        </p:txBody>
      </p:sp>
    </p:spTree>
    <p:extLst>
      <p:ext uri="{BB962C8B-B14F-4D97-AF65-F5344CB8AC3E}">
        <p14:creationId xmlns:p14="http://schemas.microsoft.com/office/powerpoint/2010/main" val="39214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a:bodyPr>
          <a:lstStyle/>
          <a:p>
            <a:pPr>
              <a:lnSpc>
                <a:spcPct val="150000"/>
              </a:lnSpc>
            </a:pPr>
            <a:r>
              <a:rPr lang="en-US" dirty="0"/>
              <a:t>- </a:t>
            </a:r>
            <a:r>
              <a:rPr lang="en-US" dirty="0" err="1"/>
              <a:t>Mỗi</a:t>
            </a:r>
            <a:r>
              <a:rPr lang="en-US" dirty="0"/>
              <a:t> </a:t>
            </a:r>
            <a:r>
              <a:rPr lang="en-US" dirty="0" err="1"/>
              <a:t>tiểu</a:t>
            </a:r>
            <a:r>
              <a:rPr lang="en-US" dirty="0"/>
              <a:t> </a:t>
            </a:r>
            <a:r>
              <a:rPr lang="en-US" dirty="0" err="1"/>
              <a:t>thuỳ</a:t>
            </a:r>
            <a:r>
              <a:rPr lang="en-US" dirty="0"/>
              <a:t> </a:t>
            </a:r>
            <a:r>
              <a:rPr lang="en-US" dirty="0" err="1"/>
              <a:t>phổi</a:t>
            </a:r>
            <a:r>
              <a:rPr lang="en-US" dirty="0"/>
              <a:t> </a:t>
            </a:r>
            <a:r>
              <a:rPr lang="en-US" dirty="0" err="1"/>
              <a:t>có</a:t>
            </a:r>
            <a:r>
              <a:rPr lang="en-US" dirty="0"/>
              <a:t> </a:t>
            </a:r>
            <a:r>
              <a:rPr lang="en-US" dirty="0" err="1"/>
              <a:t>phế</a:t>
            </a:r>
            <a:r>
              <a:rPr lang="en-US" dirty="0"/>
              <a:t> </a:t>
            </a:r>
            <a:r>
              <a:rPr lang="en-US" dirty="0" err="1"/>
              <a:t>quản</a:t>
            </a:r>
            <a:r>
              <a:rPr lang="en-US" dirty="0"/>
              <a:t> </a:t>
            </a:r>
            <a:r>
              <a:rPr lang="en-US" dirty="0" err="1"/>
              <a:t>đi</a:t>
            </a:r>
            <a:r>
              <a:rPr lang="en-US" dirty="0"/>
              <a:t> </a:t>
            </a:r>
            <a:r>
              <a:rPr lang="en-US" dirty="0" err="1"/>
              <a:t>vào</a:t>
            </a:r>
            <a:r>
              <a:rPr lang="en-US" dirty="0"/>
              <a:t> chia </a:t>
            </a:r>
            <a:r>
              <a:rPr lang="en-US" dirty="0" err="1"/>
              <a:t>thành</a:t>
            </a:r>
            <a:r>
              <a:rPr lang="en-US" dirty="0"/>
              <a:t> </a:t>
            </a:r>
            <a:r>
              <a:rPr lang="en-US" dirty="0" err="1"/>
              <a:t>nhiều</a:t>
            </a:r>
            <a:r>
              <a:rPr lang="en-US" dirty="0"/>
              <a:t> </a:t>
            </a:r>
            <a:r>
              <a:rPr lang="en-US" dirty="0" err="1"/>
              <a:t>tiểu</a:t>
            </a:r>
            <a:r>
              <a:rPr lang="en-US" dirty="0"/>
              <a:t> </a:t>
            </a:r>
            <a:r>
              <a:rPr lang="en-US" dirty="0" err="1"/>
              <a:t>phế</a:t>
            </a:r>
            <a:r>
              <a:rPr lang="en-US" dirty="0"/>
              <a:t> </a:t>
            </a:r>
            <a:r>
              <a:rPr lang="en-US" dirty="0" err="1"/>
              <a:t>quản</a:t>
            </a:r>
            <a:r>
              <a:rPr lang="en-US" dirty="0"/>
              <a:t> </a:t>
            </a:r>
            <a:r>
              <a:rPr lang="en-US" dirty="0" err="1"/>
              <a:t>và</a:t>
            </a:r>
            <a:r>
              <a:rPr lang="en-US" dirty="0"/>
              <a:t> </a:t>
            </a:r>
            <a:r>
              <a:rPr lang="en-US" dirty="0" err="1"/>
              <a:t>tận</a:t>
            </a:r>
            <a:r>
              <a:rPr lang="en-US" dirty="0"/>
              <a:t> </a:t>
            </a:r>
            <a:r>
              <a:rPr lang="en-US" dirty="0" err="1"/>
              <a:t>cùng</a:t>
            </a:r>
            <a:r>
              <a:rPr lang="en-US" dirty="0"/>
              <a:t> </a:t>
            </a:r>
            <a:r>
              <a:rPr lang="en-US" dirty="0" err="1"/>
              <a:t>là</a:t>
            </a:r>
            <a:r>
              <a:rPr lang="en-US" dirty="0"/>
              <a:t> </a:t>
            </a:r>
            <a:r>
              <a:rPr lang="en-US" dirty="0" err="1"/>
              <a:t>phế</a:t>
            </a:r>
            <a:r>
              <a:rPr lang="en-US" dirty="0"/>
              <a:t> </a:t>
            </a:r>
            <a:r>
              <a:rPr lang="en-US" dirty="0" err="1"/>
              <a:t>nang</a:t>
            </a:r>
            <a:r>
              <a:rPr lang="en-US" dirty="0"/>
              <a:t>.</a:t>
            </a:r>
          </a:p>
          <a:p>
            <a:pPr>
              <a:lnSpc>
                <a:spcPct val="150000"/>
              </a:lnSpc>
            </a:pPr>
            <a:r>
              <a:rPr lang="en-US" dirty="0"/>
              <a:t>- </a:t>
            </a:r>
            <a:r>
              <a:rPr lang="en-US" dirty="0" err="1"/>
              <a:t>Thành</a:t>
            </a:r>
            <a:r>
              <a:rPr lang="en-US" dirty="0"/>
              <a:t> </a:t>
            </a:r>
            <a:r>
              <a:rPr lang="en-US" dirty="0" err="1"/>
              <a:t>phế</a:t>
            </a:r>
            <a:r>
              <a:rPr lang="en-US" dirty="0"/>
              <a:t> </a:t>
            </a:r>
            <a:r>
              <a:rPr lang="en-US" dirty="0" err="1"/>
              <a:t>nang</a:t>
            </a:r>
            <a:r>
              <a:rPr lang="en-US" dirty="0"/>
              <a:t> </a:t>
            </a:r>
            <a:r>
              <a:rPr lang="en-US" dirty="0" err="1"/>
              <a:t>rất</a:t>
            </a:r>
            <a:r>
              <a:rPr lang="en-US" dirty="0"/>
              <a:t> </a:t>
            </a:r>
            <a:r>
              <a:rPr lang="en-US" dirty="0" err="1"/>
              <a:t>mỏng</a:t>
            </a:r>
            <a:r>
              <a:rPr lang="en-US" dirty="0"/>
              <a:t>, </a:t>
            </a:r>
            <a:r>
              <a:rPr lang="en-US" dirty="0" err="1"/>
              <a:t>xung</a:t>
            </a:r>
            <a:r>
              <a:rPr lang="en-US" dirty="0"/>
              <a:t> </a:t>
            </a:r>
            <a:r>
              <a:rPr lang="en-US" dirty="0" err="1"/>
              <a:t>quanh</a:t>
            </a:r>
            <a:r>
              <a:rPr lang="en-US" dirty="0"/>
              <a:t> </a:t>
            </a:r>
            <a:r>
              <a:rPr lang="en-US" dirty="0" err="1"/>
              <a:t>có</a:t>
            </a:r>
            <a:r>
              <a:rPr lang="en-US" dirty="0"/>
              <a:t> </a:t>
            </a:r>
            <a:r>
              <a:rPr lang="en-US" dirty="0" err="1"/>
              <a:t>mạng</a:t>
            </a:r>
            <a:r>
              <a:rPr lang="en-US" dirty="0"/>
              <a:t> </a:t>
            </a:r>
            <a:r>
              <a:rPr lang="en-US" dirty="0" err="1"/>
              <a:t>lưới</a:t>
            </a:r>
            <a:r>
              <a:rPr lang="en-US" dirty="0"/>
              <a:t> </a:t>
            </a:r>
            <a:r>
              <a:rPr lang="en-US" dirty="0" err="1"/>
              <a:t>mao</a:t>
            </a:r>
            <a:r>
              <a:rPr lang="en-US" dirty="0"/>
              <a:t> </a:t>
            </a:r>
            <a:r>
              <a:rPr lang="en-US" dirty="0" err="1"/>
              <a:t>mạch</a:t>
            </a:r>
            <a:r>
              <a:rPr lang="en-US" dirty="0"/>
              <a:t> </a:t>
            </a:r>
            <a:r>
              <a:rPr lang="en-US" dirty="0" err="1"/>
              <a:t>đi</a:t>
            </a:r>
            <a:r>
              <a:rPr lang="en-US" dirty="0"/>
              <a:t> </a:t>
            </a:r>
            <a:r>
              <a:rPr lang="en-US" dirty="0" err="1"/>
              <a:t>kèm</a:t>
            </a:r>
            <a:r>
              <a:rPr lang="en-US" dirty="0"/>
              <a:t> </a:t>
            </a:r>
            <a:r>
              <a:rPr lang="en-US" dirty="0" err="1"/>
              <a:t>thành</a:t>
            </a:r>
            <a:r>
              <a:rPr lang="en-US" dirty="0"/>
              <a:t> </a:t>
            </a:r>
            <a:r>
              <a:rPr lang="en-US" dirty="0" err="1"/>
              <a:t>mao</a:t>
            </a:r>
            <a:r>
              <a:rPr lang="en-US" dirty="0"/>
              <a:t> </a:t>
            </a:r>
            <a:r>
              <a:rPr lang="en-US" dirty="0" err="1"/>
              <a:t>mạch</a:t>
            </a:r>
            <a:r>
              <a:rPr lang="en-US" dirty="0"/>
              <a:t> </a:t>
            </a:r>
            <a:r>
              <a:rPr lang="en-US" dirty="0" err="1"/>
              <a:t>cũng</a:t>
            </a:r>
            <a:r>
              <a:rPr lang="en-US" dirty="0"/>
              <a:t> </a:t>
            </a:r>
            <a:r>
              <a:rPr lang="en-US" dirty="0" err="1"/>
              <a:t>rất</a:t>
            </a:r>
            <a:r>
              <a:rPr lang="en-US" dirty="0"/>
              <a:t> </a:t>
            </a:r>
            <a:r>
              <a:rPr lang="en-US" dirty="0" err="1"/>
              <a:t>mỏng</a:t>
            </a:r>
            <a:r>
              <a:rPr lang="en-US" dirty="0"/>
              <a:t> </a:t>
            </a:r>
            <a:r>
              <a:rPr lang="en-US" dirty="0" err="1"/>
              <a:t>khoảng</a:t>
            </a:r>
            <a:r>
              <a:rPr lang="en-US" dirty="0"/>
              <a:t> 0,1 - 0,5 </a:t>
            </a:r>
            <a:r>
              <a:rPr lang="en-US" dirty="0">
                <a:sym typeface="Symbol" panose="05050102010706020507" pitchFamily="18" charset="2"/>
              </a:rPr>
              <a:t></a:t>
            </a:r>
            <a:r>
              <a:rPr lang="en-US" dirty="0"/>
              <a:t>m.</a:t>
            </a:r>
          </a:p>
          <a:p>
            <a:pPr>
              <a:lnSpc>
                <a:spcPct val="150000"/>
              </a:lnSpc>
            </a:pPr>
            <a:r>
              <a:rPr lang="en-US" dirty="0" err="1"/>
              <a:t>Số</a:t>
            </a:r>
            <a:r>
              <a:rPr lang="en-US" dirty="0"/>
              <a:t> </a:t>
            </a:r>
            <a:r>
              <a:rPr lang="en-US" dirty="0" err="1"/>
              <a:t>lượng</a:t>
            </a:r>
            <a:r>
              <a:rPr lang="en-US" dirty="0"/>
              <a:t> </a:t>
            </a:r>
            <a:r>
              <a:rPr lang="en-US" dirty="0" err="1"/>
              <a:t>túi</a:t>
            </a:r>
            <a:r>
              <a:rPr lang="en-US" dirty="0"/>
              <a:t> </a:t>
            </a:r>
            <a:r>
              <a:rPr lang="en-US" dirty="0" err="1"/>
              <a:t>phế</a:t>
            </a:r>
            <a:r>
              <a:rPr lang="en-US" dirty="0"/>
              <a:t> </a:t>
            </a:r>
            <a:r>
              <a:rPr lang="en-US" dirty="0" err="1"/>
              <a:t>nang</a:t>
            </a:r>
            <a:r>
              <a:rPr lang="en-US" dirty="0"/>
              <a:t> </a:t>
            </a:r>
            <a:r>
              <a:rPr lang="en-US" dirty="0" err="1"/>
              <a:t>phổi</a:t>
            </a:r>
            <a:r>
              <a:rPr lang="en-US" dirty="0"/>
              <a:t> </a:t>
            </a:r>
            <a:r>
              <a:rPr lang="en-US" dirty="0" err="1"/>
              <a:t>khoảng</a:t>
            </a:r>
            <a:r>
              <a:rPr lang="en-US" dirty="0"/>
              <a:t> 300 - 400. </a:t>
            </a:r>
            <a:r>
              <a:rPr lang="en-US" dirty="0" err="1"/>
              <a:t>Tổng</a:t>
            </a:r>
            <a:r>
              <a:rPr lang="en-US" dirty="0"/>
              <a:t> </a:t>
            </a:r>
            <a:r>
              <a:rPr lang="en-US" dirty="0" err="1"/>
              <a:t>diện</a:t>
            </a:r>
            <a:r>
              <a:rPr lang="en-US" dirty="0"/>
              <a:t> </a:t>
            </a:r>
            <a:r>
              <a:rPr lang="en-US" dirty="0" err="1"/>
              <a:t>tích</a:t>
            </a:r>
            <a:r>
              <a:rPr lang="en-US" dirty="0"/>
              <a:t> </a:t>
            </a:r>
            <a:r>
              <a:rPr lang="en-US" dirty="0" err="1"/>
              <a:t>bề</a:t>
            </a:r>
            <a:r>
              <a:rPr lang="en-US" dirty="0"/>
              <a:t> </a:t>
            </a:r>
            <a:r>
              <a:rPr lang="en-US" dirty="0" err="1"/>
              <a:t>mặt</a:t>
            </a:r>
            <a:r>
              <a:rPr lang="en-US" dirty="0"/>
              <a:t> </a:t>
            </a:r>
            <a:r>
              <a:rPr lang="en-US" dirty="0" err="1"/>
              <a:t>phế</a:t>
            </a:r>
            <a:r>
              <a:rPr lang="en-US" dirty="0"/>
              <a:t> </a:t>
            </a:r>
            <a:r>
              <a:rPr lang="en-US" dirty="0" err="1"/>
              <a:t>nang</a:t>
            </a:r>
            <a:r>
              <a:rPr lang="en-US" dirty="0"/>
              <a:t> </a:t>
            </a:r>
            <a:r>
              <a:rPr lang="en-US" dirty="0" err="1"/>
              <a:t>là</a:t>
            </a:r>
            <a:r>
              <a:rPr lang="en-US" dirty="0"/>
              <a:t> 100m</a:t>
            </a:r>
            <a:r>
              <a:rPr lang="en-US" baseline="30000" dirty="0"/>
              <a:t>2</a:t>
            </a:r>
            <a:r>
              <a:rPr lang="en-US" dirty="0"/>
              <a:t>.</a:t>
            </a:r>
          </a:p>
          <a:p>
            <a:pPr>
              <a:lnSpc>
                <a:spcPct val="150000"/>
              </a:lnSpc>
            </a:pPr>
            <a:endParaRPr lang="en-US" dirty="0"/>
          </a:p>
        </p:txBody>
      </p:sp>
    </p:spTree>
    <p:extLst>
      <p:ext uri="{BB962C8B-B14F-4D97-AF65-F5344CB8AC3E}">
        <p14:creationId xmlns:p14="http://schemas.microsoft.com/office/powerpoint/2010/main" val="27424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lnSpcReduction="10000"/>
          </a:bodyPr>
          <a:lstStyle/>
          <a:p>
            <a:pPr>
              <a:lnSpc>
                <a:spcPct val="150000"/>
              </a:lnSpc>
            </a:pPr>
            <a:r>
              <a:rPr lang="en-US" b="1" i="1" dirty="0"/>
              <a:t>7.2 </a:t>
            </a:r>
            <a:r>
              <a:rPr lang="en-US" b="1" i="1" dirty="0" err="1"/>
              <a:t>Màng</a:t>
            </a:r>
            <a:r>
              <a:rPr lang="en-US" b="1" i="1" dirty="0"/>
              <a:t> </a:t>
            </a:r>
            <a:r>
              <a:rPr lang="en-US" b="1" i="1" dirty="0" err="1"/>
              <a:t>phổi</a:t>
            </a:r>
            <a:endParaRPr lang="en-US" dirty="0"/>
          </a:p>
          <a:p>
            <a:pPr>
              <a:lnSpc>
                <a:spcPct val="150000"/>
              </a:lnSpc>
            </a:pPr>
            <a:r>
              <a:rPr lang="en-US" dirty="0" err="1"/>
              <a:t>Bao</a:t>
            </a:r>
            <a:r>
              <a:rPr lang="en-US" dirty="0"/>
              <a:t> </a:t>
            </a:r>
            <a:r>
              <a:rPr lang="en-US" dirty="0" err="1"/>
              <a:t>bọc</a:t>
            </a:r>
            <a:r>
              <a:rPr lang="en-US" dirty="0"/>
              <a:t> </a:t>
            </a:r>
            <a:r>
              <a:rPr lang="en-US" dirty="0" err="1"/>
              <a:t>quanh</a:t>
            </a:r>
            <a:r>
              <a:rPr lang="en-US" dirty="0"/>
              <a:t> </a:t>
            </a:r>
            <a:r>
              <a:rPr lang="en-US" dirty="0" err="1"/>
              <a:t>phổi</a:t>
            </a:r>
            <a:r>
              <a:rPr lang="en-US" dirty="0"/>
              <a:t>, </a:t>
            </a:r>
            <a:r>
              <a:rPr lang="en-US" dirty="0" err="1"/>
              <a:t>gồm</a:t>
            </a:r>
            <a:r>
              <a:rPr lang="en-US" dirty="0"/>
              <a:t> </a:t>
            </a:r>
            <a:r>
              <a:rPr lang="en-US" dirty="0" err="1"/>
              <a:t>có</a:t>
            </a:r>
            <a:r>
              <a:rPr lang="en-US" dirty="0"/>
              <a:t> </a:t>
            </a:r>
            <a:r>
              <a:rPr lang="en-US" dirty="0" err="1"/>
              <a:t>hai</a:t>
            </a:r>
            <a:r>
              <a:rPr lang="en-US" dirty="0"/>
              <a:t> </a:t>
            </a:r>
            <a:r>
              <a:rPr lang="en-US" dirty="0" err="1"/>
              <a:t>màng</a:t>
            </a:r>
            <a:r>
              <a:rPr lang="en-US" dirty="0"/>
              <a:t> </a:t>
            </a:r>
            <a:r>
              <a:rPr lang="en-US" dirty="0" err="1"/>
              <a:t>lá</a:t>
            </a:r>
            <a:r>
              <a:rPr lang="en-US" dirty="0"/>
              <a:t> </a:t>
            </a:r>
            <a:r>
              <a:rPr lang="en-US" dirty="0" err="1"/>
              <a:t>phổi</a:t>
            </a:r>
            <a:r>
              <a:rPr lang="en-US" dirty="0"/>
              <a:t>.</a:t>
            </a:r>
          </a:p>
          <a:p>
            <a:pPr>
              <a:lnSpc>
                <a:spcPct val="150000"/>
              </a:lnSpc>
            </a:pPr>
            <a:r>
              <a:rPr lang="en-US" dirty="0"/>
              <a:t>- </a:t>
            </a:r>
            <a:r>
              <a:rPr lang="en-US" dirty="0" err="1"/>
              <a:t>Lá</a:t>
            </a:r>
            <a:r>
              <a:rPr lang="en-US" dirty="0"/>
              <a:t> </a:t>
            </a:r>
            <a:r>
              <a:rPr lang="en-US" dirty="0" err="1"/>
              <a:t>tạng</a:t>
            </a:r>
            <a:r>
              <a:rPr lang="en-US" dirty="0"/>
              <a:t>: </a:t>
            </a:r>
            <a:r>
              <a:rPr lang="en-US" dirty="0" err="1"/>
              <a:t>Dính</a:t>
            </a:r>
            <a:r>
              <a:rPr lang="en-US" dirty="0"/>
              <a:t> </a:t>
            </a:r>
            <a:r>
              <a:rPr lang="en-US" dirty="0" err="1"/>
              <a:t>sát</a:t>
            </a:r>
            <a:r>
              <a:rPr lang="en-US" dirty="0"/>
              <a:t> </a:t>
            </a:r>
            <a:r>
              <a:rPr lang="en-US" dirty="0" err="1"/>
              <a:t>vào</a:t>
            </a:r>
            <a:r>
              <a:rPr lang="en-US" dirty="0"/>
              <a:t> </a:t>
            </a:r>
            <a:r>
              <a:rPr lang="en-US" dirty="0" err="1"/>
              <a:t>mặt</a:t>
            </a:r>
            <a:r>
              <a:rPr lang="en-US" dirty="0"/>
              <a:t> </a:t>
            </a:r>
            <a:r>
              <a:rPr lang="en-US" dirty="0" err="1"/>
              <a:t>ngoài</a:t>
            </a:r>
            <a:r>
              <a:rPr lang="en-US" dirty="0"/>
              <a:t> </a:t>
            </a:r>
            <a:r>
              <a:rPr lang="en-US" dirty="0" err="1"/>
              <a:t>phổi</a:t>
            </a:r>
            <a:endParaRPr lang="en-US" dirty="0"/>
          </a:p>
          <a:p>
            <a:pPr>
              <a:lnSpc>
                <a:spcPct val="150000"/>
              </a:lnSpc>
            </a:pPr>
            <a:r>
              <a:rPr lang="en-US" dirty="0"/>
              <a:t>- </a:t>
            </a:r>
            <a:r>
              <a:rPr lang="en-US" dirty="0" err="1"/>
              <a:t>Lá</a:t>
            </a:r>
            <a:r>
              <a:rPr lang="en-US" dirty="0"/>
              <a:t> </a:t>
            </a:r>
            <a:r>
              <a:rPr lang="en-US" dirty="0" err="1"/>
              <a:t>thành</a:t>
            </a:r>
            <a:r>
              <a:rPr lang="en-US" dirty="0"/>
              <a:t>: </a:t>
            </a:r>
            <a:r>
              <a:rPr lang="en-US" dirty="0" err="1"/>
              <a:t>Tiếp</a:t>
            </a:r>
            <a:r>
              <a:rPr lang="en-US" dirty="0"/>
              <a:t> </a:t>
            </a:r>
            <a:r>
              <a:rPr lang="en-US" dirty="0" err="1"/>
              <a:t>nối</a:t>
            </a:r>
            <a:r>
              <a:rPr lang="en-US" dirty="0"/>
              <a:t> </a:t>
            </a:r>
            <a:r>
              <a:rPr lang="en-US" dirty="0" err="1"/>
              <a:t>lá</a:t>
            </a:r>
            <a:r>
              <a:rPr lang="en-US" dirty="0"/>
              <a:t> </a:t>
            </a:r>
            <a:r>
              <a:rPr lang="en-US" dirty="0" err="1"/>
              <a:t>tạng</a:t>
            </a:r>
            <a:r>
              <a:rPr lang="en-US" dirty="0"/>
              <a:t> ở </a:t>
            </a:r>
            <a:r>
              <a:rPr lang="en-US" dirty="0" err="1"/>
              <a:t>rốn</a:t>
            </a:r>
            <a:r>
              <a:rPr lang="en-US" dirty="0"/>
              <a:t> </a:t>
            </a:r>
            <a:r>
              <a:rPr lang="en-US" dirty="0" err="1"/>
              <a:t>và</a:t>
            </a:r>
            <a:r>
              <a:rPr lang="en-US" dirty="0"/>
              <a:t> </a:t>
            </a:r>
            <a:r>
              <a:rPr lang="en-US" dirty="0" err="1"/>
              <a:t>quặt</a:t>
            </a:r>
            <a:r>
              <a:rPr lang="en-US" dirty="0"/>
              <a:t> </a:t>
            </a:r>
            <a:r>
              <a:rPr lang="en-US" dirty="0" err="1"/>
              <a:t>ngược</a:t>
            </a:r>
            <a:r>
              <a:rPr lang="en-US" dirty="0"/>
              <a:t> </a:t>
            </a:r>
            <a:r>
              <a:rPr lang="en-US" dirty="0" err="1"/>
              <a:t>ra</a:t>
            </a:r>
            <a:r>
              <a:rPr lang="en-US" dirty="0"/>
              <a:t> </a:t>
            </a:r>
            <a:r>
              <a:rPr lang="en-US" dirty="0" err="1"/>
              <a:t>để</a:t>
            </a:r>
            <a:r>
              <a:rPr lang="en-US" dirty="0"/>
              <a:t> </a:t>
            </a:r>
            <a:r>
              <a:rPr lang="en-US" dirty="0" err="1"/>
              <a:t>dính</a:t>
            </a:r>
            <a:r>
              <a:rPr lang="en-US" dirty="0"/>
              <a:t> </a:t>
            </a:r>
            <a:r>
              <a:rPr lang="en-US" dirty="0" err="1"/>
              <a:t>vào</a:t>
            </a:r>
            <a:r>
              <a:rPr lang="en-US" dirty="0"/>
              <a:t> </a:t>
            </a:r>
            <a:r>
              <a:rPr lang="en-US" dirty="0" err="1"/>
              <a:t>mặt</a:t>
            </a:r>
            <a:r>
              <a:rPr lang="en-US" dirty="0"/>
              <a:t> </a:t>
            </a:r>
            <a:r>
              <a:rPr lang="en-US" dirty="0" err="1"/>
              <a:t>trong</a:t>
            </a:r>
            <a:r>
              <a:rPr lang="en-US" dirty="0"/>
              <a:t> </a:t>
            </a:r>
            <a:r>
              <a:rPr lang="en-US" dirty="0" err="1"/>
              <a:t>của</a:t>
            </a:r>
            <a:r>
              <a:rPr lang="en-US" dirty="0"/>
              <a:t> </a:t>
            </a:r>
            <a:r>
              <a:rPr lang="en-US" dirty="0" err="1"/>
              <a:t>thành</a:t>
            </a:r>
            <a:r>
              <a:rPr lang="en-US" dirty="0"/>
              <a:t> </a:t>
            </a:r>
            <a:r>
              <a:rPr lang="en-US" dirty="0" err="1"/>
              <a:t>ngực</a:t>
            </a:r>
            <a:r>
              <a:rPr lang="en-US" dirty="0"/>
              <a:t>, </a:t>
            </a:r>
            <a:r>
              <a:rPr lang="en-US" dirty="0" err="1"/>
              <a:t>giữa</a:t>
            </a:r>
            <a:r>
              <a:rPr lang="en-US" dirty="0"/>
              <a:t> </a:t>
            </a:r>
            <a:r>
              <a:rPr lang="en-US" dirty="0" err="1"/>
              <a:t>lá</a:t>
            </a:r>
            <a:r>
              <a:rPr lang="en-US" dirty="0"/>
              <a:t> </a:t>
            </a:r>
            <a:r>
              <a:rPr lang="en-US" dirty="0" err="1"/>
              <a:t>thành</a:t>
            </a:r>
            <a:r>
              <a:rPr lang="en-US" dirty="0"/>
              <a:t> </a:t>
            </a:r>
            <a:r>
              <a:rPr lang="en-US" dirty="0" err="1"/>
              <a:t>và</a:t>
            </a:r>
            <a:r>
              <a:rPr lang="en-US" dirty="0"/>
              <a:t> </a:t>
            </a:r>
            <a:r>
              <a:rPr lang="en-US" dirty="0" err="1"/>
              <a:t>lá</a:t>
            </a:r>
            <a:r>
              <a:rPr lang="en-US" dirty="0"/>
              <a:t> </a:t>
            </a:r>
            <a:r>
              <a:rPr lang="en-US" dirty="0" err="1"/>
              <a:t>tạng</a:t>
            </a:r>
            <a:r>
              <a:rPr lang="en-US" dirty="0"/>
              <a:t> </a:t>
            </a:r>
            <a:r>
              <a:rPr lang="en-US" dirty="0" err="1"/>
              <a:t>là</a:t>
            </a:r>
            <a:r>
              <a:rPr lang="en-US" dirty="0"/>
              <a:t> </a:t>
            </a:r>
            <a:r>
              <a:rPr lang="en-US" dirty="0" err="1"/>
              <a:t>khoang</a:t>
            </a:r>
            <a:r>
              <a:rPr lang="en-US" dirty="0"/>
              <a:t> </a:t>
            </a:r>
            <a:r>
              <a:rPr lang="en-US" dirty="0" err="1"/>
              <a:t>màng</a:t>
            </a:r>
            <a:r>
              <a:rPr lang="en-US" dirty="0"/>
              <a:t> </a:t>
            </a:r>
            <a:r>
              <a:rPr lang="en-US" dirty="0" err="1"/>
              <a:t>phổi</a:t>
            </a:r>
            <a:r>
              <a:rPr lang="en-US" dirty="0"/>
              <a:t> </a:t>
            </a:r>
            <a:r>
              <a:rPr lang="en-US" dirty="0" err="1"/>
              <a:t>bên</a:t>
            </a:r>
            <a:r>
              <a:rPr lang="en-US" dirty="0"/>
              <a:t> </a:t>
            </a:r>
            <a:r>
              <a:rPr lang="en-US" dirty="0" err="1"/>
              <a:t>trong</a:t>
            </a:r>
            <a:r>
              <a:rPr lang="en-US" dirty="0"/>
              <a:t> </a:t>
            </a:r>
            <a:r>
              <a:rPr lang="en-US" dirty="0" err="1"/>
              <a:t>có</a:t>
            </a:r>
            <a:r>
              <a:rPr lang="en-US" dirty="0"/>
              <a:t> </a:t>
            </a:r>
            <a:r>
              <a:rPr lang="en-US" dirty="0" err="1"/>
              <a:t>một</a:t>
            </a:r>
            <a:r>
              <a:rPr lang="en-US" dirty="0"/>
              <a:t> </a:t>
            </a:r>
            <a:r>
              <a:rPr lang="en-US" dirty="0" err="1"/>
              <a:t>ít</a:t>
            </a:r>
            <a:r>
              <a:rPr lang="en-US" dirty="0"/>
              <a:t> </a:t>
            </a:r>
            <a:r>
              <a:rPr lang="en-US" dirty="0" err="1"/>
              <a:t>thanh</a:t>
            </a:r>
            <a:r>
              <a:rPr lang="en-US" dirty="0"/>
              <a:t> </a:t>
            </a:r>
            <a:r>
              <a:rPr lang="en-US" dirty="0" err="1"/>
              <a:t>dịch</a:t>
            </a:r>
            <a:r>
              <a:rPr lang="en-US" dirty="0"/>
              <a:t> </a:t>
            </a:r>
            <a:r>
              <a:rPr lang="en-US" dirty="0" err="1"/>
              <a:t>để</a:t>
            </a:r>
            <a:r>
              <a:rPr lang="en-US" dirty="0"/>
              <a:t> </a:t>
            </a:r>
            <a:r>
              <a:rPr lang="en-US" dirty="0" err="1"/>
              <a:t>phổi</a:t>
            </a:r>
            <a:r>
              <a:rPr lang="en-US" dirty="0"/>
              <a:t> </a:t>
            </a:r>
            <a:r>
              <a:rPr lang="en-US" dirty="0" err="1"/>
              <a:t>dễ</a:t>
            </a:r>
            <a:r>
              <a:rPr lang="en-US" dirty="0"/>
              <a:t> </a:t>
            </a:r>
            <a:r>
              <a:rPr lang="en-US" dirty="0" err="1"/>
              <a:t>dàng</a:t>
            </a:r>
            <a:r>
              <a:rPr lang="en-US" dirty="0"/>
              <a:t> di </a:t>
            </a:r>
            <a:r>
              <a:rPr lang="en-US" dirty="0" err="1"/>
              <a:t>chuyển</a:t>
            </a:r>
            <a:r>
              <a:rPr lang="en-US" dirty="0"/>
              <a:t> </a:t>
            </a:r>
            <a:r>
              <a:rPr lang="en-US" dirty="0" err="1"/>
              <a:t>trơn</a:t>
            </a:r>
            <a:r>
              <a:rPr lang="en-US" dirty="0"/>
              <a:t> </a:t>
            </a:r>
            <a:r>
              <a:rPr lang="en-US" dirty="0" err="1"/>
              <a:t>trượt</a:t>
            </a:r>
            <a:r>
              <a:rPr lang="en-US" dirty="0"/>
              <a:t> </a:t>
            </a:r>
            <a:r>
              <a:rPr lang="en-US" dirty="0" err="1"/>
              <a:t>khi</a:t>
            </a:r>
            <a:r>
              <a:rPr lang="en-US" dirty="0"/>
              <a:t> </a:t>
            </a:r>
            <a:r>
              <a:rPr lang="en-US" dirty="0" err="1"/>
              <a:t>thở</a:t>
            </a:r>
            <a:r>
              <a:rPr lang="en-US" dirty="0"/>
              <a:t>.</a:t>
            </a:r>
          </a:p>
          <a:p>
            <a:pPr>
              <a:lnSpc>
                <a:spcPct val="150000"/>
              </a:lnSpc>
            </a:pPr>
            <a:r>
              <a:rPr lang="en-US" dirty="0" err="1"/>
              <a:t>Khoang</a:t>
            </a:r>
            <a:r>
              <a:rPr lang="en-US" dirty="0"/>
              <a:t> </a:t>
            </a:r>
            <a:r>
              <a:rPr lang="en-US" dirty="0" err="1"/>
              <a:t>màng</a:t>
            </a:r>
            <a:r>
              <a:rPr lang="en-US" dirty="0"/>
              <a:t> </a:t>
            </a:r>
            <a:r>
              <a:rPr lang="en-US" dirty="0" err="1"/>
              <a:t>phổi</a:t>
            </a:r>
            <a:r>
              <a:rPr lang="en-US" dirty="0"/>
              <a:t> </a:t>
            </a:r>
            <a:r>
              <a:rPr lang="en-US" dirty="0" err="1"/>
              <a:t>không</a:t>
            </a:r>
            <a:r>
              <a:rPr lang="en-US" dirty="0"/>
              <a:t> </a:t>
            </a:r>
            <a:r>
              <a:rPr lang="en-US" dirty="0" err="1"/>
              <a:t>có</a:t>
            </a:r>
            <a:r>
              <a:rPr lang="en-US" dirty="0"/>
              <a:t> </a:t>
            </a:r>
            <a:r>
              <a:rPr lang="en-US" dirty="0" err="1"/>
              <a:t>không</a:t>
            </a:r>
            <a:r>
              <a:rPr lang="en-US" dirty="0"/>
              <a:t> </a:t>
            </a:r>
            <a:r>
              <a:rPr lang="en-US" dirty="0" err="1"/>
              <a:t>khí</a:t>
            </a:r>
            <a:r>
              <a:rPr lang="en-US" dirty="0"/>
              <a:t>, </a:t>
            </a:r>
            <a:r>
              <a:rPr lang="en-US" dirty="0" err="1"/>
              <a:t>áp</a:t>
            </a:r>
            <a:r>
              <a:rPr lang="en-US" dirty="0"/>
              <a:t> </a:t>
            </a:r>
            <a:r>
              <a:rPr lang="en-US" dirty="0" err="1"/>
              <a:t>suất</a:t>
            </a:r>
            <a:r>
              <a:rPr lang="en-US" dirty="0"/>
              <a:t> </a:t>
            </a:r>
            <a:r>
              <a:rPr lang="en-US" dirty="0" err="1"/>
              <a:t>nhỏ</a:t>
            </a:r>
            <a:r>
              <a:rPr lang="en-US" dirty="0"/>
              <a:t> </a:t>
            </a:r>
            <a:r>
              <a:rPr lang="en-US" dirty="0" err="1"/>
              <a:t>hơn</a:t>
            </a:r>
            <a:r>
              <a:rPr lang="en-US" dirty="0"/>
              <a:t> </a:t>
            </a:r>
            <a:r>
              <a:rPr lang="en-US" dirty="0" err="1"/>
              <a:t>áp</a:t>
            </a:r>
            <a:r>
              <a:rPr lang="en-US" dirty="0"/>
              <a:t> </a:t>
            </a:r>
            <a:r>
              <a:rPr lang="en-US" dirty="0" err="1"/>
              <a:t>suất</a:t>
            </a:r>
            <a:r>
              <a:rPr lang="en-US" dirty="0"/>
              <a:t> </a:t>
            </a:r>
            <a:r>
              <a:rPr lang="en-US" dirty="0" err="1"/>
              <a:t>không</a:t>
            </a:r>
            <a:r>
              <a:rPr lang="en-US" dirty="0"/>
              <a:t> </a:t>
            </a:r>
            <a:r>
              <a:rPr lang="en-US" dirty="0" err="1"/>
              <a:t>khí</a:t>
            </a:r>
            <a:r>
              <a:rPr lang="en-US" dirty="0"/>
              <a:t> (</a:t>
            </a:r>
            <a:r>
              <a:rPr lang="en-US" dirty="0" err="1"/>
              <a:t>gọi</a:t>
            </a:r>
            <a:r>
              <a:rPr lang="en-US" dirty="0"/>
              <a:t> </a:t>
            </a:r>
            <a:r>
              <a:rPr lang="en-US" dirty="0" err="1"/>
              <a:t>là</a:t>
            </a:r>
            <a:r>
              <a:rPr lang="en-US" dirty="0"/>
              <a:t> </a:t>
            </a:r>
            <a:r>
              <a:rPr lang="en-US" dirty="0" err="1"/>
              <a:t>áp</a:t>
            </a:r>
            <a:r>
              <a:rPr lang="en-US" dirty="0"/>
              <a:t> </a:t>
            </a:r>
            <a:r>
              <a:rPr lang="en-US" dirty="0" err="1"/>
              <a:t>xuất</a:t>
            </a:r>
            <a:r>
              <a:rPr lang="en-US" dirty="0"/>
              <a:t> </a:t>
            </a:r>
            <a:r>
              <a:rPr lang="en-US" dirty="0" err="1"/>
              <a:t>âm</a:t>
            </a:r>
            <a:r>
              <a:rPr lang="en-US" dirty="0"/>
              <a:t> </a:t>
            </a:r>
            <a:r>
              <a:rPr lang="en-US" dirty="0" err="1"/>
              <a:t>tính</a:t>
            </a:r>
            <a:r>
              <a:rPr lang="en-US" dirty="0"/>
              <a:t>) </a:t>
            </a:r>
            <a:r>
              <a:rPr lang="en-US" dirty="0" err="1"/>
              <a:t>làm</a:t>
            </a:r>
            <a:r>
              <a:rPr lang="en-US" dirty="0"/>
              <a:t> </a:t>
            </a:r>
            <a:r>
              <a:rPr lang="en-US" dirty="0" err="1"/>
              <a:t>phổi</a:t>
            </a:r>
            <a:r>
              <a:rPr lang="en-US" dirty="0"/>
              <a:t> di </a:t>
            </a:r>
            <a:r>
              <a:rPr lang="en-US" dirty="0" err="1"/>
              <a:t>động</a:t>
            </a:r>
            <a:r>
              <a:rPr lang="en-US" dirty="0"/>
              <a:t> </a:t>
            </a:r>
            <a:r>
              <a:rPr lang="en-US" dirty="0" err="1"/>
              <a:t>theo</a:t>
            </a:r>
            <a:r>
              <a:rPr lang="en-US" dirty="0"/>
              <a:t> </a:t>
            </a:r>
            <a:r>
              <a:rPr lang="en-US" dirty="0" err="1"/>
              <a:t>lồng</a:t>
            </a:r>
            <a:r>
              <a:rPr lang="en-US" dirty="0"/>
              <a:t> </a:t>
            </a:r>
            <a:r>
              <a:rPr lang="en-US" dirty="0" err="1"/>
              <a:t>ngực</a:t>
            </a:r>
            <a:endParaRPr lang="en-US" dirty="0"/>
          </a:p>
        </p:txBody>
      </p:sp>
    </p:spTree>
    <p:extLst>
      <p:ext uri="{BB962C8B-B14F-4D97-AF65-F5344CB8AC3E}">
        <p14:creationId xmlns:p14="http://schemas.microsoft.com/office/powerpoint/2010/main" val="327617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694" y="275219"/>
            <a:ext cx="8583859" cy="63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15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fontScale="92500" lnSpcReduction="20000"/>
          </a:bodyPr>
          <a:lstStyle/>
          <a:p>
            <a:pPr>
              <a:lnSpc>
                <a:spcPct val="150000"/>
              </a:lnSpc>
            </a:pPr>
            <a:r>
              <a:rPr lang="en-US" b="1" u="sng" dirty="0"/>
              <a:t>B. SINH LÝ HÔ HẤP</a:t>
            </a:r>
            <a:endParaRPr lang="en-US" dirty="0"/>
          </a:p>
          <a:p>
            <a:pPr>
              <a:lnSpc>
                <a:spcPct val="150000"/>
              </a:lnSpc>
            </a:pPr>
            <a:r>
              <a:rPr lang="en-US" b="1" dirty="0"/>
              <a:t>1. </a:t>
            </a:r>
            <a:r>
              <a:rPr lang="en-US" b="1" dirty="0" err="1"/>
              <a:t>Hiện</a:t>
            </a:r>
            <a:r>
              <a:rPr lang="en-US" b="1" dirty="0"/>
              <a:t> </a:t>
            </a:r>
            <a:r>
              <a:rPr lang="en-US" b="1" dirty="0" err="1"/>
              <a:t>tượng</a:t>
            </a:r>
            <a:r>
              <a:rPr lang="en-US" b="1" dirty="0"/>
              <a:t> </a:t>
            </a:r>
            <a:r>
              <a:rPr lang="en-US" b="1" dirty="0" err="1"/>
              <a:t>cơ</a:t>
            </a:r>
            <a:r>
              <a:rPr lang="en-US" b="1" dirty="0"/>
              <a:t> </a:t>
            </a:r>
            <a:r>
              <a:rPr lang="en-US" b="1" dirty="0" err="1"/>
              <a:t>học</a:t>
            </a:r>
            <a:r>
              <a:rPr lang="en-US" b="1" dirty="0"/>
              <a:t> </a:t>
            </a:r>
            <a:r>
              <a:rPr lang="en-US" b="1" dirty="0" err="1"/>
              <a:t>của</a:t>
            </a:r>
            <a:r>
              <a:rPr lang="en-US" b="1" dirty="0"/>
              <a:t> </a:t>
            </a:r>
            <a:r>
              <a:rPr lang="en-US" b="1" dirty="0" err="1"/>
              <a:t>hô</a:t>
            </a:r>
            <a:r>
              <a:rPr lang="en-US" b="1" dirty="0"/>
              <a:t> </a:t>
            </a:r>
            <a:r>
              <a:rPr lang="en-US" b="1" dirty="0" err="1"/>
              <a:t>hấp</a:t>
            </a:r>
            <a:endParaRPr lang="en-US" dirty="0"/>
          </a:p>
          <a:p>
            <a:pPr>
              <a:lnSpc>
                <a:spcPct val="150000"/>
              </a:lnSpc>
            </a:pPr>
            <a:r>
              <a:rPr lang="fr-FR" b="1" i="1" dirty="0"/>
              <a:t>1.1. </a:t>
            </a:r>
            <a:r>
              <a:rPr lang="fr-FR" b="1" i="1" dirty="0" err="1"/>
              <a:t>Các</a:t>
            </a:r>
            <a:r>
              <a:rPr lang="fr-FR" b="1" i="1" dirty="0"/>
              <a:t> </a:t>
            </a:r>
            <a:r>
              <a:rPr lang="fr-FR" b="1" i="1" dirty="0" err="1"/>
              <a:t>động</a:t>
            </a:r>
            <a:r>
              <a:rPr lang="fr-FR" b="1" i="1" dirty="0"/>
              <a:t> </a:t>
            </a:r>
            <a:r>
              <a:rPr lang="fr-FR" b="1" i="1" dirty="0" err="1"/>
              <a:t>tác</a:t>
            </a:r>
            <a:r>
              <a:rPr lang="fr-FR" b="1" i="1" dirty="0"/>
              <a:t> </a:t>
            </a:r>
            <a:r>
              <a:rPr lang="fr-FR" b="1" i="1" dirty="0" err="1"/>
              <a:t>thở</a:t>
            </a:r>
            <a:r>
              <a:rPr lang="fr-FR" b="1" i="1" dirty="0"/>
              <a:t>.</a:t>
            </a:r>
            <a:endParaRPr lang="en-US" dirty="0"/>
          </a:p>
          <a:p>
            <a:pPr>
              <a:lnSpc>
                <a:spcPct val="150000"/>
              </a:lnSpc>
            </a:pPr>
            <a:r>
              <a:rPr lang="fr-FR" i="1" dirty="0"/>
              <a:t>*</a:t>
            </a:r>
            <a:r>
              <a:rPr lang="fr-FR" i="1" dirty="0" err="1"/>
              <a:t>Động</a:t>
            </a:r>
            <a:r>
              <a:rPr lang="fr-FR" i="1" dirty="0"/>
              <a:t> </a:t>
            </a:r>
            <a:r>
              <a:rPr lang="fr-FR" i="1" dirty="0" err="1"/>
              <a:t>tác</a:t>
            </a:r>
            <a:r>
              <a:rPr lang="fr-FR" i="1" dirty="0"/>
              <a:t> </a:t>
            </a:r>
            <a:r>
              <a:rPr lang="fr-FR" i="1" dirty="0" err="1"/>
              <a:t>hít</a:t>
            </a:r>
            <a:r>
              <a:rPr lang="fr-FR" i="1" dirty="0"/>
              <a:t> </a:t>
            </a:r>
            <a:r>
              <a:rPr lang="fr-FR" i="1" dirty="0" err="1"/>
              <a:t>vào</a:t>
            </a:r>
            <a:endParaRPr lang="en-US" dirty="0"/>
          </a:p>
          <a:p>
            <a:pPr>
              <a:lnSpc>
                <a:spcPct val="150000"/>
              </a:lnSpc>
            </a:pPr>
            <a:r>
              <a:rPr lang="fr-FR" dirty="0"/>
              <a:t>- </a:t>
            </a:r>
            <a:r>
              <a:rPr lang="fr-FR" dirty="0" err="1"/>
              <a:t>Bình</a:t>
            </a:r>
            <a:r>
              <a:rPr lang="fr-FR" dirty="0"/>
              <a:t> </a:t>
            </a:r>
            <a:r>
              <a:rPr lang="fr-FR" dirty="0" err="1"/>
              <a:t>thường</a:t>
            </a:r>
            <a:r>
              <a:rPr lang="fr-FR" dirty="0"/>
              <a:t> </a:t>
            </a:r>
            <a:r>
              <a:rPr lang="fr-FR" dirty="0" err="1"/>
              <a:t>động</a:t>
            </a:r>
            <a:r>
              <a:rPr lang="fr-FR" dirty="0"/>
              <a:t> </a:t>
            </a:r>
            <a:r>
              <a:rPr lang="fr-FR" dirty="0" err="1"/>
              <a:t>tác</a:t>
            </a:r>
            <a:r>
              <a:rPr lang="fr-FR" dirty="0"/>
              <a:t> </a:t>
            </a:r>
            <a:r>
              <a:rPr lang="fr-FR" dirty="0" err="1"/>
              <a:t>hít</a:t>
            </a:r>
            <a:r>
              <a:rPr lang="fr-FR" dirty="0"/>
              <a:t> </a:t>
            </a:r>
            <a:r>
              <a:rPr lang="fr-FR" dirty="0" err="1"/>
              <a:t>vào</a:t>
            </a:r>
            <a:r>
              <a:rPr lang="fr-FR" dirty="0"/>
              <a:t> </a:t>
            </a:r>
            <a:r>
              <a:rPr lang="fr-FR" dirty="0" err="1"/>
              <a:t>mang</a:t>
            </a:r>
            <a:r>
              <a:rPr lang="fr-FR" dirty="0"/>
              <a:t> </a:t>
            </a:r>
            <a:r>
              <a:rPr lang="fr-FR" dirty="0" err="1"/>
              <a:t>tính</a:t>
            </a:r>
            <a:r>
              <a:rPr lang="fr-FR" dirty="0"/>
              <a:t> </a:t>
            </a:r>
            <a:r>
              <a:rPr lang="fr-FR" dirty="0" err="1"/>
              <a:t>chất</a:t>
            </a:r>
            <a:r>
              <a:rPr lang="fr-FR" dirty="0"/>
              <a:t> </a:t>
            </a:r>
            <a:r>
              <a:rPr lang="fr-FR" dirty="0" err="1"/>
              <a:t>chủ</a:t>
            </a:r>
            <a:r>
              <a:rPr lang="fr-FR" dirty="0"/>
              <a:t> </a:t>
            </a:r>
            <a:r>
              <a:rPr lang="fr-FR" dirty="0" err="1"/>
              <a:t>động</a:t>
            </a:r>
            <a:r>
              <a:rPr lang="fr-FR" dirty="0"/>
              <a:t>. Khi </a:t>
            </a:r>
            <a:r>
              <a:rPr lang="fr-FR" dirty="0" err="1"/>
              <a:t>hít</a:t>
            </a:r>
            <a:r>
              <a:rPr lang="fr-FR" dirty="0"/>
              <a:t> </a:t>
            </a:r>
            <a:r>
              <a:rPr lang="fr-FR" dirty="0" err="1"/>
              <a:t>vào</a:t>
            </a:r>
            <a:r>
              <a:rPr lang="fr-FR" dirty="0"/>
              <a:t> </a:t>
            </a:r>
            <a:r>
              <a:rPr lang="fr-FR" dirty="0" err="1"/>
              <a:t>cố</a:t>
            </a:r>
            <a:r>
              <a:rPr lang="fr-FR" dirty="0"/>
              <a:t> </a:t>
            </a:r>
            <a:r>
              <a:rPr lang="fr-FR" dirty="0" err="1"/>
              <a:t>gắng</a:t>
            </a:r>
            <a:r>
              <a:rPr lang="fr-FR" dirty="0"/>
              <a:t>, </a:t>
            </a:r>
            <a:r>
              <a:rPr lang="fr-FR" dirty="0" err="1"/>
              <a:t>một</a:t>
            </a:r>
            <a:r>
              <a:rPr lang="fr-FR" dirty="0"/>
              <a:t> </a:t>
            </a:r>
            <a:r>
              <a:rPr lang="fr-FR" dirty="0" err="1"/>
              <a:t>số</a:t>
            </a:r>
            <a:r>
              <a:rPr lang="fr-FR" dirty="0"/>
              <a:t> </a:t>
            </a:r>
            <a:r>
              <a:rPr lang="fr-FR" dirty="0" err="1"/>
              <a:t>cơ</a:t>
            </a:r>
            <a:r>
              <a:rPr lang="fr-FR" dirty="0"/>
              <a:t> </a:t>
            </a:r>
            <a:r>
              <a:rPr lang="fr-FR" dirty="0" err="1"/>
              <a:t>hô</a:t>
            </a:r>
            <a:r>
              <a:rPr lang="fr-FR" dirty="0"/>
              <a:t> </a:t>
            </a:r>
            <a:r>
              <a:rPr lang="fr-FR" dirty="0" err="1"/>
              <a:t>hấp</a:t>
            </a:r>
            <a:r>
              <a:rPr lang="fr-FR" dirty="0"/>
              <a:t> </a:t>
            </a:r>
            <a:r>
              <a:rPr lang="fr-FR" dirty="0" err="1"/>
              <a:t>phụ</a:t>
            </a:r>
            <a:r>
              <a:rPr lang="fr-FR" dirty="0"/>
              <a:t> </a:t>
            </a:r>
            <a:r>
              <a:rPr lang="fr-FR" dirty="0" err="1"/>
              <a:t>co</a:t>
            </a:r>
            <a:r>
              <a:rPr lang="fr-FR" dirty="0"/>
              <a:t> </a:t>
            </a:r>
            <a:r>
              <a:rPr lang="fr-FR" dirty="0" err="1"/>
              <a:t>lại</a:t>
            </a:r>
            <a:r>
              <a:rPr lang="fr-FR" dirty="0"/>
              <a:t> </a:t>
            </a:r>
            <a:r>
              <a:rPr lang="fr-FR" dirty="0" err="1"/>
              <a:t>làm</a:t>
            </a:r>
            <a:r>
              <a:rPr lang="fr-FR" dirty="0"/>
              <a:t> </a:t>
            </a:r>
            <a:r>
              <a:rPr lang="fr-FR" dirty="0" err="1"/>
              <a:t>cho</a:t>
            </a:r>
            <a:r>
              <a:rPr lang="fr-FR" dirty="0"/>
              <a:t> </a:t>
            </a:r>
            <a:r>
              <a:rPr lang="fr-FR" dirty="0" err="1"/>
              <a:t>lồng</a:t>
            </a:r>
            <a:r>
              <a:rPr lang="fr-FR" dirty="0"/>
              <a:t> </a:t>
            </a:r>
            <a:r>
              <a:rPr lang="fr-FR" dirty="0" err="1"/>
              <a:t>ngực</a:t>
            </a:r>
            <a:r>
              <a:rPr lang="fr-FR" dirty="0"/>
              <a:t> </a:t>
            </a:r>
            <a:r>
              <a:rPr lang="fr-FR" dirty="0" err="1"/>
              <a:t>càng</a:t>
            </a:r>
            <a:r>
              <a:rPr lang="fr-FR" dirty="0"/>
              <a:t> </a:t>
            </a:r>
            <a:r>
              <a:rPr lang="fr-FR" dirty="0" err="1"/>
              <a:t>nở</a:t>
            </a:r>
            <a:r>
              <a:rPr lang="fr-FR" dirty="0"/>
              <a:t> ra, </a:t>
            </a:r>
            <a:r>
              <a:rPr lang="fr-FR" dirty="0" err="1"/>
              <a:t>càng</a:t>
            </a:r>
            <a:r>
              <a:rPr lang="fr-FR" dirty="0"/>
              <a:t> </a:t>
            </a:r>
            <a:r>
              <a:rPr lang="fr-FR" dirty="0" err="1"/>
              <a:t>hít</a:t>
            </a:r>
            <a:r>
              <a:rPr lang="fr-FR" dirty="0"/>
              <a:t> </a:t>
            </a:r>
            <a:r>
              <a:rPr lang="fr-FR" dirty="0" err="1"/>
              <a:t>được</a:t>
            </a:r>
            <a:r>
              <a:rPr lang="fr-FR" dirty="0"/>
              <a:t> </a:t>
            </a:r>
            <a:r>
              <a:rPr lang="fr-FR" dirty="0" err="1"/>
              <a:t>nhiều</a:t>
            </a:r>
            <a:r>
              <a:rPr lang="fr-FR" dirty="0"/>
              <a:t> </a:t>
            </a:r>
            <a:r>
              <a:rPr lang="fr-FR" dirty="0" err="1"/>
              <a:t>khí</a:t>
            </a:r>
            <a:r>
              <a:rPr lang="fr-FR" dirty="0"/>
              <a:t> </a:t>
            </a:r>
            <a:r>
              <a:rPr lang="fr-FR" dirty="0" err="1"/>
              <a:t>vào</a:t>
            </a:r>
            <a:r>
              <a:rPr lang="fr-FR" dirty="0"/>
              <a:t> </a:t>
            </a:r>
            <a:r>
              <a:rPr lang="fr-FR" dirty="0" err="1"/>
              <a:t>phổi</a:t>
            </a:r>
            <a:r>
              <a:rPr lang="fr-FR" dirty="0"/>
              <a:t>.</a:t>
            </a:r>
            <a:endParaRPr lang="en-US" dirty="0"/>
          </a:p>
          <a:p>
            <a:pPr>
              <a:lnSpc>
                <a:spcPct val="150000"/>
              </a:lnSpc>
            </a:pPr>
            <a:r>
              <a:rPr lang="fr-FR" i="1" dirty="0"/>
              <a:t>* </a:t>
            </a:r>
            <a:r>
              <a:rPr lang="fr-FR" i="1" dirty="0" err="1"/>
              <a:t>Động</a:t>
            </a:r>
            <a:r>
              <a:rPr lang="fr-FR" i="1" dirty="0"/>
              <a:t> </a:t>
            </a:r>
            <a:r>
              <a:rPr lang="fr-FR" i="1" dirty="0" err="1"/>
              <a:t>tác</a:t>
            </a:r>
            <a:r>
              <a:rPr lang="fr-FR" i="1" dirty="0"/>
              <a:t> </a:t>
            </a:r>
            <a:r>
              <a:rPr lang="fr-FR" i="1" dirty="0" err="1"/>
              <a:t>thở</a:t>
            </a:r>
            <a:r>
              <a:rPr lang="fr-FR" i="1" dirty="0"/>
              <a:t> ra</a:t>
            </a:r>
            <a:endParaRPr lang="en-US" dirty="0"/>
          </a:p>
          <a:p>
            <a:pPr>
              <a:lnSpc>
                <a:spcPct val="150000"/>
              </a:lnSpc>
            </a:pPr>
            <a:r>
              <a:rPr lang="fr-FR" dirty="0"/>
              <a:t>- </a:t>
            </a:r>
            <a:r>
              <a:rPr lang="fr-FR" dirty="0" err="1"/>
              <a:t>Động</a:t>
            </a:r>
            <a:r>
              <a:rPr lang="fr-FR" dirty="0"/>
              <a:t> </a:t>
            </a:r>
            <a:r>
              <a:rPr lang="fr-FR" dirty="0" err="1"/>
              <a:t>tác</a:t>
            </a:r>
            <a:r>
              <a:rPr lang="fr-FR" dirty="0"/>
              <a:t> </a:t>
            </a:r>
            <a:r>
              <a:rPr lang="fr-FR" dirty="0" err="1"/>
              <a:t>thở</a:t>
            </a:r>
            <a:r>
              <a:rPr lang="fr-FR" dirty="0"/>
              <a:t> ra </a:t>
            </a:r>
            <a:r>
              <a:rPr lang="fr-FR" dirty="0" err="1"/>
              <a:t>bình</a:t>
            </a:r>
            <a:r>
              <a:rPr lang="fr-FR" dirty="0"/>
              <a:t> </a:t>
            </a:r>
            <a:r>
              <a:rPr lang="fr-FR" dirty="0" err="1"/>
              <a:t>thường</a:t>
            </a:r>
            <a:r>
              <a:rPr lang="fr-FR" dirty="0"/>
              <a:t> </a:t>
            </a:r>
            <a:r>
              <a:rPr lang="fr-FR" dirty="0" err="1"/>
              <a:t>có</a:t>
            </a:r>
            <a:r>
              <a:rPr lang="fr-FR" dirty="0"/>
              <a:t> </a:t>
            </a:r>
            <a:r>
              <a:rPr lang="fr-FR" dirty="0" err="1"/>
              <a:t>tính</a:t>
            </a:r>
            <a:r>
              <a:rPr lang="fr-FR" dirty="0"/>
              <a:t> </a:t>
            </a:r>
            <a:r>
              <a:rPr lang="fr-FR" dirty="0" err="1"/>
              <a:t>chất</a:t>
            </a:r>
            <a:r>
              <a:rPr lang="fr-FR" dirty="0"/>
              <a:t> </a:t>
            </a:r>
            <a:r>
              <a:rPr lang="fr-FR" dirty="0" err="1"/>
              <a:t>thụ</a:t>
            </a:r>
            <a:r>
              <a:rPr lang="fr-FR" dirty="0"/>
              <a:t> </a:t>
            </a:r>
            <a:r>
              <a:rPr lang="fr-FR" dirty="0" err="1"/>
              <a:t>động</a:t>
            </a:r>
            <a:r>
              <a:rPr lang="fr-FR" dirty="0"/>
              <a:t>, </a:t>
            </a:r>
            <a:r>
              <a:rPr lang="fr-FR" dirty="0" err="1"/>
              <a:t>thở</a:t>
            </a:r>
            <a:r>
              <a:rPr lang="fr-FR" dirty="0"/>
              <a:t> ra </a:t>
            </a:r>
            <a:r>
              <a:rPr lang="fr-FR" dirty="0" err="1"/>
              <a:t>chậm</a:t>
            </a:r>
            <a:r>
              <a:rPr lang="fr-FR" dirty="0"/>
              <a:t> </a:t>
            </a:r>
            <a:r>
              <a:rPr lang="fr-FR" dirty="0" err="1"/>
              <a:t>và</a:t>
            </a:r>
            <a:r>
              <a:rPr lang="fr-FR" dirty="0"/>
              <a:t> </a:t>
            </a:r>
            <a:r>
              <a:rPr lang="fr-FR" dirty="0" err="1"/>
              <a:t>êm</a:t>
            </a:r>
            <a:r>
              <a:rPr lang="fr-FR" dirty="0"/>
              <a:t> </a:t>
            </a:r>
            <a:r>
              <a:rPr lang="fr-FR" dirty="0" err="1"/>
              <a:t>dịu</a:t>
            </a:r>
            <a:r>
              <a:rPr lang="fr-FR" dirty="0"/>
              <a:t> </a:t>
            </a:r>
            <a:r>
              <a:rPr lang="fr-FR" dirty="0" err="1"/>
              <a:t>hơn</a:t>
            </a:r>
            <a:r>
              <a:rPr lang="fr-FR" dirty="0"/>
              <a:t> khi </a:t>
            </a:r>
            <a:r>
              <a:rPr lang="fr-FR" dirty="0" err="1"/>
              <a:t>hít</a:t>
            </a:r>
            <a:r>
              <a:rPr lang="fr-FR" dirty="0"/>
              <a:t> </a:t>
            </a:r>
            <a:r>
              <a:rPr lang="fr-FR" dirty="0" err="1"/>
              <a:t>vào</a:t>
            </a:r>
            <a:r>
              <a:rPr lang="fr-FR" dirty="0"/>
              <a:t>.</a:t>
            </a:r>
            <a:endParaRPr lang="en-US" dirty="0"/>
          </a:p>
        </p:txBody>
      </p:sp>
    </p:spTree>
    <p:extLst>
      <p:ext uri="{BB962C8B-B14F-4D97-AF65-F5344CB8AC3E}">
        <p14:creationId xmlns:p14="http://schemas.microsoft.com/office/powerpoint/2010/main" val="37827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a:bodyPr>
          <a:lstStyle/>
          <a:p>
            <a:pPr>
              <a:lnSpc>
                <a:spcPct val="150000"/>
              </a:lnSpc>
            </a:pPr>
            <a:r>
              <a:rPr lang="fr-FR" b="1" i="1" dirty="0"/>
              <a:t>1.2. </a:t>
            </a:r>
            <a:r>
              <a:rPr lang="fr-FR" b="1" i="1" dirty="0" err="1"/>
              <a:t>Nhịp</a:t>
            </a:r>
            <a:r>
              <a:rPr lang="fr-FR" b="1" i="1" dirty="0"/>
              <a:t> </a:t>
            </a:r>
            <a:r>
              <a:rPr lang="fr-FR" b="1" i="1" dirty="0" err="1"/>
              <a:t>thở</a:t>
            </a:r>
            <a:r>
              <a:rPr lang="fr-FR" b="1" i="1" dirty="0"/>
              <a:t> </a:t>
            </a:r>
            <a:r>
              <a:rPr lang="fr-FR" b="1" i="1" dirty="0" err="1"/>
              <a:t>và</a:t>
            </a:r>
            <a:r>
              <a:rPr lang="fr-FR" b="1" i="1" dirty="0"/>
              <a:t> </a:t>
            </a:r>
            <a:r>
              <a:rPr lang="fr-FR" b="1" i="1" dirty="0" err="1"/>
              <a:t>tần</a:t>
            </a:r>
            <a:r>
              <a:rPr lang="fr-FR" b="1" i="1" dirty="0"/>
              <a:t> </a:t>
            </a:r>
            <a:r>
              <a:rPr lang="fr-FR" b="1" i="1" dirty="0" err="1"/>
              <a:t>số</a:t>
            </a:r>
            <a:endParaRPr lang="en-US" dirty="0"/>
          </a:p>
          <a:p>
            <a:pPr>
              <a:lnSpc>
                <a:spcPct val="150000"/>
              </a:lnSpc>
            </a:pPr>
            <a:r>
              <a:rPr lang="fr-FR" dirty="0"/>
              <a:t>- </a:t>
            </a:r>
            <a:r>
              <a:rPr lang="fr-FR" dirty="0" err="1"/>
              <a:t>Nhịp</a:t>
            </a:r>
            <a:r>
              <a:rPr lang="fr-FR" dirty="0"/>
              <a:t> </a:t>
            </a:r>
            <a:r>
              <a:rPr lang="fr-FR" dirty="0" err="1"/>
              <a:t>thở</a:t>
            </a:r>
            <a:r>
              <a:rPr lang="fr-FR" dirty="0"/>
              <a:t>: </a:t>
            </a:r>
            <a:r>
              <a:rPr lang="fr-FR" dirty="0" err="1"/>
              <a:t>Gồm</a:t>
            </a:r>
            <a:r>
              <a:rPr lang="fr-FR" dirty="0"/>
              <a:t> </a:t>
            </a:r>
            <a:r>
              <a:rPr lang="fr-FR" dirty="0" err="1"/>
              <a:t>có</a:t>
            </a:r>
            <a:r>
              <a:rPr lang="fr-FR" dirty="0"/>
              <a:t> 1 </a:t>
            </a:r>
            <a:r>
              <a:rPr lang="fr-FR" dirty="0" err="1"/>
              <a:t>lần</a:t>
            </a:r>
            <a:r>
              <a:rPr lang="fr-FR" dirty="0"/>
              <a:t> </a:t>
            </a:r>
            <a:r>
              <a:rPr lang="fr-FR" dirty="0" err="1"/>
              <a:t>hít</a:t>
            </a:r>
            <a:r>
              <a:rPr lang="fr-FR" dirty="0"/>
              <a:t> </a:t>
            </a:r>
            <a:r>
              <a:rPr lang="fr-FR" dirty="0" err="1"/>
              <a:t>vào</a:t>
            </a:r>
            <a:r>
              <a:rPr lang="fr-FR" dirty="0"/>
              <a:t> </a:t>
            </a:r>
            <a:r>
              <a:rPr lang="fr-FR" dirty="0" err="1"/>
              <a:t>và</a:t>
            </a:r>
            <a:r>
              <a:rPr lang="fr-FR" dirty="0"/>
              <a:t> 1 </a:t>
            </a:r>
            <a:r>
              <a:rPr lang="fr-FR" dirty="0" err="1"/>
              <a:t>lần</a:t>
            </a:r>
            <a:r>
              <a:rPr lang="fr-FR" dirty="0"/>
              <a:t> </a:t>
            </a:r>
            <a:r>
              <a:rPr lang="fr-FR" dirty="0" err="1"/>
              <a:t>thở</a:t>
            </a:r>
            <a:r>
              <a:rPr lang="fr-FR" dirty="0"/>
              <a:t> ra.</a:t>
            </a:r>
            <a:endParaRPr lang="en-US" dirty="0"/>
          </a:p>
          <a:p>
            <a:pPr>
              <a:lnSpc>
                <a:spcPct val="150000"/>
              </a:lnSpc>
            </a:pPr>
            <a:r>
              <a:rPr lang="en-US" dirty="0"/>
              <a:t>- </a:t>
            </a:r>
            <a:r>
              <a:rPr lang="en-US" dirty="0" err="1"/>
              <a:t>Thời</a:t>
            </a:r>
            <a:r>
              <a:rPr lang="en-US" dirty="0"/>
              <a:t> </a:t>
            </a:r>
            <a:r>
              <a:rPr lang="en-US" dirty="0" err="1"/>
              <a:t>gian</a:t>
            </a:r>
            <a:r>
              <a:rPr lang="en-US" dirty="0"/>
              <a:t> </a:t>
            </a:r>
            <a:r>
              <a:rPr lang="en-US" dirty="0" err="1"/>
              <a:t>hít</a:t>
            </a:r>
            <a:r>
              <a:rPr lang="en-US" dirty="0"/>
              <a:t> </a:t>
            </a:r>
            <a:r>
              <a:rPr lang="en-US" dirty="0" err="1"/>
              <a:t>vào</a:t>
            </a:r>
            <a:r>
              <a:rPr lang="en-US" dirty="0"/>
              <a:t> </a:t>
            </a:r>
            <a:r>
              <a:rPr lang="en-US" dirty="0" err="1"/>
              <a:t>bằng</a:t>
            </a:r>
            <a:r>
              <a:rPr lang="en-US" dirty="0"/>
              <a:t> 5/8 </a:t>
            </a:r>
            <a:r>
              <a:rPr lang="en-US" dirty="0" err="1"/>
              <a:t>thời</a:t>
            </a:r>
            <a:r>
              <a:rPr lang="en-US" dirty="0"/>
              <a:t> </a:t>
            </a:r>
            <a:r>
              <a:rPr lang="en-US" dirty="0" err="1"/>
              <a:t>gian</a:t>
            </a:r>
            <a:r>
              <a:rPr lang="en-US" dirty="0"/>
              <a:t> </a:t>
            </a:r>
            <a:r>
              <a:rPr lang="en-US" dirty="0" err="1"/>
              <a:t>thở</a:t>
            </a:r>
            <a:r>
              <a:rPr lang="en-US" dirty="0"/>
              <a:t> </a:t>
            </a:r>
            <a:r>
              <a:rPr lang="en-US" dirty="0" err="1"/>
              <a:t>ra.</a:t>
            </a:r>
            <a:endParaRPr lang="en-US" dirty="0"/>
          </a:p>
          <a:p>
            <a:pPr>
              <a:lnSpc>
                <a:spcPct val="150000"/>
              </a:lnSpc>
            </a:pPr>
            <a:r>
              <a:rPr lang="en-US" dirty="0"/>
              <a:t>- </a:t>
            </a:r>
            <a:r>
              <a:rPr lang="en-US" dirty="0" err="1"/>
              <a:t>Tần</a:t>
            </a:r>
            <a:r>
              <a:rPr lang="en-US" dirty="0"/>
              <a:t> </a:t>
            </a:r>
            <a:r>
              <a:rPr lang="en-US" dirty="0" err="1"/>
              <a:t>số</a:t>
            </a:r>
            <a:r>
              <a:rPr lang="en-US" dirty="0"/>
              <a:t> </a:t>
            </a:r>
            <a:r>
              <a:rPr lang="en-US" dirty="0" err="1"/>
              <a:t>thở</a:t>
            </a:r>
            <a:r>
              <a:rPr lang="en-US" dirty="0"/>
              <a:t>: </a:t>
            </a:r>
            <a:r>
              <a:rPr lang="en-US" dirty="0" err="1"/>
              <a:t>Người</a:t>
            </a:r>
            <a:r>
              <a:rPr lang="en-US" dirty="0"/>
              <a:t> </a:t>
            </a:r>
            <a:r>
              <a:rPr lang="en-US" dirty="0" err="1"/>
              <a:t>lớn</a:t>
            </a:r>
            <a:r>
              <a:rPr lang="en-US" dirty="0"/>
              <a:t> 16-20 </a:t>
            </a:r>
            <a:r>
              <a:rPr lang="en-US" dirty="0" err="1"/>
              <a:t>lần</a:t>
            </a:r>
            <a:r>
              <a:rPr lang="en-US" dirty="0"/>
              <a:t>/</a:t>
            </a:r>
            <a:r>
              <a:rPr lang="en-US" dirty="0" err="1"/>
              <a:t>phút</a:t>
            </a:r>
            <a:r>
              <a:rPr lang="en-US" dirty="0"/>
              <a:t>.</a:t>
            </a:r>
          </a:p>
          <a:p>
            <a:pPr>
              <a:lnSpc>
                <a:spcPct val="150000"/>
              </a:lnSpc>
            </a:pPr>
            <a:r>
              <a:rPr lang="en-US" dirty="0"/>
              <a:t>- </a:t>
            </a:r>
            <a:r>
              <a:rPr lang="en-US" dirty="0" err="1"/>
              <a:t>Trẻ</a:t>
            </a:r>
            <a:r>
              <a:rPr lang="en-US" dirty="0"/>
              <a:t> </a:t>
            </a:r>
            <a:r>
              <a:rPr lang="en-US" dirty="0" err="1"/>
              <a:t>em</a:t>
            </a:r>
            <a:r>
              <a:rPr lang="en-US" dirty="0"/>
              <a:t> </a:t>
            </a:r>
            <a:r>
              <a:rPr lang="en-US" dirty="0" err="1"/>
              <a:t>thay</a:t>
            </a:r>
            <a:r>
              <a:rPr lang="en-US" dirty="0"/>
              <a:t> </a:t>
            </a:r>
            <a:r>
              <a:rPr lang="en-US" dirty="0" err="1"/>
              <a:t>đổi</a:t>
            </a:r>
            <a:r>
              <a:rPr lang="en-US" dirty="0"/>
              <a:t> </a:t>
            </a:r>
            <a:r>
              <a:rPr lang="en-US" dirty="0" err="1"/>
              <a:t>theo</a:t>
            </a:r>
            <a:r>
              <a:rPr lang="en-US" dirty="0"/>
              <a:t> </a:t>
            </a:r>
            <a:r>
              <a:rPr lang="en-US" dirty="0" err="1"/>
              <a:t>lứa</a:t>
            </a:r>
            <a:r>
              <a:rPr lang="en-US" dirty="0"/>
              <a:t> </a:t>
            </a:r>
            <a:r>
              <a:rPr lang="en-US" dirty="0" err="1"/>
              <a:t>tuổi</a:t>
            </a:r>
            <a:r>
              <a:rPr lang="en-US" dirty="0"/>
              <a:t>.</a:t>
            </a:r>
          </a:p>
          <a:p>
            <a:pPr>
              <a:lnSpc>
                <a:spcPct val="150000"/>
              </a:lnSpc>
            </a:pPr>
            <a:r>
              <a:rPr lang="en-US" dirty="0"/>
              <a:t>- </a:t>
            </a:r>
            <a:r>
              <a:rPr lang="en-US" dirty="0" err="1"/>
              <a:t>Thay</a:t>
            </a:r>
            <a:r>
              <a:rPr lang="en-US" dirty="0"/>
              <a:t> </a:t>
            </a:r>
            <a:r>
              <a:rPr lang="en-US" dirty="0" err="1"/>
              <a:t>đổi</a:t>
            </a:r>
            <a:r>
              <a:rPr lang="en-US" dirty="0"/>
              <a:t> </a:t>
            </a:r>
            <a:r>
              <a:rPr lang="en-US" dirty="0" err="1"/>
              <a:t>về</a:t>
            </a:r>
            <a:r>
              <a:rPr lang="en-US" dirty="0"/>
              <a:t> </a:t>
            </a:r>
            <a:r>
              <a:rPr lang="en-US" dirty="0" err="1"/>
              <a:t>sinh</a:t>
            </a:r>
            <a:r>
              <a:rPr lang="en-US" dirty="0"/>
              <a:t> </a:t>
            </a:r>
            <a:r>
              <a:rPr lang="en-US" dirty="0" err="1"/>
              <a:t>lý</a:t>
            </a:r>
            <a:r>
              <a:rPr lang="en-US" dirty="0"/>
              <a:t>: </a:t>
            </a:r>
            <a:r>
              <a:rPr lang="en-US" dirty="0" err="1"/>
              <a:t>Khi</a:t>
            </a:r>
            <a:r>
              <a:rPr lang="en-US" dirty="0"/>
              <a:t> </a:t>
            </a:r>
            <a:r>
              <a:rPr lang="en-US" dirty="0" err="1"/>
              <a:t>ngủ</a:t>
            </a:r>
            <a:r>
              <a:rPr lang="en-US" dirty="0"/>
              <a:t> </a:t>
            </a:r>
            <a:r>
              <a:rPr lang="en-US" dirty="0" err="1"/>
              <a:t>nhịp</a:t>
            </a:r>
            <a:r>
              <a:rPr lang="en-US" dirty="0"/>
              <a:t> </a:t>
            </a:r>
            <a:r>
              <a:rPr lang="en-US" dirty="0" err="1"/>
              <a:t>thở</a:t>
            </a:r>
            <a:r>
              <a:rPr lang="en-US" dirty="0"/>
              <a:t> </a:t>
            </a:r>
            <a:r>
              <a:rPr lang="en-US" dirty="0" err="1"/>
              <a:t>giảm</a:t>
            </a:r>
            <a:r>
              <a:rPr lang="en-US" dirty="0"/>
              <a:t>, </a:t>
            </a:r>
            <a:r>
              <a:rPr lang="en-US" dirty="0" err="1"/>
              <a:t>khi</a:t>
            </a:r>
            <a:r>
              <a:rPr lang="en-US" dirty="0"/>
              <a:t> </a:t>
            </a:r>
            <a:r>
              <a:rPr lang="en-US" dirty="0" err="1"/>
              <a:t>cử</a:t>
            </a:r>
            <a:r>
              <a:rPr lang="en-US" dirty="0"/>
              <a:t> </a:t>
            </a:r>
            <a:r>
              <a:rPr lang="en-US" dirty="0" err="1"/>
              <a:t>động</a:t>
            </a:r>
            <a:r>
              <a:rPr lang="en-US" dirty="0"/>
              <a:t> </a:t>
            </a:r>
            <a:r>
              <a:rPr lang="en-US" dirty="0" err="1"/>
              <a:t>nhịp</a:t>
            </a:r>
            <a:r>
              <a:rPr lang="en-US" dirty="0"/>
              <a:t> </a:t>
            </a:r>
            <a:r>
              <a:rPr lang="en-US" dirty="0" err="1"/>
              <a:t>thở</a:t>
            </a:r>
            <a:r>
              <a:rPr lang="en-US" dirty="0"/>
              <a:t> </a:t>
            </a:r>
            <a:r>
              <a:rPr lang="en-US" dirty="0" err="1"/>
              <a:t>tăng</a:t>
            </a:r>
            <a:r>
              <a:rPr lang="en-US" dirty="0"/>
              <a:t> </a:t>
            </a:r>
            <a:r>
              <a:rPr lang="en-US" dirty="0" err="1"/>
              <a:t>nhanh</a:t>
            </a:r>
            <a:r>
              <a:rPr lang="en-US" dirty="0"/>
              <a:t>.</a:t>
            </a:r>
          </a:p>
        </p:txBody>
      </p:sp>
    </p:spTree>
    <p:extLst>
      <p:ext uri="{BB962C8B-B14F-4D97-AF65-F5344CB8AC3E}">
        <p14:creationId xmlns:p14="http://schemas.microsoft.com/office/powerpoint/2010/main" val="33510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a:bodyPr>
          <a:lstStyle/>
          <a:p>
            <a:pPr>
              <a:lnSpc>
                <a:spcPct val="150000"/>
              </a:lnSpc>
            </a:pPr>
            <a:r>
              <a:rPr lang="en-US" b="1" i="1" dirty="0"/>
              <a:t>1.3. Dung </a:t>
            </a:r>
            <a:r>
              <a:rPr lang="en-US" b="1" i="1" dirty="0" err="1"/>
              <a:t>lượng</a:t>
            </a:r>
            <a:r>
              <a:rPr lang="en-US" b="1" i="1" dirty="0"/>
              <a:t> </a:t>
            </a:r>
            <a:r>
              <a:rPr lang="en-US" b="1" i="1" dirty="0" err="1"/>
              <a:t>phổi</a:t>
            </a:r>
            <a:r>
              <a:rPr lang="en-US" b="1" i="1" dirty="0"/>
              <a:t>, </a:t>
            </a:r>
            <a:r>
              <a:rPr lang="en-US" b="1" i="1" dirty="0" err="1"/>
              <a:t>sự</a:t>
            </a:r>
            <a:r>
              <a:rPr lang="en-US" b="1" i="1" dirty="0"/>
              <a:t> </a:t>
            </a:r>
            <a:r>
              <a:rPr lang="en-US" b="1" i="1" dirty="0" err="1"/>
              <a:t>thông</a:t>
            </a:r>
            <a:r>
              <a:rPr lang="en-US" b="1" i="1" dirty="0"/>
              <a:t> </a:t>
            </a:r>
            <a:r>
              <a:rPr lang="en-US" b="1" i="1" dirty="0" err="1"/>
              <a:t>khí</a:t>
            </a:r>
            <a:endParaRPr lang="en-US" dirty="0"/>
          </a:p>
          <a:p>
            <a:pPr>
              <a:lnSpc>
                <a:spcPct val="150000"/>
              </a:lnSpc>
            </a:pPr>
            <a:r>
              <a:rPr lang="en-US" dirty="0"/>
              <a:t>- </a:t>
            </a:r>
            <a:r>
              <a:rPr lang="en-US" dirty="0" err="1"/>
              <a:t>Sức</a:t>
            </a:r>
            <a:r>
              <a:rPr lang="en-US" dirty="0"/>
              <a:t> </a:t>
            </a:r>
            <a:r>
              <a:rPr lang="en-US" dirty="0" err="1"/>
              <a:t>chứa</a:t>
            </a:r>
            <a:r>
              <a:rPr lang="en-US" dirty="0"/>
              <a:t> </a:t>
            </a:r>
            <a:r>
              <a:rPr lang="en-US" dirty="0" err="1"/>
              <a:t>không</a:t>
            </a:r>
            <a:r>
              <a:rPr lang="en-US" dirty="0"/>
              <a:t> </a:t>
            </a:r>
            <a:r>
              <a:rPr lang="en-US" dirty="0" err="1"/>
              <a:t>khí</a:t>
            </a:r>
            <a:r>
              <a:rPr lang="en-US" dirty="0"/>
              <a:t> </a:t>
            </a:r>
            <a:r>
              <a:rPr lang="en-US" dirty="0" err="1"/>
              <a:t>của</a:t>
            </a:r>
            <a:r>
              <a:rPr lang="en-US" dirty="0"/>
              <a:t> </a:t>
            </a:r>
            <a:r>
              <a:rPr lang="en-US" dirty="0" err="1"/>
              <a:t>phổi</a:t>
            </a:r>
            <a:r>
              <a:rPr lang="en-US" dirty="0"/>
              <a:t> </a:t>
            </a:r>
            <a:r>
              <a:rPr lang="en-US" dirty="0" err="1"/>
              <a:t>bình</a:t>
            </a:r>
            <a:r>
              <a:rPr lang="en-US" dirty="0"/>
              <a:t> </a:t>
            </a:r>
            <a:r>
              <a:rPr lang="en-US" dirty="0" err="1"/>
              <a:t>thường</a:t>
            </a:r>
            <a:r>
              <a:rPr lang="en-US" dirty="0"/>
              <a:t> 4 -5 </a:t>
            </a:r>
            <a:r>
              <a:rPr lang="en-US" dirty="0" err="1"/>
              <a:t>lít</a:t>
            </a:r>
            <a:r>
              <a:rPr lang="en-US" dirty="0"/>
              <a:t>.</a:t>
            </a:r>
          </a:p>
          <a:p>
            <a:pPr>
              <a:lnSpc>
                <a:spcPct val="150000"/>
              </a:lnSpc>
            </a:pPr>
            <a:r>
              <a:rPr lang="en-US" dirty="0"/>
              <a:t>- Dung </a:t>
            </a:r>
            <a:r>
              <a:rPr lang="en-US" dirty="0" err="1"/>
              <a:t>tích</a:t>
            </a:r>
            <a:r>
              <a:rPr lang="en-US" dirty="0"/>
              <a:t> </a:t>
            </a:r>
            <a:r>
              <a:rPr lang="en-US" dirty="0" err="1"/>
              <a:t>thay</a:t>
            </a:r>
            <a:r>
              <a:rPr lang="en-US" dirty="0"/>
              <a:t> </a:t>
            </a:r>
            <a:r>
              <a:rPr lang="en-US" dirty="0" err="1"/>
              <a:t>đổi</a:t>
            </a:r>
            <a:r>
              <a:rPr lang="en-US" dirty="0"/>
              <a:t> </a:t>
            </a:r>
            <a:r>
              <a:rPr lang="en-US" dirty="0" err="1"/>
              <a:t>tuỳ</a:t>
            </a:r>
            <a:r>
              <a:rPr lang="en-US" dirty="0"/>
              <a:t> </a:t>
            </a:r>
            <a:r>
              <a:rPr lang="en-US" dirty="0" err="1"/>
              <a:t>theo</a:t>
            </a:r>
            <a:r>
              <a:rPr lang="en-US" dirty="0"/>
              <a:t> </a:t>
            </a:r>
            <a:r>
              <a:rPr lang="en-US" dirty="0" err="1"/>
              <a:t>tuổi</a:t>
            </a:r>
            <a:r>
              <a:rPr lang="en-US" dirty="0"/>
              <a:t>, </a:t>
            </a:r>
            <a:r>
              <a:rPr lang="en-US" dirty="0" err="1"/>
              <a:t>giới</a:t>
            </a:r>
            <a:r>
              <a:rPr lang="en-US" dirty="0"/>
              <a:t>, </a:t>
            </a:r>
            <a:r>
              <a:rPr lang="en-US" dirty="0" err="1"/>
              <a:t>vận</a:t>
            </a:r>
            <a:r>
              <a:rPr lang="en-US" dirty="0"/>
              <a:t> </a:t>
            </a:r>
            <a:r>
              <a:rPr lang="en-US" dirty="0" err="1"/>
              <a:t>động</a:t>
            </a:r>
            <a:r>
              <a:rPr lang="en-US" dirty="0"/>
              <a:t> </a:t>
            </a:r>
            <a:r>
              <a:rPr lang="en-US" dirty="0" err="1"/>
              <a:t>luyện</a:t>
            </a:r>
            <a:r>
              <a:rPr lang="en-US" dirty="0"/>
              <a:t> </a:t>
            </a:r>
            <a:r>
              <a:rPr lang="en-US" dirty="0" err="1"/>
              <a:t>tập</a:t>
            </a:r>
            <a:r>
              <a:rPr lang="en-US" dirty="0"/>
              <a:t>, </a:t>
            </a:r>
            <a:r>
              <a:rPr lang="en-US" dirty="0" err="1"/>
              <a:t>tình</a:t>
            </a:r>
            <a:r>
              <a:rPr lang="en-US" dirty="0"/>
              <a:t> </a:t>
            </a:r>
            <a:r>
              <a:rPr lang="en-US" dirty="0" err="1"/>
              <a:t>trạng</a:t>
            </a:r>
            <a:r>
              <a:rPr lang="en-US" dirty="0"/>
              <a:t> </a:t>
            </a:r>
            <a:r>
              <a:rPr lang="en-US" dirty="0" err="1"/>
              <a:t>khoẻ</a:t>
            </a:r>
            <a:r>
              <a:rPr lang="en-US" dirty="0"/>
              <a:t> </a:t>
            </a:r>
            <a:r>
              <a:rPr lang="en-US" dirty="0" err="1"/>
              <a:t>và</a:t>
            </a:r>
            <a:r>
              <a:rPr lang="en-US" dirty="0"/>
              <a:t> </a:t>
            </a:r>
            <a:r>
              <a:rPr lang="en-US" dirty="0" err="1"/>
              <a:t>tư</a:t>
            </a:r>
            <a:r>
              <a:rPr lang="en-US" dirty="0"/>
              <a:t> </a:t>
            </a:r>
            <a:r>
              <a:rPr lang="en-US" dirty="0" err="1"/>
              <a:t>thế</a:t>
            </a:r>
            <a:r>
              <a:rPr lang="en-US" dirty="0"/>
              <a:t> </a:t>
            </a:r>
            <a:r>
              <a:rPr lang="en-US" dirty="0" err="1"/>
              <a:t>nằm</a:t>
            </a:r>
            <a:r>
              <a:rPr lang="en-US" dirty="0"/>
              <a:t> </a:t>
            </a:r>
            <a:r>
              <a:rPr lang="en-US" dirty="0" err="1"/>
              <a:t>giảm</a:t>
            </a:r>
            <a:r>
              <a:rPr lang="en-US" dirty="0"/>
              <a:t> 200 - 250ml </a:t>
            </a:r>
            <a:r>
              <a:rPr lang="en-US" dirty="0" err="1"/>
              <a:t>không</a:t>
            </a:r>
            <a:r>
              <a:rPr lang="en-US" dirty="0"/>
              <a:t> </a:t>
            </a:r>
            <a:r>
              <a:rPr lang="en-US" dirty="0" err="1"/>
              <a:t>khí</a:t>
            </a:r>
            <a:r>
              <a:rPr lang="en-US" dirty="0"/>
              <a:t>.</a:t>
            </a:r>
          </a:p>
          <a:p>
            <a:pPr>
              <a:lnSpc>
                <a:spcPct val="150000"/>
              </a:lnSpc>
            </a:pPr>
            <a:r>
              <a:rPr lang="en-US" dirty="0"/>
              <a:t>- </a:t>
            </a:r>
            <a:r>
              <a:rPr lang="en-US" dirty="0" err="1"/>
              <a:t>Bình</a:t>
            </a:r>
            <a:r>
              <a:rPr lang="en-US" dirty="0"/>
              <a:t> </a:t>
            </a:r>
            <a:r>
              <a:rPr lang="en-US" dirty="0" err="1"/>
              <a:t>thường</a:t>
            </a:r>
            <a:r>
              <a:rPr lang="en-US" dirty="0"/>
              <a:t> </a:t>
            </a:r>
            <a:r>
              <a:rPr lang="en-US" dirty="0" err="1"/>
              <a:t>phổi</a:t>
            </a:r>
            <a:r>
              <a:rPr lang="en-US" dirty="0"/>
              <a:t> </a:t>
            </a:r>
            <a:r>
              <a:rPr lang="en-US" dirty="0" err="1"/>
              <a:t>chứa</a:t>
            </a:r>
            <a:r>
              <a:rPr lang="en-US" dirty="0"/>
              <a:t> </a:t>
            </a:r>
            <a:r>
              <a:rPr lang="en-US" dirty="0" err="1"/>
              <a:t>khoảng</a:t>
            </a:r>
            <a:r>
              <a:rPr lang="en-US" dirty="0"/>
              <a:t> 3 </a:t>
            </a:r>
            <a:r>
              <a:rPr lang="en-US" dirty="0" err="1"/>
              <a:t>lít</a:t>
            </a:r>
            <a:r>
              <a:rPr lang="en-US" dirty="0"/>
              <a:t> </a:t>
            </a:r>
            <a:r>
              <a:rPr lang="en-US" dirty="0" err="1"/>
              <a:t>khí</a:t>
            </a:r>
            <a:r>
              <a:rPr lang="en-US" dirty="0"/>
              <a:t> </a:t>
            </a:r>
            <a:r>
              <a:rPr lang="en-US" dirty="0" err="1"/>
              <a:t>cũ</a:t>
            </a:r>
            <a:r>
              <a:rPr lang="en-US" dirty="0"/>
              <a:t> </a:t>
            </a:r>
            <a:r>
              <a:rPr lang="en-US" dirty="0" err="1"/>
              <a:t>sau</a:t>
            </a:r>
            <a:r>
              <a:rPr lang="en-US" dirty="0"/>
              <a:t> </a:t>
            </a:r>
            <a:r>
              <a:rPr lang="en-US" dirty="0" err="1"/>
              <a:t>mỗi</a:t>
            </a:r>
            <a:r>
              <a:rPr lang="en-US" dirty="0"/>
              <a:t> </a:t>
            </a:r>
            <a:r>
              <a:rPr lang="en-US" dirty="0" err="1"/>
              <a:t>lần</a:t>
            </a:r>
            <a:r>
              <a:rPr lang="en-US" dirty="0"/>
              <a:t> </a:t>
            </a:r>
            <a:r>
              <a:rPr lang="en-US" dirty="0" err="1"/>
              <a:t>hít</a:t>
            </a:r>
            <a:r>
              <a:rPr lang="en-US" dirty="0"/>
              <a:t> </a:t>
            </a:r>
            <a:r>
              <a:rPr lang="en-US" dirty="0" err="1"/>
              <a:t>vào</a:t>
            </a:r>
            <a:r>
              <a:rPr lang="en-US" dirty="0"/>
              <a:t> </a:t>
            </a:r>
            <a:r>
              <a:rPr lang="en-US" dirty="0" err="1"/>
              <a:t>tự</a:t>
            </a:r>
            <a:r>
              <a:rPr lang="en-US" dirty="0"/>
              <a:t> </a:t>
            </a:r>
            <a:r>
              <a:rPr lang="en-US" dirty="0" err="1"/>
              <a:t>nhiên</a:t>
            </a:r>
            <a:r>
              <a:rPr lang="en-US" dirty="0"/>
              <a:t> </a:t>
            </a:r>
            <a:r>
              <a:rPr lang="en-US" dirty="0" err="1"/>
              <a:t>khoảng</a:t>
            </a:r>
            <a:r>
              <a:rPr lang="en-US" dirty="0"/>
              <a:t> 0,3 </a:t>
            </a:r>
            <a:r>
              <a:rPr lang="en-US" dirty="0" err="1"/>
              <a:t>lít</a:t>
            </a:r>
            <a:r>
              <a:rPr lang="en-US" dirty="0"/>
              <a:t> </a:t>
            </a:r>
            <a:r>
              <a:rPr lang="en-US" dirty="0" err="1"/>
              <a:t>khí</a:t>
            </a:r>
            <a:r>
              <a:rPr lang="en-US" dirty="0"/>
              <a:t> </a:t>
            </a:r>
            <a:r>
              <a:rPr lang="en-US" dirty="0" err="1"/>
              <a:t>mới</a:t>
            </a:r>
            <a:r>
              <a:rPr lang="en-US" dirty="0"/>
              <a:t> </a:t>
            </a:r>
            <a:r>
              <a:rPr lang="en-US" dirty="0" err="1"/>
              <a:t>vào</a:t>
            </a:r>
            <a:r>
              <a:rPr lang="en-US" dirty="0"/>
              <a:t> </a:t>
            </a:r>
            <a:r>
              <a:rPr lang="en-US" dirty="0" err="1"/>
              <a:t>phổi</a:t>
            </a:r>
            <a:r>
              <a:rPr lang="en-US" dirty="0"/>
              <a:t> </a:t>
            </a:r>
            <a:r>
              <a:rPr lang="en-US" dirty="0" err="1"/>
              <a:t>như</a:t>
            </a:r>
            <a:r>
              <a:rPr lang="en-US" dirty="0"/>
              <a:t> </a:t>
            </a:r>
            <a:r>
              <a:rPr lang="en-US" dirty="0" err="1"/>
              <a:t>vậy</a:t>
            </a:r>
            <a:r>
              <a:rPr lang="en-US" dirty="0"/>
              <a:t> </a:t>
            </a:r>
            <a:r>
              <a:rPr lang="en-US" dirty="0" err="1"/>
              <a:t>thể</a:t>
            </a:r>
            <a:r>
              <a:rPr lang="en-US" dirty="0"/>
              <a:t> </a:t>
            </a:r>
            <a:r>
              <a:rPr lang="en-US" dirty="0" err="1"/>
              <a:t>tích</a:t>
            </a:r>
            <a:r>
              <a:rPr lang="en-US" dirty="0"/>
              <a:t> </a:t>
            </a:r>
            <a:r>
              <a:rPr lang="en-US" dirty="0" err="1"/>
              <a:t>khí</a:t>
            </a:r>
            <a:r>
              <a:rPr lang="en-US" dirty="0"/>
              <a:t> </a:t>
            </a:r>
            <a:r>
              <a:rPr lang="en-US" dirty="0" err="1"/>
              <a:t>mới</a:t>
            </a:r>
            <a:r>
              <a:rPr lang="en-US" dirty="0"/>
              <a:t> </a:t>
            </a:r>
            <a:r>
              <a:rPr lang="en-US" dirty="0" err="1"/>
              <a:t>bằng</a:t>
            </a:r>
            <a:r>
              <a:rPr lang="en-US" dirty="0"/>
              <a:t> 1/10 </a:t>
            </a:r>
            <a:r>
              <a:rPr lang="en-US" dirty="0" err="1"/>
              <a:t>khí</a:t>
            </a:r>
            <a:r>
              <a:rPr lang="en-US" dirty="0"/>
              <a:t> </a:t>
            </a:r>
            <a:r>
              <a:rPr lang="en-US" dirty="0" err="1"/>
              <a:t>cũ</a:t>
            </a:r>
            <a:r>
              <a:rPr lang="en-US" dirty="0"/>
              <a:t>, </a:t>
            </a:r>
            <a:r>
              <a:rPr lang="en-US" dirty="0" err="1"/>
              <a:t>gọi</a:t>
            </a:r>
            <a:r>
              <a:rPr lang="en-US" dirty="0"/>
              <a:t> </a:t>
            </a:r>
            <a:r>
              <a:rPr lang="en-US" dirty="0" err="1"/>
              <a:t>là</a:t>
            </a:r>
            <a:r>
              <a:rPr lang="en-US" dirty="0"/>
              <a:t> </a:t>
            </a:r>
            <a:r>
              <a:rPr lang="en-US" dirty="0" err="1"/>
              <a:t>số</a:t>
            </a:r>
            <a:r>
              <a:rPr lang="en-US" dirty="0"/>
              <a:t> </a:t>
            </a:r>
            <a:r>
              <a:rPr lang="en-US" dirty="0" err="1"/>
              <a:t>không</a:t>
            </a:r>
            <a:r>
              <a:rPr lang="en-US" dirty="0"/>
              <a:t> </a:t>
            </a:r>
            <a:r>
              <a:rPr lang="en-US" dirty="0" err="1"/>
              <a:t>khí</a:t>
            </a:r>
            <a:r>
              <a:rPr lang="en-US" dirty="0"/>
              <a:t>.</a:t>
            </a:r>
          </a:p>
        </p:txBody>
      </p:sp>
    </p:spTree>
    <p:extLst>
      <p:ext uri="{BB962C8B-B14F-4D97-AF65-F5344CB8AC3E}">
        <p14:creationId xmlns:p14="http://schemas.microsoft.com/office/powerpoint/2010/main" val="342075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E9EF9F-ED34-431D-8FB9-B65541A660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413" y="50312"/>
            <a:ext cx="10297174" cy="6807688"/>
          </a:xfrm>
          <a:prstGeom prst="rect">
            <a:avLst/>
          </a:prstGeom>
          <a:noFill/>
          <a:ln>
            <a:noFill/>
          </a:ln>
        </p:spPr>
      </p:pic>
    </p:spTree>
    <p:extLst>
      <p:ext uri="{BB962C8B-B14F-4D97-AF65-F5344CB8AC3E}">
        <p14:creationId xmlns:p14="http://schemas.microsoft.com/office/powerpoint/2010/main" val="2647231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a:bodyPr>
          <a:lstStyle/>
          <a:p>
            <a:pPr>
              <a:lnSpc>
                <a:spcPct val="150000"/>
              </a:lnSpc>
            </a:pPr>
            <a:r>
              <a:rPr lang="it-IT" b="1" i="1" dirty="0"/>
              <a:t>2.3 Tình trạng thiếu ô xy</a:t>
            </a:r>
            <a:endParaRPr lang="en-US" dirty="0"/>
          </a:p>
          <a:p>
            <a:pPr>
              <a:lnSpc>
                <a:spcPct val="150000"/>
              </a:lnSpc>
            </a:pPr>
            <a:r>
              <a:rPr lang="it-IT" dirty="0"/>
              <a:t>Hoạt động của tế bào bị rối loạn khi thiếu O</a:t>
            </a:r>
            <a:r>
              <a:rPr lang="it-IT" baseline="-25000" dirty="0"/>
              <a:t>2</a:t>
            </a:r>
            <a:r>
              <a:rPr lang="it-IT" dirty="0"/>
              <a:t> khác nhau.</a:t>
            </a:r>
            <a:endParaRPr lang="en-US" dirty="0"/>
          </a:p>
          <a:p>
            <a:pPr>
              <a:lnSpc>
                <a:spcPct val="150000"/>
              </a:lnSpc>
            </a:pPr>
            <a:r>
              <a:rPr lang="it-IT" dirty="0"/>
              <a:t>- Những tế bào chịu đựng tình trạng thiếu ôxy lâu: da, cơ, dạ dày, ruột.</a:t>
            </a:r>
            <a:endParaRPr lang="en-US" dirty="0"/>
          </a:p>
          <a:p>
            <a:pPr>
              <a:lnSpc>
                <a:spcPct val="150000"/>
              </a:lnSpc>
            </a:pPr>
            <a:r>
              <a:rPr lang="it-IT" dirty="0"/>
              <a:t>- Tế bào chịu đựng được tình trạng thiếu ôxy kém nhất: tế bào vỏ não (không quá 4 phút).</a:t>
            </a:r>
            <a:endParaRPr lang="en-US" dirty="0"/>
          </a:p>
        </p:txBody>
      </p:sp>
    </p:spTree>
    <p:extLst>
      <p:ext uri="{BB962C8B-B14F-4D97-AF65-F5344CB8AC3E}">
        <p14:creationId xmlns:p14="http://schemas.microsoft.com/office/powerpoint/2010/main" val="39221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ô hấp ở động vật, trắc nghiệm sinh học lớp 11">
            <a:extLst>
              <a:ext uri="{FF2B5EF4-FFF2-40B4-BE49-F238E27FC236}">
                <a16:creationId xmlns:a16="http://schemas.microsoft.com/office/drawing/2014/main" id="{009FFCC4-F20C-40DB-A1A6-A93D514CB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849" y="42833"/>
            <a:ext cx="7358164" cy="681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0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lstStyle/>
          <a:p>
            <a:pPr>
              <a:lnSpc>
                <a:spcPct val="150000"/>
              </a:lnSpc>
            </a:pPr>
            <a:r>
              <a:rPr lang="it-IT" b="1" dirty="0"/>
              <a:t>2. Mũi</a:t>
            </a:r>
            <a:endParaRPr lang="en-US" dirty="0"/>
          </a:p>
          <a:p>
            <a:pPr>
              <a:lnSpc>
                <a:spcPct val="150000"/>
              </a:lnSpc>
            </a:pPr>
            <a:r>
              <a:rPr lang="it-IT" b="1" i="1" dirty="0"/>
              <a:t>2.1 Hình thể ngoài</a:t>
            </a:r>
            <a:endParaRPr lang="en-US" dirty="0"/>
          </a:p>
          <a:p>
            <a:pPr>
              <a:lnSpc>
                <a:spcPct val="150000"/>
              </a:lnSpc>
            </a:pPr>
            <a:r>
              <a:rPr lang="it-IT" dirty="0"/>
              <a:t>Mũi có hình tháp ở giữa mặt, phần trên bằng xương dưới bằng sụn, đáy tháp có 2 lỗ hình bầu dục gọi là lỗ mũi trước.</a:t>
            </a:r>
            <a:endParaRPr lang="en-US" dirty="0"/>
          </a:p>
          <a:p>
            <a:pPr>
              <a:lnSpc>
                <a:spcPct val="150000"/>
              </a:lnSpc>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496" y="3281662"/>
            <a:ext cx="5818076" cy="3401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09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244" y="1677473"/>
            <a:ext cx="8915399" cy="2262781"/>
          </a:xfrm>
        </p:spPr>
        <p:txBody>
          <a:bodyPr>
            <a:normAutofit fontScale="90000"/>
          </a:bodyPr>
          <a:lstStyle/>
          <a:p>
            <a:pPr algn="ctr">
              <a:lnSpc>
                <a:spcPct val="150000"/>
              </a:lnSpc>
            </a:pPr>
            <a:r>
              <a:rPr lang="fr-FR" b="1" dirty="0">
                <a:solidFill>
                  <a:srgbClr val="002060"/>
                </a:solidFill>
                <a:latin typeface="Arial" panose="020B0604020202020204" pitchFamily="34" charset="0"/>
                <a:cs typeface="Arial" panose="020B0604020202020204" pitchFamily="34" charset="0"/>
              </a:rPr>
              <a:t>CHĂM SÓC NGƯỜI MẮC BỆNH HÔ HẤP</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26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144" y="680929"/>
            <a:ext cx="8911687" cy="663777"/>
          </a:xfrm>
        </p:spPr>
        <p:txBody>
          <a:bodyPr/>
          <a:lstStyle/>
          <a:p>
            <a:pPr algn="ctr"/>
            <a:r>
              <a:rPr lang="en-US" b="1" dirty="0">
                <a:solidFill>
                  <a:srgbClr val="FF0000"/>
                </a:solidFill>
              </a:rPr>
              <a:t>MỤC TIÊU</a:t>
            </a:r>
            <a:endParaRPr lang="en-US" dirty="0">
              <a:solidFill>
                <a:srgbClr val="FF0000"/>
              </a:solidFill>
            </a:endParaRPr>
          </a:p>
        </p:txBody>
      </p:sp>
      <p:sp>
        <p:nvSpPr>
          <p:cNvPr id="3" name="Content Placeholder 2"/>
          <p:cNvSpPr>
            <a:spLocks noGrp="1"/>
          </p:cNvSpPr>
          <p:nvPr>
            <p:ph idx="1"/>
          </p:nvPr>
        </p:nvSpPr>
        <p:spPr>
          <a:xfrm>
            <a:off x="1425387" y="1539594"/>
            <a:ext cx="10381129" cy="4417453"/>
          </a:xfrm>
        </p:spPr>
        <p:txBody>
          <a:bodyPr>
            <a:normAutofit/>
          </a:bodyPr>
          <a:lstStyle/>
          <a:p>
            <a:pPr algn="just">
              <a:lnSpc>
                <a:spcPct val="150000"/>
              </a:lnSpc>
            </a:pPr>
            <a:r>
              <a:rPr lang="en-US" sz="2800" b="1" dirty="0">
                <a:solidFill>
                  <a:schemeClr val="tx1"/>
                </a:solidFill>
              </a:rPr>
              <a:t>Về kiến thức</a:t>
            </a:r>
            <a:r>
              <a:rPr lang="en-US" sz="2800" dirty="0">
                <a:solidFill>
                  <a:schemeClr val="tx1"/>
                </a:solidFill>
              </a:rPr>
              <a:t>: </a:t>
            </a:r>
          </a:p>
          <a:p>
            <a:pPr algn="just">
              <a:lnSpc>
                <a:spcPct val="150000"/>
              </a:lnSpc>
            </a:pPr>
            <a:r>
              <a:rPr lang="en-US" sz="2400" dirty="0">
                <a:solidFill>
                  <a:schemeClr val="tx1"/>
                </a:solidFill>
              </a:rPr>
              <a:t>1. Mô tả được các triệu chứng thường gặp khi người lớn mắc bệnh hô hấp</a:t>
            </a:r>
          </a:p>
          <a:p>
            <a:pPr algn="just">
              <a:lnSpc>
                <a:spcPct val="150000"/>
              </a:lnSpc>
            </a:pPr>
            <a:r>
              <a:rPr lang="en-US" sz="2400" dirty="0">
                <a:solidFill>
                  <a:schemeClr val="tx1"/>
                </a:solidFill>
              </a:rPr>
              <a:t>2. Trình bày được cách nhận định người lớn mắc bệnh hô hấp</a:t>
            </a:r>
          </a:p>
          <a:p>
            <a:pPr algn="just">
              <a:lnSpc>
                <a:spcPct val="150000"/>
              </a:lnSpc>
            </a:pPr>
            <a:r>
              <a:rPr lang="en-US" sz="2400" dirty="0">
                <a:solidFill>
                  <a:schemeClr val="tx1"/>
                </a:solidFill>
              </a:rPr>
              <a:t>3. Phân tích được các can thiệp điều dưỡng trên người bệnh có khó thở, ho, ho ra máu, đau ngực, khạc đờm và ộc mủ do bệnh lý hệ hô hấp.</a:t>
            </a:r>
          </a:p>
        </p:txBody>
      </p:sp>
    </p:spTree>
    <p:extLst>
      <p:ext uri="{BB962C8B-B14F-4D97-AF65-F5344CB8AC3E}">
        <p14:creationId xmlns:p14="http://schemas.microsoft.com/office/powerpoint/2010/main" val="233747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58" y="654035"/>
            <a:ext cx="8911687" cy="663777"/>
          </a:xfrm>
        </p:spPr>
        <p:txBody>
          <a:bodyPr/>
          <a:lstStyle/>
          <a:p>
            <a:pPr algn="ctr"/>
            <a:r>
              <a:rPr lang="en-US" b="1" dirty="0">
                <a:solidFill>
                  <a:srgbClr val="FF0000"/>
                </a:solidFill>
              </a:rPr>
              <a:t>MỤC TIÊU</a:t>
            </a:r>
            <a:endParaRPr lang="en-US" dirty="0">
              <a:solidFill>
                <a:srgbClr val="FF0000"/>
              </a:solidFill>
            </a:endParaRPr>
          </a:p>
        </p:txBody>
      </p:sp>
      <p:sp>
        <p:nvSpPr>
          <p:cNvPr id="3" name="Content Placeholder 2"/>
          <p:cNvSpPr>
            <a:spLocks noGrp="1"/>
          </p:cNvSpPr>
          <p:nvPr>
            <p:ph idx="1"/>
          </p:nvPr>
        </p:nvSpPr>
        <p:spPr>
          <a:xfrm>
            <a:off x="1627094" y="1317812"/>
            <a:ext cx="9976580" cy="5237724"/>
          </a:xfrm>
        </p:spPr>
        <p:txBody>
          <a:bodyPr>
            <a:noAutofit/>
          </a:bodyPr>
          <a:lstStyle/>
          <a:p>
            <a:pPr algn="just">
              <a:lnSpc>
                <a:spcPct val="150000"/>
              </a:lnSpc>
            </a:pPr>
            <a:r>
              <a:rPr lang="en-US" sz="2800" b="1" dirty="0">
                <a:solidFill>
                  <a:schemeClr val="tx1"/>
                </a:solidFill>
              </a:rPr>
              <a:t>Về kỹ năng</a:t>
            </a:r>
            <a:r>
              <a:rPr lang="en-US" sz="2800" dirty="0">
                <a:solidFill>
                  <a:schemeClr val="tx1"/>
                </a:solidFill>
              </a:rPr>
              <a:t>: </a:t>
            </a:r>
          </a:p>
          <a:p>
            <a:pPr algn="just">
              <a:lnSpc>
                <a:spcPct val="150000"/>
              </a:lnSpc>
            </a:pPr>
            <a:r>
              <a:rPr lang="en-US" sz="2400" dirty="0">
                <a:solidFill>
                  <a:schemeClr val="tx1"/>
                </a:solidFill>
              </a:rPr>
              <a:t>4. Xác định được các vấn đề cần chăm sóc ở người lớn mắc bệnh hệ hô hấp trên bài tập tình huống.</a:t>
            </a:r>
          </a:p>
          <a:p>
            <a:pPr algn="just">
              <a:lnSpc>
                <a:spcPct val="150000"/>
              </a:lnSpc>
            </a:pPr>
            <a:r>
              <a:rPr lang="en-US" sz="2400" dirty="0">
                <a:solidFill>
                  <a:schemeClr val="tx1"/>
                </a:solidFill>
              </a:rPr>
              <a:t>5. Xác định được các can thiệp điều dưỡng trên bài tập tình huống.</a:t>
            </a:r>
          </a:p>
          <a:p>
            <a:pPr algn="just">
              <a:lnSpc>
                <a:spcPct val="150000"/>
              </a:lnSpc>
            </a:pPr>
            <a:r>
              <a:rPr lang="en-US" sz="2800" b="1" dirty="0">
                <a:solidFill>
                  <a:schemeClr val="tx1"/>
                </a:solidFill>
              </a:rPr>
              <a:t>Về thái độ</a:t>
            </a:r>
            <a:r>
              <a:rPr lang="en-US" sz="2800" dirty="0">
                <a:solidFill>
                  <a:schemeClr val="tx1"/>
                </a:solidFill>
              </a:rPr>
              <a:t>: </a:t>
            </a:r>
          </a:p>
          <a:p>
            <a:pPr algn="just">
              <a:lnSpc>
                <a:spcPct val="150000"/>
              </a:lnSpc>
            </a:pPr>
            <a:r>
              <a:rPr lang="en-US" sz="2400" dirty="0">
                <a:solidFill>
                  <a:schemeClr val="tx1"/>
                </a:solidFill>
              </a:rPr>
              <a:t>6. Thể hiện được sự khẩn trương, chính xác khi thực hiện các can thiệp điều dưỡng.</a:t>
            </a:r>
          </a:p>
          <a:p>
            <a:pPr algn="just">
              <a:lnSpc>
                <a:spcPct val="150000"/>
              </a:lnSpc>
            </a:pPr>
            <a:r>
              <a:rPr lang="en-US" sz="2400" dirty="0">
                <a:solidFill>
                  <a:schemeClr val="tx1"/>
                </a:solidFill>
              </a:rPr>
              <a:t>7. Thể hiện được sự tôn trọng, cảm thông, tận tình với người bệnh.</a:t>
            </a:r>
          </a:p>
        </p:txBody>
      </p:sp>
    </p:spTree>
    <p:extLst>
      <p:ext uri="{BB962C8B-B14F-4D97-AF65-F5344CB8AC3E}">
        <p14:creationId xmlns:p14="http://schemas.microsoft.com/office/powerpoint/2010/main" val="387813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bệnh hô hấ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776" y="1767282"/>
            <a:ext cx="3836246" cy="35934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ách bệnh hô hấ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611" y="2135256"/>
            <a:ext cx="2009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môi trường ô nhiể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37" y="2501136"/>
            <a:ext cx="3401650" cy="226020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thuốc lá"/>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76" y="4779897"/>
            <a:ext cx="3410511" cy="1916942"/>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4652682" y="3697941"/>
            <a:ext cx="628838" cy="121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9222397" y="3631240"/>
            <a:ext cx="567062" cy="16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751537" y="443736"/>
            <a:ext cx="3467100" cy="2057400"/>
          </a:xfrm>
          <a:prstGeom prst="rect">
            <a:avLst/>
          </a:prstGeom>
        </p:spPr>
      </p:pic>
    </p:spTree>
    <p:extLst>
      <p:ext uri="{BB962C8B-B14F-4D97-AF65-F5344CB8AC3E}">
        <p14:creationId xmlns:p14="http://schemas.microsoft.com/office/powerpoint/2010/main" val="1466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763" y="624110"/>
            <a:ext cx="8911687" cy="787831"/>
          </a:xfrm>
        </p:spPr>
        <p:txBody>
          <a:bodyPr/>
          <a:lstStyle/>
          <a:p>
            <a:pPr algn="ctr"/>
            <a:r>
              <a:rPr lang="en-US" b="1" dirty="0">
                <a:solidFill>
                  <a:srgbClr val="FF0000"/>
                </a:solidFill>
              </a:rPr>
              <a:t>Triệu chứng cơ năng</a:t>
            </a:r>
            <a:endParaRPr lang="en-US" dirty="0"/>
          </a:p>
        </p:txBody>
      </p:sp>
      <p:sp>
        <p:nvSpPr>
          <p:cNvPr id="4" name="Content Placeholder 3"/>
          <p:cNvSpPr>
            <a:spLocks noGrp="1"/>
          </p:cNvSpPr>
          <p:nvPr>
            <p:ph sz="half" idx="2"/>
          </p:nvPr>
        </p:nvSpPr>
        <p:spPr>
          <a:xfrm>
            <a:off x="2377771" y="1411941"/>
            <a:ext cx="4339181" cy="3998026"/>
          </a:xfrm>
        </p:spPr>
        <p:txBody>
          <a:bodyPr>
            <a:normAutofit/>
          </a:bodyPr>
          <a:lstStyle/>
          <a:p>
            <a:pPr>
              <a:lnSpc>
                <a:spcPct val="150000"/>
              </a:lnSpc>
            </a:pPr>
            <a:r>
              <a:rPr lang="en-US" sz="3200" b="1" dirty="0"/>
              <a:t>Khó thở</a:t>
            </a:r>
          </a:p>
          <a:p>
            <a:pPr>
              <a:lnSpc>
                <a:spcPct val="150000"/>
              </a:lnSpc>
            </a:pPr>
            <a:r>
              <a:rPr lang="en-US" sz="3200" b="1" dirty="0"/>
              <a:t>Ho</a:t>
            </a:r>
          </a:p>
          <a:p>
            <a:pPr>
              <a:lnSpc>
                <a:spcPct val="150000"/>
              </a:lnSpc>
            </a:pPr>
            <a:r>
              <a:rPr lang="en-US" sz="3200" b="1" dirty="0"/>
              <a:t>Khạc đờm</a:t>
            </a:r>
          </a:p>
        </p:txBody>
      </p:sp>
      <p:sp>
        <p:nvSpPr>
          <p:cNvPr id="6" name="Content Placeholder 5"/>
          <p:cNvSpPr>
            <a:spLocks noGrp="1"/>
          </p:cNvSpPr>
          <p:nvPr>
            <p:ph sz="quarter" idx="4"/>
          </p:nvPr>
        </p:nvSpPr>
        <p:spPr>
          <a:xfrm>
            <a:off x="7233498" y="1411941"/>
            <a:ext cx="4055960" cy="3994798"/>
          </a:xfrm>
        </p:spPr>
        <p:txBody>
          <a:bodyPr>
            <a:normAutofit/>
          </a:bodyPr>
          <a:lstStyle/>
          <a:p>
            <a:pPr>
              <a:lnSpc>
                <a:spcPct val="150000"/>
              </a:lnSpc>
            </a:pPr>
            <a:r>
              <a:rPr lang="en-US" sz="3200" b="1" dirty="0"/>
              <a:t>Ho ra máu</a:t>
            </a:r>
          </a:p>
          <a:p>
            <a:pPr>
              <a:lnSpc>
                <a:spcPct val="150000"/>
              </a:lnSpc>
            </a:pPr>
            <a:r>
              <a:rPr lang="en-US" sz="3200" b="1" dirty="0"/>
              <a:t>Ộc mủ</a:t>
            </a:r>
          </a:p>
          <a:p>
            <a:pPr>
              <a:lnSpc>
                <a:spcPct val="150000"/>
              </a:lnSpc>
            </a:pPr>
            <a:r>
              <a:rPr lang="en-US" sz="3200" b="1" dirty="0"/>
              <a:t>Đau ngực</a:t>
            </a:r>
            <a:endParaRPr lang="en-US" sz="3200" dirty="0"/>
          </a:p>
          <a:p>
            <a:pPr>
              <a:lnSpc>
                <a:spcPct val="150000"/>
              </a:lnSpc>
            </a:pPr>
            <a:endParaRPr lang="en-US" sz="3200" dirty="0"/>
          </a:p>
        </p:txBody>
      </p:sp>
      <p:pic>
        <p:nvPicPr>
          <p:cNvPr id="3" name="Picture 2"/>
          <p:cNvPicPr>
            <a:picLocks noChangeAspect="1"/>
          </p:cNvPicPr>
          <p:nvPr/>
        </p:nvPicPr>
        <p:blipFill>
          <a:blip r:embed="rId2"/>
          <a:stretch>
            <a:fillRect/>
          </a:stretch>
        </p:blipFill>
        <p:spPr>
          <a:xfrm>
            <a:off x="1800175" y="3915353"/>
            <a:ext cx="9348237" cy="2982771"/>
          </a:xfrm>
          <a:prstGeom prst="rect">
            <a:avLst/>
          </a:prstGeom>
        </p:spPr>
      </p:pic>
    </p:spTree>
    <p:extLst>
      <p:ext uri="{BB962C8B-B14F-4D97-AF65-F5344CB8AC3E}">
        <p14:creationId xmlns:p14="http://schemas.microsoft.com/office/powerpoint/2010/main" val="17587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Triệu chứng cơ năng</a:t>
            </a:r>
            <a:endParaRPr lang="en-US" dirty="0">
              <a:solidFill>
                <a:srgbClr val="FF0000"/>
              </a:solidFill>
            </a:endParaRPr>
          </a:p>
        </p:txBody>
      </p:sp>
      <p:sp>
        <p:nvSpPr>
          <p:cNvPr id="3" name="Content Placeholder 2"/>
          <p:cNvSpPr>
            <a:spLocks noGrp="1"/>
          </p:cNvSpPr>
          <p:nvPr>
            <p:ph idx="1"/>
          </p:nvPr>
        </p:nvSpPr>
        <p:spPr>
          <a:xfrm>
            <a:off x="2592925" y="1762729"/>
            <a:ext cx="4400303" cy="4006222"/>
          </a:xfrm>
        </p:spPr>
        <p:txBody>
          <a:bodyPr>
            <a:normAutofit/>
          </a:bodyPr>
          <a:lstStyle/>
          <a:p>
            <a:pPr algn="just">
              <a:lnSpc>
                <a:spcPct val="150000"/>
              </a:lnSpc>
            </a:pPr>
            <a:r>
              <a:rPr lang="en-US" sz="2800" b="1" dirty="0"/>
              <a:t>Khó thở</a:t>
            </a:r>
          </a:p>
          <a:p>
            <a:pPr algn="just">
              <a:lnSpc>
                <a:spcPct val="150000"/>
              </a:lnSpc>
            </a:pPr>
            <a:r>
              <a:rPr lang="it-IT" sz="2800" dirty="0"/>
              <a:t>Những thay đổi bất thường về nhịp thở như tần số, biên độ, nhịp</a:t>
            </a:r>
            <a:endParaRPr lang="en-US" sz="2800" dirty="0"/>
          </a:p>
        </p:txBody>
      </p:sp>
      <p:pic>
        <p:nvPicPr>
          <p:cNvPr id="1026" name="Picture 2" descr="Image result for shortness of breath ani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659" y="2060261"/>
            <a:ext cx="3493953" cy="341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164" y="354286"/>
            <a:ext cx="8911687" cy="753297"/>
          </a:xfrm>
        </p:spPr>
        <p:txBody>
          <a:bodyPr>
            <a:normAutofit fontScale="90000"/>
          </a:bodyPr>
          <a:lstStyle/>
          <a:p>
            <a:r>
              <a:rPr lang="it-IT" i="1" dirty="0">
                <a:solidFill>
                  <a:srgbClr val="FF0000"/>
                </a:solidFill>
              </a:rPr>
              <a:t>Phân độ khó thở</a:t>
            </a:r>
            <a:r>
              <a:rPr lang="it-IT" i="1" dirty="0"/>
              <a:t> (Theo NYHA)</a:t>
            </a:r>
            <a:br>
              <a:rPr lang="en-US" dirty="0"/>
            </a:br>
            <a:endParaRPr lang="en-US" dirty="0"/>
          </a:p>
        </p:txBody>
      </p:sp>
      <p:pic>
        <p:nvPicPr>
          <p:cNvPr id="4" name="Picture 3"/>
          <p:cNvPicPr>
            <a:picLocks noChangeAspect="1"/>
          </p:cNvPicPr>
          <p:nvPr/>
        </p:nvPicPr>
        <p:blipFill>
          <a:blip r:embed="rId2"/>
          <a:stretch>
            <a:fillRect/>
          </a:stretch>
        </p:blipFill>
        <p:spPr>
          <a:xfrm>
            <a:off x="2142164" y="1054793"/>
            <a:ext cx="9515581" cy="5742390"/>
          </a:xfrm>
          <a:prstGeom prst="rect">
            <a:avLst/>
          </a:prstGeom>
        </p:spPr>
      </p:pic>
    </p:spTree>
    <p:extLst>
      <p:ext uri="{BB962C8B-B14F-4D97-AF65-F5344CB8AC3E}">
        <p14:creationId xmlns:p14="http://schemas.microsoft.com/office/powerpoint/2010/main" val="190922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347" y="379411"/>
            <a:ext cx="8911687" cy="689535"/>
          </a:xfrm>
        </p:spPr>
        <p:txBody>
          <a:bodyPr/>
          <a:lstStyle/>
          <a:p>
            <a:r>
              <a:rPr lang="it-IT" i="1" dirty="0"/>
              <a:t>Phân độ khó thở (theo mMRC)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90787869"/>
              </p:ext>
            </p:extLst>
          </p:nvPr>
        </p:nvGraphicFramePr>
        <p:xfrm>
          <a:off x="1944711" y="1068947"/>
          <a:ext cx="9659154" cy="5434886"/>
        </p:xfrm>
        <a:graphic>
          <a:graphicData uri="http://schemas.openxmlformats.org/drawingml/2006/table">
            <a:tbl>
              <a:tblPr firstRow="1" firstCol="1" bandRow="1"/>
              <a:tblGrid>
                <a:gridCol w="1471871">
                  <a:extLst>
                    <a:ext uri="{9D8B030D-6E8A-4147-A177-3AD203B41FA5}">
                      <a16:colId xmlns:a16="http://schemas.microsoft.com/office/drawing/2014/main" val="20000"/>
                    </a:ext>
                  </a:extLst>
                </a:gridCol>
                <a:gridCol w="8187283">
                  <a:extLst>
                    <a:ext uri="{9D8B030D-6E8A-4147-A177-3AD203B41FA5}">
                      <a16:colId xmlns:a16="http://schemas.microsoft.com/office/drawing/2014/main" val="20001"/>
                    </a:ext>
                  </a:extLst>
                </a:gridCol>
              </a:tblGrid>
              <a:tr h="841585">
                <a:tc>
                  <a:txBody>
                    <a:bodyPr/>
                    <a:lstStyle/>
                    <a:p>
                      <a:pPr marR="91440" algn="ctr">
                        <a:lnSpc>
                          <a:spcPct val="115000"/>
                        </a:lnSpc>
                        <a:spcAft>
                          <a:spcPts val="0"/>
                        </a:spcAft>
                      </a:pPr>
                      <a:r>
                        <a:rPr lang="it-IT" sz="2400" b="1" dirty="0">
                          <a:effectLst/>
                          <a:latin typeface="+mn-lt"/>
                          <a:ea typeface="MS Mincho" panose="02020609040205080304" pitchFamily="49" charset="-128"/>
                          <a:cs typeface="Times New Roman" panose="02020603050405020304" pitchFamily="18" charset="0"/>
                        </a:rPr>
                        <a:t>Phân độ</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ctr">
                        <a:lnSpc>
                          <a:spcPct val="115000"/>
                        </a:lnSpc>
                        <a:spcAft>
                          <a:spcPts val="0"/>
                        </a:spcAft>
                      </a:pPr>
                      <a:r>
                        <a:rPr lang="it-IT" sz="2400" b="1">
                          <a:effectLst/>
                          <a:latin typeface="+mn-lt"/>
                          <a:ea typeface="MS Mincho" panose="02020609040205080304" pitchFamily="49" charset="-128"/>
                          <a:cs typeface="Times New Roman" panose="02020603050405020304" pitchFamily="18" charset="0"/>
                        </a:rPr>
                        <a:t>Biểu hiện</a:t>
                      </a:r>
                      <a:endParaRPr lang="en-US" sz="20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74163">
                <a:tc>
                  <a:txBody>
                    <a:bodyPr/>
                    <a:lstStyle/>
                    <a:p>
                      <a:pPr marR="91440" algn="ctr">
                        <a:lnSpc>
                          <a:spcPct val="115000"/>
                        </a:lnSpc>
                        <a:spcAft>
                          <a:spcPts val="0"/>
                        </a:spcAft>
                      </a:pPr>
                      <a:r>
                        <a:rPr lang="it-IT" sz="2400" b="1">
                          <a:effectLst/>
                          <a:latin typeface="+mn-lt"/>
                          <a:ea typeface="MS Mincho" panose="02020609040205080304" pitchFamily="49" charset="-128"/>
                          <a:cs typeface="Times New Roman" panose="02020603050405020304" pitchFamily="18" charset="0"/>
                        </a:rPr>
                        <a:t>Độ 0</a:t>
                      </a:r>
                      <a:endParaRPr lang="en-US" sz="20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it-IT" sz="2400">
                          <a:effectLst/>
                          <a:latin typeface="+mn-lt"/>
                          <a:ea typeface="MS Mincho" panose="02020609040205080304" pitchFamily="49" charset="-128"/>
                          <a:cs typeface="Times New Roman" panose="02020603050405020304" pitchFamily="18" charset="0"/>
                        </a:rPr>
                        <a:t>Chỉ khó thở khi làm việc nặng</a:t>
                      </a:r>
                      <a:endParaRPr lang="en-US" sz="20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4163">
                <a:tc>
                  <a:txBody>
                    <a:bodyPr/>
                    <a:lstStyle/>
                    <a:p>
                      <a:pPr marR="91440" algn="ctr">
                        <a:lnSpc>
                          <a:spcPct val="115000"/>
                        </a:lnSpc>
                        <a:spcAft>
                          <a:spcPts val="0"/>
                        </a:spcAft>
                      </a:pPr>
                      <a:r>
                        <a:rPr lang="it-IT" sz="2400" b="1">
                          <a:effectLst/>
                          <a:latin typeface="+mn-lt"/>
                          <a:ea typeface="MS Mincho" panose="02020609040205080304" pitchFamily="49" charset="-128"/>
                          <a:cs typeface="Times New Roman" panose="02020603050405020304" pitchFamily="18" charset="0"/>
                        </a:rPr>
                        <a:t>Độ 1</a:t>
                      </a:r>
                      <a:endParaRPr lang="en-US" sz="20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it-IT" sz="2400" dirty="0">
                          <a:effectLst/>
                          <a:latin typeface="+mn-lt"/>
                          <a:ea typeface="MS Mincho" panose="02020609040205080304" pitchFamily="49" charset="-128"/>
                          <a:cs typeface="Times New Roman" panose="02020603050405020304" pitchFamily="18" charset="0"/>
                        </a:rPr>
                        <a:t>Khó thở khi đi vội hay lên dốc thẳng</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48325">
                <a:tc>
                  <a:txBody>
                    <a:bodyPr/>
                    <a:lstStyle/>
                    <a:p>
                      <a:pPr marR="91440" algn="ctr">
                        <a:lnSpc>
                          <a:spcPct val="115000"/>
                        </a:lnSpc>
                        <a:spcAft>
                          <a:spcPts val="0"/>
                        </a:spcAft>
                      </a:pPr>
                      <a:r>
                        <a:rPr lang="it-IT" sz="2400" b="1">
                          <a:effectLst/>
                          <a:latin typeface="+mn-lt"/>
                          <a:ea typeface="MS Mincho" panose="02020609040205080304" pitchFamily="49" charset="-128"/>
                          <a:cs typeface="Times New Roman" panose="02020603050405020304" pitchFamily="18" charset="0"/>
                        </a:rPr>
                        <a:t>Độ 2</a:t>
                      </a:r>
                      <a:endParaRPr lang="en-US" sz="20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it-IT" sz="2400">
                          <a:effectLst/>
                          <a:latin typeface="+mn-lt"/>
                          <a:ea typeface="MS Mincho" panose="02020609040205080304" pitchFamily="49" charset="-128"/>
                          <a:cs typeface="Times New Roman" panose="02020603050405020304" pitchFamily="18" charset="0"/>
                        </a:rPr>
                        <a:t>Đi chậm hơn người cùng tuổi vì khó thở hoặc đang đi phải dừng lại để thở</a:t>
                      </a:r>
                      <a:endParaRPr lang="en-US" sz="20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48325">
                <a:tc>
                  <a:txBody>
                    <a:bodyPr/>
                    <a:lstStyle/>
                    <a:p>
                      <a:pPr marR="91440" algn="ctr">
                        <a:lnSpc>
                          <a:spcPct val="115000"/>
                        </a:lnSpc>
                        <a:spcAft>
                          <a:spcPts val="0"/>
                        </a:spcAft>
                      </a:pPr>
                      <a:r>
                        <a:rPr lang="it-IT" sz="2400" b="1">
                          <a:effectLst/>
                          <a:latin typeface="+mn-lt"/>
                          <a:ea typeface="MS Mincho" panose="02020609040205080304" pitchFamily="49" charset="-128"/>
                          <a:cs typeface="Times New Roman" panose="02020603050405020304" pitchFamily="18" charset="0"/>
                        </a:rPr>
                        <a:t>Độ 3</a:t>
                      </a:r>
                      <a:endParaRPr lang="en-US" sz="20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it-IT" sz="2400" dirty="0">
                          <a:effectLst/>
                          <a:latin typeface="+mn-lt"/>
                          <a:ea typeface="MS Mincho" panose="02020609040205080304" pitchFamily="49" charset="-128"/>
                          <a:cs typeface="Times New Roman" panose="02020603050405020304" pitchFamily="18" charset="0"/>
                        </a:rPr>
                        <a:t>Khó thở sau khi đi được khoảng 100m hoặc sau vài phút trên đường bằng phẳng</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48325">
                <a:tc>
                  <a:txBody>
                    <a:bodyPr/>
                    <a:lstStyle/>
                    <a:p>
                      <a:pPr marR="91440" algn="ctr">
                        <a:lnSpc>
                          <a:spcPct val="115000"/>
                        </a:lnSpc>
                        <a:spcAft>
                          <a:spcPts val="0"/>
                        </a:spcAft>
                      </a:pPr>
                      <a:r>
                        <a:rPr lang="it-IT" sz="2400" b="1">
                          <a:effectLst/>
                          <a:latin typeface="+mn-lt"/>
                          <a:ea typeface="MS Mincho" panose="02020609040205080304" pitchFamily="49" charset="-128"/>
                          <a:cs typeface="Times New Roman" panose="02020603050405020304" pitchFamily="18" charset="0"/>
                        </a:rPr>
                        <a:t>Độ 4</a:t>
                      </a:r>
                      <a:endParaRPr lang="en-US" sz="20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it-IT" sz="2400" dirty="0">
                          <a:effectLst/>
                          <a:latin typeface="+mn-lt"/>
                          <a:ea typeface="MS Mincho" panose="02020609040205080304" pitchFamily="49" charset="-128"/>
                          <a:cs typeface="Times New Roman" panose="02020603050405020304" pitchFamily="18" charset="0"/>
                        </a:rPr>
                        <a:t>Khó thở khi làm việc bình thường hàng ngày hoặc không thể ra khỏi nhà vì khó thở</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07888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3943"/>
            <a:ext cx="8911687" cy="689535"/>
          </a:xfrm>
        </p:spPr>
        <p:txBody>
          <a:bodyPr/>
          <a:lstStyle/>
          <a:p>
            <a:r>
              <a:rPr lang="it-IT" b="1" dirty="0"/>
              <a:t>Nguyên nhân</a:t>
            </a:r>
            <a:endParaRPr lang="en-US" b="1" dirty="0"/>
          </a:p>
        </p:txBody>
      </p:sp>
      <p:sp>
        <p:nvSpPr>
          <p:cNvPr id="4" name="Rectangle 3"/>
          <p:cNvSpPr/>
          <p:nvPr/>
        </p:nvSpPr>
        <p:spPr>
          <a:xfrm>
            <a:off x="437884" y="1301165"/>
            <a:ext cx="5808370" cy="4053524"/>
          </a:xfrm>
          <a:prstGeom prst="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t-IT" sz="2000" b="1" dirty="0">
                <a:solidFill>
                  <a:schemeClr val="tx1"/>
                </a:solidFill>
              </a:rPr>
              <a:t>- Đường hô hấp trên: </a:t>
            </a:r>
            <a:r>
              <a:rPr lang="it-IT" sz="2000" dirty="0">
                <a:solidFill>
                  <a:schemeClr val="tx1"/>
                </a:solidFill>
              </a:rPr>
              <a:t>dị vật, viêm thanh quản, ung thư, hoặc tuyến giáp to chèn ép khí quản..</a:t>
            </a:r>
            <a:endParaRPr lang="en-US" sz="2000" dirty="0">
              <a:solidFill>
                <a:schemeClr val="tx1"/>
              </a:solidFill>
            </a:endParaRPr>
          </a:p>
          <a:p>
            <a:pPr>
              <a:lnSpc>
                <a:spcPct val="150000"/>
              </a:lnSpc>
            </a:pPr>
            <a:r>
              <a:rPr lang="it-IT" sz="2000" b="1" dirty="0">
                <a:solidFill>
                  <a:schemeClr val="tx1"/>
                </a:solidFill>
              </a:rPr>
              <a:t>- Đường hô hấp dưới</a:t>
            </a:r>
            <a:r>
              <a:rPr lang="it-IT" sz="2000" dirty="0">
                <a:solidFill>
                  <a:schemeClr val="tx1"/>
                </a:solidFill>
              </a:rPr>
              <a:t>: khí phế thũng trong bệnh COPD, HPQ...</a:t>
            </a:r>
            <a:endParaRPr lang="en-US" sz="2000" dirty="0">
              <a:solidFill>
                <a:schemeClr val="tx1"/>
              </a:solidFill>
            </a:endParaRPr>
          </a:p>
          <a:p>
            <a:pPr>
              <a:lnSpc>
                <a:spcPct val="150000"/>
              </a:lnSpc>
            </a:pPr>
            <a:r>
              <a:rPr lang="it-IT" sz="2000" b="1" dirty="0">
                <a:solidFill>
                  <a:schemeClr val="tx1"/>
                </a:solidFill>
              </a:rPr>
              <a:t>- Nhu mô phổi: </a:t>
            </a:r>
            <a:r>
              <a:rPr lang="it-IT" sz="2000" dirty="0">
                <a:solidFill>
                  <a:schemeClr val="tx1"/>
                </a:solidFill>
              </a:rPr>
              <a:t>xơ phổi, viêm phổi, phế quản  phế viêm...</a:t>
            </a:r>
            <a:endParaRPr lang="en-US" sz="2000" dirty="0">
              <a:solidFill>
                <a:schemeClr val="tx1"/>
              </a:solidFill>
            </a:endParaRPr>
          </a:p>
          <a:p>
            <a:pPr>
              <a:lnSpc>
                <a:spcPct val="150000"/>
              </a:lnSpc>
            </a:pPr>
            <a:r>
              <a:rPr lang="it-IT" sz="2000" b="1" dirty="0">
                <a:solidFill>
                  <a:schemeClr val="tx1"/>
                </a:solidFill>
              </a:rPr>
              <a:t>- Màng phổi: </a:t>
            </a:r>
            <a:r>
              <a:rPr lang="it-IT" sz="2000" dirty="0">
                <a:solidFill>
                  <a:schemeClr val="tx1"/>
                </a:solidFill>
              </a:rPr>
              <a:t>tràn dịch, tràn khí màng phổi</a:t>
            </a:r>
            <a:endParaRPr lang="en-US" sz="2000" dirty="0">
              <a:solidFill>
                <a:schemeClr val="tx1"/>
              </a:solidFill>
            </a:endParaRPr>
          </a:p>
        </p:txBody>
      </p:sp>
      <p:pic>
        <p:nvPicPr>
          <p:cNvPr id="7" name="Picture 6"/>
          <p:cNvPicPr>
            <a:picLocks noChangeAspect="1"/>
          </p:cNvPicPr>
          <p:nvPr/>
        </p:nvPicPr>
        <p:blipFill>
          <a:blip r:embed="rId2"/>
          <a:stretch>
            <a:fillRect/>
          </a:stretch>
        </p:blipFill>
        <p:spPr>
          <a:xfrm>
            <a:off x="6386748" y="1522908"/>
            <a:ext cx="5389551" cy="3610039"/>
          </a:xfrm>
          <a:prstGeom prst="rect">
            <a:avLst/>
          </a:prstGeom>
        </p:spPr>
      </p:pic>
    </p:spTree>
    <p:extLst>
      <p:ext uri="{BB962C8B-B14F-4D97-AF65-F5344CB8AC3E}">
        <p14:creationId xmlns:p14="http://schemas.microsoft.com/office/powerpoint/2010/main" val="37833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932" y="590570"/>
            <a:ext cx="9888456" cy="747490"/>
          </a:xfrm>
        </p:spPr>
        <p:txBody>
          <a:bodyPr>
            <a:normAutofit/>
          </a:bodyPr>
          <a:lstStyle/>
          <a:p>
            <a:r>
              <a:rPr lang="it-IT" b="1" dirty="0">
                <a:solidFill>
                  <a:srgbClr val="FF0000"/>
                </a:solidFill>
              </a:rPr>
              <a:t>Đặc điểm khó thở trong bệnh lý hô hấp</a:t>
            </a:r>
            <a:endParaRPr lang="en-US" b="1" dirty="0">
              <a:solidFill>
                <a:srgbClr val="FF0000"/>
              </a:solidFill>
            </a:endParaRPr>
          </a:p>
        </p:txBody>
      </p:sp>
      <p:sp>
        <p:nvSpPr>
          <p:cNvPr id="3" name="Content Placeholder 2"/>
          <p:cNvSpPr>
            <a:spLocks noGrp="1"/>
          </p:cNvSpPr>
          <p:nvPr>
            <p:ph idx="1"/>
          </p:nvPr>
        </p:nvSpPr>
        <p:spPr>
          <a:xfrm>
            <a:off x="1081825" y="1455313"/>
            <a:ext cx="5426551" cy="5203063"/>
          </a:xfrm>
        </p:spPr>
        <p:txBody>
          <a:bodyPr>
            <a:noAutofit/>
          </a:bodyPr>
          <a:lstStyle/>
          <a:p>
            <a:pPr>
              <a:lnSpc>
                <a:spcPct val="150000"/>
              </a:lnSpc>
            </a:pPr>
            <a:r>
              <a:rPr lang="en-US" sz="2800" b="1" i="1" dirty="0"/>
              <a:t>- Theo </a:t>
            </a:r>
            <a:r>
              <a:rPr lang="en-US" sz="2800" b="1" i="1" dirty="0" err="1"/>
              <a:t>kiểu</a:t>
            </a:r>
            <a:r>
              <a:rPr lang="en-US" sz="2800" b="1" i="1" dirty="0"/>
              <a:t> </a:t>
            </a:r>
            <a:r>
              <a:rPr lang="en-US" sz="2800" b="1" i="1" dirty="0" err="1"/>
              <a:t>xuất</a:t>
            </a:r>
            <a:r>
              <a:rPr lang="en-US" sz="2800" b="1" i="1" dirty="0"/>
              <a:t> </a:t>
            </a:r>
            <a:r>
              <a:rPr lang="en-US" sz="2800" b="1" i="1" dirty="0" err="1"/>
              <a:t>hiện</a:t>
            </a:r>
            <a:r>
              <a:rPr lang="en-US" sz="2800" b="1" i="1" dirty="0"/>
              <a:t>:</a:t>
            </a:r>
            <a:endParaRPr lang="en-US" sz="2800" b="1" dirty="0"/>
          </a:p>
          <a:p>
            <a:pPr>
              <a:lnSpc>
                <a:spcPct val="150000"/>
              </a:lnSpc>
            </a:pPr>
            <a:r>
              <a:rPr lang="en-US" sz="2800" dirty="0"/>
              <a:t>+ </a:t>
            </a:r>
            <a:r>
              <a:rPr lang="en-US" sz="2800" dirty="0" err="1"/>
              <a:t>Khó</a:t>
            </a:r>
            <a:r>
              <a:rPr lang="en-US" sz="2800" dirty="0"/>
              <a:t> </a:t>
            </a:r>
            <a:r>
              <a:rPr lang="en-US" sz="2800" dirty="0" err="1"/>
              <a:t>thở</a:t>
            </a:r>
            <a:r>
              <a:rPr lang="en-US" sz="2800" dirty="0"/>
              <a:t> </a:t>
            </a:r>
            <a:r>
              <a:rPr lang="en-US" sz="2800" dirty="0" err="1"/>
              <a:t>kịch</a:t>
            </a:r>
            <a:r>
              <a:rPr lang="en-US" sz="2800" dirty="0"/>
              <a:t> </a:t>
            </a:r>
            <a:r>
              <a:rPr lang="en-US" sz="2800" dirty="0" err="1"/>
              <a:t>phát</a:t>
            </a:r>
            <a:r>
              <a:rPr lang="en-US" sz="2800" dirty="0"/>
              <a:t> </a:t>
            </a:r>
            <a:r>
              <a:rPr lang="en-US" sz="2800" dirty="0" err="1"/>
              <a:t>cấp</a:t>
            </a:r>
            <a:r>
              <a:rPr lang="en-US" sz="2800" dirty="0"/>
              <a:t> </a:t>
            </a:r>
            <a:r>
              <a:rPr lang="en-US" sz="2800" dirty="0" err="1"/>
              <a:t>tính</a:t>
            </a:r>
            <a:r>
              <a:rPr lang="en-US" sz="2800" dirty="0"/>
              <a:t>: </a:t>
            </a:r>
            <a:r>
              <a:rPr lang="en-US" sz="2800" dirty="0" err="1"/>
              <a:t>dị</a:t>
            </a:r>
            <a:r>
              <a:rPr lang="en-US" sz="2800" dirty="0"/>
              <a:t> </a:t>
            </a:r>
            <a:r>
              <a:rPr lang="en-US" sz="2800" dirty="0" err="1"/>
              <a:t>vật</a:t>
            </a:r>
            <a:r>
              <a:rPr lang="en-US" sz="2800" dirty="0"/>
              <a:t> </a:t>
            </a:r>
            <a:r>
              <a:rPr lang="en-US" sz="2800" dirty="0" err="1"/>
              <a:t>đường</a:t>
            </a:r>
            <a:r>
              <a:rPr lang="en-US" sz="2800" dirty="0"/>
              <a:t> </a:t>
            </a:r>
            <a:r>
              <a:rPr lang="en-US" sz="2800" dirty="0" err="1"/>
              <a:t>thở</a:t>
            </a:r>
            <a:r>
              <a:rPr lang="en-US" sz="2800" dirty="0"/>
              <a:t>, </a:t>
            </a:r>
            <a:r>
              <a:rPr lang="en-US" sz="2800" dirty="0" err="1"/>
              <a:t>tràn</a:t>
            </a:r>
            <a:r>
              <a:rPr lang="en-US" sz="2800" dirty="0"/>
              <a:t> </a:t>
            </a:r>
            <a:r>
              <a:rPr lang="en-US" sz="2800" dirty="0" err="1"/>
              <a:t>khí</a:t>
            </a:r>
            <a:r>
              <a:rPr lang="en-US" sz="2800" dirty="0"/>
              <a:t> </a:t>
            </a:r>
            <a:r>
              <a:rPr lang="en-US" sz="2800" dirty="0" err="1"/>
              <a:t>màng</a:t>
            </a:r>
            <a:r>
              <a:rPr lang="en-US" sz="2800" dirty="0"/>
              <a:t> </a:t>
            </a:r>
            <a:r>
              <a:rPr lang="en-US" sz="2800" dirty="0" err="1"/>
              <a:t>phổi</a:t>
            </a:r>
            <a:r>
              <a:rPr lang="en-US" sz="2800" dirty="0"/>
              <a:t> </a:t>
            </a:r>
            <a:r>
              <a:rPr lang="en-US" sz="2800" dirty="0" err="1"/>
              <a:t>áp</a:t>
            </a:r>
            <a:r>
              <a:rPr lang="en-US" sz="2800" dirty="0"/>
              <a:t> </a:t>
            </a:r>
            <a:r>
              <a:rPr lang="en-US" sz="2800" dirty="0" err="1"/>
              <a:t>lực</a:t>
            </a:r>
            <a:r>
              <a:rPr lang="en-US" sz="2800" dirty="0"/>
              <a:t>…</a:t>
            </a:r>
          </a:p>
          <a:p>
            <a:pPr>
              <a:lnSpc>
                <a:spcPct val="150000"/>
              </a:lnSpc>
            </a:pPr>
            <a:r>
              <a:rPr lang="en-US" sz="2800" dirty="0"/>
              <a:t>+ </a:t>
            </a:r>
            <a:r>
              <a:rPr lang="en-US" sz="2800" dirty="0" err="1"/>
              <a:t>Khó</a:t>
            </a:r>
            <a:r>
              <a:rPr lang="en-US" sz="2800" dirty="0"/>
              <a:t> </a:t>
            </a:r>
            <a:r>
              <a:rPr lang="en-US" sz="2800" dirty="0" err="1"/>
              <a:t>thở</a:t>
            </a:r>
            <a:r>
              <a:rPr lang="en-US" sz="2800" dirty="0"/>
              <a:t> </a:t>
            </a:r>
            <a:r>
              <a:rPr lang="en-US" sz="2800" dirty="0" err="1"/>
              <a:t>dai</a:t>
            </a:r>
            <a:r>
              <a:rPr lang="en-US" sz="2800" dirty="0"/>
              <a:t> </a:t>
            </a:r>
            <a:r>
              <a:rPr lang="en-US" sz="2800" dirty="0" err="1"/>
              <a:t>dẳng</a:t>
            </a:r>
            <a:r>
              <a:rPr lang="en-US" sz="2800" dirty="0"/>
              <a:t> </a:t>
            </a:r>
            <a:r>
              <a:rPr lang="en-US" sz="2800" dirty="0" err="1"/>
              <a:t>mạn</a:t>
            </a:r>
            <a:r>
              <a:rPr lang="en-US" sz="2800" dirty="0"/>
              <a:t> </a:t>
            </a:r>
            <a:r>
              <a:rPr lang="en-US" sz="2800" dirty="0" err="1"/>
              <a:t>tính</a:t>
            </a:r>
            <a:r>
              <a:rPr lang="en-US" sz="2800" dirty="0"/>
              <a:t>: COPD, u </a:t>
            </a:r>
            <a:r>
              <a:rPr lang="en-US" sz="2800" dirty="0" err="1"/>
              <a:t>phổi</a:t>
            </a:r>
            <a:r>
              <a:rPr lang="en-US" sz="2800" dirty="0"/>
              <a:t> </a:t>
            </a:r>
            <a:r>
              <a:rPr lang="en-US" sz="2800" dirty="0" err="1"/>
              <a:t>hoặc</a:t>
            </a:r>
            <a:r>
              <a:rPr lang="en-US" sz="2800" dirty="0"/>
              <a:t> </a:t>
            </a:r>
            <a:r>
              <a:rPr lang="en-US" sz="2800" dirty="0" err="1"/>
              <a:t>xẹp</a:t>
            </a:r>
            <a:r>
              <a:rPr lang="en-US" sz="2800" dirty="0"/>
              <a:t> </a:t>
            </a:r>
            <a:r>
              <a:rPr lang="en-US" sz="2800" dirty="0" err="1"/>
              <a:t>phổi</a:t>
            </a:r>
            <a:r>
              <a:rPr lang="en-US" sz="2800" dirty="0"/>
              <a:t>…</a:t>
            </a:r>
          </a:p>
        </p:txBody>
      </p:sp>
      <p:pic>
        <p:nvPicPr>
          <p:cNvPr id="5" name="Picture 4"/>
          <p:cNvPicPr>
            <a:picLocks noChangeAspect="1"/>
          </p:cNvPicPr>
          <p:nvPr/>
        </p:nvPicPr>
        <p:blipFill>
          <a:blip r:embed="rId2"/>
          <a:stretch>
            <a:fillRect/>
          </a:stretch>
        </p:blipFill>
        <p:spPr>
          <a:xfrm>
            <a:off x="6508375" y="1886892"/>
            <a:ext cx="4779356" cy="3848907"/>
          </a:xfrm>
          <a:prstGeom prst="rect">
            <a:avLst/>
          </a:prstGeom>
        </p:spPr>
      </p:pic>
    </p:spTree>
    <p:extLst>
      <p:ext uri="{BB962C8B-B14F-4D97-AF65-F5344CB8AC3E}">
        <p14:creationId xmlns:p14="http://schemas.microsoft.com/office/powerpoint/2010/main" val="261824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a:bodyPr>
          <a:lstStyle/>
          <a:p>
            <a:pPr>
              <a:lnSpc>
                <a:spcPct val="150000"/>
              </a:lnSpc>
            </a:pPr>
            <a:r>
              <a:rPr lang="fr-FR" b="1" i="1" dirty="0"/>
              <a:t>2.2 </a:t>
            </a:r>
            <a:r>
              <a:rPr lang="fr-FR" b="1" i="1" dirty="0" err="1"/>
              <a:t>Hình</a:t>
            </a:r>
            <a:r>
              <a:rPr lang="fr-FR" b="1" i="1" dirty="0"/>
              <a:t> </a:t>
            </a:r>
            <a:r>
              <a:rPr lang="fr-FR" b="1" i="1" dirty="0" err="1"/>
              <a:t>thể</a:t>
            </a:r>
            <a:r>
              <a:rPr lang="fr-FR" b="1" i="1" dirty="0"/>
              <a:t> </a:t>
            </a:r>
            <a:r>
              <a:rPr lang="fr-FR" b="1" i="1" dirty="0" err="1"/>
              <a:t>cấu</a:t>
            </a:r>
            <a:r>
              <a:rPr lang="fr-FR" b="1" i="1" dirty="0"/>
              <a:t> </a:t>
            </a:r>
            <a:r>
              <a:rPr lang="fr-FR" b="1" i="1" dirty="0" err="1"/>
              <a:t>tạo</a:t>
            </a:r>
            <a:endParaRPr lang="en-US" dirty="0"/>
          </a:p>
          <a:p>
            <a:pPr>
              <a:lnSpc>
                <a:spcPct val="150000"/>
              </a:lnSpc>
            </a:pPr>
            <a:r>
              <a:rPr lang="en-US" dirty="0"/>
              <a:t>* </a:t>
            </a:r>
            <a:r>
              <a:rPr lang="en-US" dirty="0" err="1"/>
              <a:t>Niêm</a:t>
            </a:r>
            <a:r>
              <a:rPr lang="en-US" dirty="0"/>
              <a:t> </a:t>
            </a:r>
            <a:r>
              <a:rPr lang="en-US" dirty="0" err="1"/>
              <a:t>mạc</a:t>
            </a:r>
            <a:endParaRPr lang="en-US" dirty="0"/>
          </a:p>
          <a:p>
            <a:pPr>
              <a:lnSpc>
                <a:spcPct val="150000"/>
              </a:lnSpc>
            </a:pPr>
            <a:r>
              <a:rPr lang="en-US" dirty="0" err="1"/>
              <a:t>Bao</a:t>
            </a:r>
            <a:r>
              <a:rPr lang="en-US" dirty="0"/>
              <a:t> </a:t>
            </a:r>
            <a:r>
              <a:rPr lang="en-US" dirty="0" err="1"/>
              <a:t>phủ</a:t>
            </a:r>
            <a:r>
              <a:rPr lang="en-US" dirty="0"/>
              <a:t> </a:t>
            </a:r>
            <a:r>
              <a:rPr lang="en-US" dirty="0" err="1"/>
              <a:t>toàn</a:t>
            </a:r>
            <a:r>
              <a:rPr lang="en-US" dirty="0"/>
              <a:t> </a:t>
            </a:r>
            <a:r>
              <a:rPr lang="en-US" dirty="0" err="1"/>
              <a:t>bộ</a:t>
            </a:r>
            <a:r>
              <a:rPr lang="en-US" dirty="0"/>
              <a:t> </a:t>
            </a:r>
            <a:r>
              <a:rPr lang="en-US" dirty="0" err="1"/>
              <a:t>mặt</a:t>
            </a:r>
            <a:r>
              <a:rPr lang="en-US" dirty="0"/>
              <a:t> </a:t>
            </a:r>
            <a:r>
              <a:rPr lang="en-US" dirty="0" err="1"/>
              <a:t>trong</a:t>
            </a:r>
            <a:r>
              <a:rPr lang="en-US" dirty="0"/>
              <a:t> </a:t>
            </a:r>
            <a:r>
              <a:rPr lang="en-US" dirty="0" err="1"/>
              <a:t>của</a:t>
            </a:r>
            <a:r>
              <a:rPr lang="en-US" dirty="0"/>
              <a:t> </a:t>
            </a:r>
            <a:r>
              <a:rPr lang="en-US" dirty="0" err="1"/>
              <a:t>mũi</a:t>
            </a:r>
            <a:r>
              <a:rPr lang="en-US" dirty="0"/>
              <a:t> </a:t>
            </a:r>
            <a:r>
              <a:rPr lang="en-US" dirty="0" err="1"/>
              <a:t>có</a:t>
            </a:r>
            <a:r>
              <a:rPr lang="en-US" dirty="0"/>
              <a:t> </a:t>
            </a:r>
            <a:r>
              <a:rPr lang="en-US" dirty="0" err="1"/>
              <a:t>nhiều</a:t>
            </a:r>
            <a:r>
              <a:rPr lang="en-US" dirty="0"/>
              <a:t> </a:t>
            </a:r>
            <a:r>
              <a:rPr lang="en-US" dirty="0" err="1"/>
              <a:t>mạch</a:t>
            </a:r>
            <a:r>
              <a:rPr lang="en-US" dirty="0"/>
              <a:t> </a:t>
            </a:r>
            <a:r>
              <a:rPr lang="en-US" dirty="0" err="1"/>
              <a:t>máu</a:t>
            </a:r>
            <a:r>
              <a:rPr lang="en-US" dirty="0"/>
              <a:t> </a:t>
            </a:r>
            <a:r>
              <a:rPr lang="en-US" dirty="0" err="1"/>
              <a:t>và</a:t>
            </a:r>
            <a:r>
              <a:rPr lang="en-US" dirty="0"/>
              <a:t> </a:t>
            </a:r>
            <a:r>
              <a:rPr lang="en-US" dirty="0" err="1"/>
              <a:t>lách</a:t>
            </a:r>
            <a:r>
              <a:rPr lang="en-US" dirty="0"/>
              <a:t> </a:t>
            </a:r>
            <a:r>
              <a:rPr lang="en-US" dirty="0" err="1"/>
              <a:t>vào</a:t>
            </a:r>
            <a:r>
              <a:rPr lang="en-US" dirty="0"/>
              <a:t> </a:t>
            </a:r>
            <a:r>
              <a:rPr lang="en-US" dirty="0" err="1"/>
              <a:t>bên</a:t>
            </a:r>
            <a:r>
              <a:rPr lang="en-US" dirty="0"/>
              <a:t> </a:t>
            </a:r>
            <a:r>
              <a:rPr lang="en-US" dirty="0" err="1"/>
              <a:t>trong</a:t>
            </a:r>
            <a:r>
              <a:rPr lang="en-US" dirty="0"/>
              <a:t> </a:t>
            </a:r>
            <a:r>
              <a:rPr lang="en-US" dirty="0" err="1"/>
              <a:t>các</a:t>
            </a:r>
            <a:r>
              <a:rPr lang="en-US" dirty="0"/>
              <a:t> </a:t>
            </a:r>
            <a:r>
              <a:rPr lang="en-US" dirty="0" err="1"/>
              <a:t>xoang</a:t>
            </a:r>
            <a:r>
              <a:rPr lang="en-US" dirty="0"/>
              <a:t> </a:t>
            </a:r>
            <a:r>
              <a:rPr lang="en-US" dirty="0" err="1"/>
              <a:t>có</a:t>
            </a:r>
            <a:r>
              <a:rPr lang="en-US" dirty="0"/>
              <a:t> 2 </a:t>
            </a:r>
            <a:r>
              <a:rPr lang="en-US" dirty="0" err="1"/>
              <a:t>phần</a:t>
            </a:r>
            <a:r>
              <a:rPr lang="en-US" dirty="0"/>
              <a:t>.</a:t>
            </a:r>
          </a:p>
          <a:p>
            <a:pPr>
              <a:lnSpc>
                <a:spcPct val="150000"/>
              </a:lnSpc>
            </a:pPr>
            <a:r>
              <a:rPr lang="en-US" dirty="0"/>
              <a:t>- </a:t>
            </a:r>
            <a:r>
              <a:rPr lang="en-US" dirty="0" err="1"/>
              <a:t>Phần</a:t>
            </a:r>
            <a:r>
              <a:rPr lang="en-US" dirty="0"/>
              <a:t> </a:t>
            </a:r>
            <a:r>
              <a:rPr lang="en-US" dirty="0" err="1"/>
              <a:t>trên</a:t>
            </a:r>
            <a:r>
              <a:rPr lang="en-US" dirty="0"/>
              <a:t> </a:t>
            </a:r>
            <a:r>
              <a:rPr lang="en-US" dirty="0" err="1"/>
              <a:t>là</a:t>
            </a:r>
            <a:r>
              <a:rPr lang="en-US" dirty="0"/>
              <a:t> </a:t>
            </a:r>
            <a:r>
              <a:rPr lang="en-US" dirty="0" err="1"/>
              <a:t>phần</a:t>
            </a:r>
            <a:r>
              <a:rPr lang="en-US" dirty="0"/>
              <a:t> </a:t>
            </a:r>
            <a:r>
              <a:rPr lang="en-US" dirty="0" err="1"/>
              <a:t>khứu</a:t>
            </a:r>
            <a:r>
              <a:rPr lang="en-US" dirty="0"/>
              <a:t> </a:t>
            </a:r>
            <a:r>
              <a:rPr lang="en-US" dirty="0" err="1"/>
              <a:t>giác</a:t>
            </a:r>
            <a:r>
              <a:rPr lang="en-US" dirty="0"/>
              <a:t>, </a:t>
            </a:r>
            <a:r>
              <a:rPr lang="en-US" dirty="0" err="1"/>
              <a:t>có</a:t>
            </a:r>
            <a:r>
              <a:rPr lang="en-US" dirty="0"/>
              <a:t> </a:t>
            </a:r>
            <a:r>
              <a:rPr lang="en-US" dirty="0" err="1"/>
              <a:t>nhiều</a:t>
            </a:r>
            <a:r>
              <a:rPr lang="en-US" dirty="0"/>
              <a:t> </a:t>
            </a:r>
            <a:r>
              <a:rPr lang="en-US" dirty="0" err="1"/>
              <a:t>tế</a:t>
            </a:r>
            <a:r>
              <a:rPr lang="en-US" dirty="0"/>
              <a:t> </a:t>
            </a:r>
            <a:r>
              <a:rPr lang="en-US" dirty="0" err="1"/>
              <a:t>bào</a:t>
            </a:r>
            <a:r>
              <a:rPr lang="en-US" dirty="0"/>
              <a:t> </a:t>
            </a:r>
            <a:r>
              <a:rPr lang="en-US" dirty="0" err="1"/>
              <a:t>thần</a:t>
            </a:r>
            <a:r>
              <a:rPr lang="en-US" dirty="0"/>
              <a:t> </a:t>
            </a:r>
            <a:r>
              <a:rPr lang="en-US" dirty="0" err="1"/>
              <a:t>kinh</a:t>
            </a:r>
            <a:r>
              <a:rPr lang="en-US" dirty="0"/>
              <a:t> </a:t>
            </a:r>
            <a:r>
              <a:rPr lang="en-US" dirty="0" err="1"/>
              <a:t>khứu</a:t>
            </a:r>
            <a:r>
              <a:rPr lang="en-US" dirty="0"/>
              <a:t> </a:t>
            </a:r>
            <a:r>
              <a:rPr lang="en-US" dirty="0" err="1"/>
              <a:t>giác</a:t>
            </a:r>
            <a:r>
              <a:rPr lang="en-US" dirty="0"/>
              <a:t>.</a:t>
            </a:r>
          </a:p>
          <a:p>
            <a:pPr>
              <a:lnSpc>
                <a:spcPct val="150000"/>
              </a:lnSpc>
            </a:pPr>
            <a:r>
              <a:rPr lang="en-US" dirty="0"/>
              <a:t>- </a:t>
            </a:r>
            <a:r>
              <a:rPr lang="en-US" dirty="0" err="1"/>
              <a:t>Phần</a:t>
            </a:r>
            <a:r>
              <a:rPr lang="en-US" dirty="0"/>
              <a:t> </a:t>
            </a:r>
            <a:r>
              <a:rPr lang="en-US" dirty="0" err="1"/>
              <a:t>dưới</a:t>
            </a:r>
            <a:r>
              <a:rPr lang="en-US" dirty="0"/>
              <a:t> </a:t>
            </a:r>
            <a:r>
              <a:rPr lang="en-US" dirty="0" err="1"/>
              <a:t>là</a:t>
            </a:r>
            <a:r>
              <a:rPr lang="en-US" dirty="0"/>
              <a:t> </a:t>
            </a:r>
            <a:r>
              <a:rPr lang="en-US" dirty="0" err="1"/>
              <a:t>phần</a:t>
            </a:r>
            <a:r>
              <a:rPr lang="en-US" dirty="0"/>
              <a:t> </a:t>
            </a:r>
            <a:r>
              <a:rPr lang="en-US" dirty="0" err="1"/>
              <a:t>hô</a:t>
            </a:r>
            <a:r>
              <a:rPr lang="en-US" dirty="0"/>
              <a:t> </a:t>
            </a:r>
            <a:r>
              <a:rPr lang="en-US" dirty="0" err="1"/>
              <a:t>hấp</a:t>
            </a:r>
            <a:r>
              <a:rPr lang="en-US" dirty="0"/>
              <a:t> </a:t>
            </a:r>
            <a:r>
              <a:rPr lang="en-US" dirty="0" err="1"/>
              <a:t>có</a:t>
            </a:r>
            <a:r>
              <a:rPr lang="en-US" dirty="0"/>
              <a:t> </a:t>
            </a:r>
            <a:r>
              <a:rPr lang="en-US" dirty="0" err="1"/>
              <a:t>nhiều</a:t>
            </a:r>
            <a:r>
              <a:rPr lang="en-US" dirty="0"/>
              <a:t> </a:t>
            </a:r>
            <a:r>
              <a:rPr lang="en-US" dirty="0" err="1"/>
              <a:t>tuyến</a:t>
            </a:r>
            <a:r>
              <a:rPr lang="en-US" dirty="0"/>
              <a:t> </a:t>
            </a:r>
            <a:r>
              <a:rPr lang="en-US" dirty="0" err="1"/>
              <a:t>tiết</a:t>
            </a:r>
            <a:r>
              <a:rPr lang="en-US" dirty="0"/>
              <a:t> </a:t>
            </a:r>
            <a:r>
              <a:rPr lang="en-US" dirty="0" err="1"/>
              <a:t>dịch</a:t>
            </a:r>
            <a:r>
              <a:rPr lang="en-US" dirty="0"/>
              <a:t> </a:t>
            </a:r>
            <a:r>
              <a:rPr lang="en-US" dirty="0" err="1"/>
              <a:t>nhầy</a:t>
            </a:r>
            <a:r>
              <a:rPr lang="en-US" dirty="0"/>
              <a:t> </a:t>
            </a:r>
            <a:r>
              <a:rPr lang="en-US" dirty="0" err="1"/>
              <a:t>và</a:t>
            </a:r>
            <a:r>
              <a:rPr lang="en-US" dirty="0"/>
              <a:t> </a:t>
            </a:r>
            <a:r>
              <a:rPr lang="en-US" dirty="0" err="1"/>
              <a:t>lỏng</a:t>
            </a:r>
            <a:r>
              <a:rPr lang="en-US" dirty="0"/>
              <a:t>.</a:t>
            </a:r>
          </a:p>
          <a:p>
            <a:pPr>
              <a:lnSpc>
                <a:spcPct val="150000"/>
              </a:lnSpc>
            </a:pPr>
            <a:endParaRPr lang="en-US" dirty="0"/>
          </a:p>
        </p:txBody>
      </p:sp>
    </p:spTree>
    <p:extLst>
      <p:ext uri="{BB962C8B-B14F-4D97-AF65-F5344CB8AC3E}">
        <p14:creationId xmlns:p14="http://schemas.microsoft.com/office/powerpoint/2010/main" val="119922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078" y="652725"/>
            <a:ext cx="9988648" cy="747490"/>
          </a:xfrm>
        </p:spPr>
        <p:txBody>
          <a:bodyPr>
            <a:normAutofit fontScale="90000"/>
          </a:bodyPr>
          <a:lstStyle/>
          <a:p>
            <a:r>
              <a:rPr lang="it-IT" b="1" dirty="0">
                <a:solidFill>
                  <a:srgbClr val="FF0000"/>
                </a:solidFill>
              </a:rPr>
              <a:t>Đặc điểm khó thở trong bệnh lý hô hấp </a:t>
            </a:r>
            <a:r>
              <a:rPr lang="en-US" b="1" dirty="0">
                <a:solidFill>
                  <a:srgbClr val="FF0000"/>
                </a:solidFill>
              </a:rPr>
              <a:t>(tiếp theo)</a:t>
            </a:r>
          </a:p>
        </p:txBody>
      </p:sp>
      <p:sp>
        <p:nvSpPr>
          <p:cNvPr id="3" name="Content Placeholder 2"/>
          <p:cNvSpPr>
            <a:spLocks noGrp="1"/>
          </p:cNvSpPr>
          <p:nvPr>
            <p:ph idx="1"/>
          </p:nvPr>
        </p:nvSpPr>
        <p:spPr>
          <a:xfrm>
            <a:off x="953037" y="1506829"/>
            <a:ext cx="6095731" cy="5151548"/>
          </a:xfrm>
        </p:spPr>
        <p:txBody>
          <a:bodyPr>
            <a:noAutofit/>
          </a:bodyPr>
          <a:lstStyle/>
          <a:p>
            <a:pPr>
              <a:lnSpc>
                <a:spcPct val="150000"/>
              </a:lnSpc>
            </a:pPr>
            <a:r>
              <a:rPr lang="en-US" sz="2400" b="1" i="1" dirty="0"/>
              <a:t>- Theo </a:t>
            </a:r>
            <a:r>
              <a:rPr lang="en-US" sz="2400" b="1" i="1" dirty="0" err="1"/>
              <a:t>hoàn</a:t>
            </a:r>
            <a:r>
              <a:rPr lang="en-US" sz="2400" b="1" i="1" dirty="0"/>
              <a:t> </a:t>
            </a:r>
            <a:r>
              <a:rPr lang="en-US" sz="2400" b="1" i="1" dirty="0" err="1"/>
              <a:t>cảnh</a:t>
            </a:r>
            <a:r>
              <a:rPr lang="en-US" sz="2400" b="1" i="1" dirty="0"/>
              <a:t> </a:t>
            </a:r>
            <a:r>
              <a:rPr lang="en-US" sz="2400" b="1" i="1" dirty="0" err="1"/>
              <a:t>xuất</a:t>
            </a:r>
            <a:r>
              <a:rPr lang="en-US" sz="2400" b="1" i="1" dirty="0"/>
              <a:t> </a:t>
            </a:r>
            <a:r>
              <a:rPr lang="en-US" sz="2400" b="1" i="1" dirty="0" err="1"/>
              <a:t>hiện</a:t>
            </a:r>
            <a:r>
              <a:rPr lang="en-US" sz="2400" b="1" i="1" dirty="0"/>
              <a:t>:</a:t>
            </a:r>
            <a:endParaRPr lang="en-US" sz="2400" b="1" dirty="0"/>
          </a:p>
          <a:p>
            <a:pPr>
              <a:lnSpc>
                <a:spcPct val="150000"/>
              </a:lnSpc>
            </a:pPr>
            <a:r>
              <a:rPr lang="en-US" sz="2400" dirty="0"/>
              <a:t>+ </a:t>
            </a:r>
            <a:r>
              <a:rPr lang="en-US" sz="2400" dirty="0" err="1"/>
              <a:t>Khó</a:t>
            </a:r>
            <a:r>
              <a:rPr lang="en-US" sz="2400" dirty="0"/>
              <a:t> </a:t>
            </a:r>
            <a:r>
              <a:rPr lang="en-US" sz="2400" dirty="0" err="1"/>
              <a:t>thở</a:t>
            </a:r>
            <a:r>
              <a:rPr lang="en-US" sz="2400" dirty="0"/>
              <a:t> </a:t>
            </a:r>
            <a:r>
              <a:rPr lang="en-US" sz="2400" dirty="0" err="1"/>
              <a:t>khi</a:t>
            </a:r>
            <a:r>
              <a:rPr lang="en-US" sz="2400" dirty="0"/>
              <a:t> </a:t>
            </a:r>
            <a:r>
              <a:rPr lang="en-US" sz="2400" dirty="0" err="1"/>
              <a:t>nghỉ</a:t>
            </a:r>
            <a:r>
              <a:rPr lang="en-US" sz="2400" dirty="0"/>
              <a:t> </a:t>
            </a:r>
            <a:r>
              <a:rPr lang="en-US" sz="2400" dirty="0" err="1"/>
              <a:t>ngơi</a:t>
            </a:r>
            <a:r>
              <a:rPr lang="en-US" sz="2400" dirty="0"/>
              <a:t>: </a:t>
            </a:r>
            <a:r>
              <a:rPr lang="en-US" sz="2400" dirty="0" err="1"/>
              <a:t>viêm</a:t>
            </a:r>
            <a:r>
              <a:rPr lang="en-US" sz="2400" dirty="0"/>
              <a:t> </a:t>
            </a:r>
            <a:r>
              <a:rPr lang="en-US" sz="2400" dirty="0" err="1"/>
              <a:t>phổi</a:t>
            </a:r>
            <a:r>
              <a:rPr lang="en-US" sz="2400" dirty="0"/>
              <a:t>, HPQ…</a:t>
            </a:r>
          </a:p>
          <a:p>
            <a:pPr>
              <a:lnSpc>
                <a:spcPct val="150000"/>
              </a:lnSpc>
            </a:pPr>
            <a:r>
              <a:rPr lang="en-US" sz="2400" dirty="0"/>
              <a:t>+ </a:t>
            </a:r>
            <a:r>
              <a:rPr lang="en-US" sz="2400" dirty="0" err="1"/>
              <a:t>Khó</a:t>
            </a:r>
            <a:r>
              <a:rPr lang="en-US" sz="2400" dirty="0"/>
              <a:t> </a:t>
            </a:r>
            <a:r>
              <a:rPr lang="en-US" sz="2400" dirty="0" err="1"/>
              <a:t>thở</a:t>
            </a:r>
            <a:r>
              <a:rPr lang="en-US" sz="2400" dirty="0"/>
              <a:t> </a:t>
            </a:r>
            <a:r>
              <a:rPr lang="en-US" sz="2400" dirty="0" err="1"/>
              <a:t>sau</a:t>
            </a:r>
            <a:r>
              <a:rPr lang="en-US" sz="2400" dirty="0"/>
              <a:t> </a:t>
            </a:r>
            <a:r>
              <a:rPr lang="en-US" sz="2400" dirty="0" err="1"/>
              <a:t>gắng</a:t>
            </a:r>
            <a:r>
              <a:rPr lang="en-US" sz="2400" dirty="0"/>
              <a:t> </a:t>
            </a:r>
            <a:r>
              <a:rPr lang="en-US" sz="2400" dirty="0" err="1"/>
              <a:t>sức</a:t>
            </a:r>
            <a:r>
              <a:rPr lang="en-US" sz="2400" dirty="0"/>
              <a:t>: HPQ,…</a:t>
            </a:r>
          </a:p>
          <a:p>
            <a:pPr>
              <a:lnSpc>
                <a:spcPct val="150000"/>
              </a:lnSpc>
            </a:pPr>
            <a:r>
              <a:rPr lang="en-US" sz="2400" dirty="0"/>
              <a:t>+ </a:t>
            </a:r>
            <a:r>
              <a:rPr lang="en-US" sz="2400" dirty="0" err="1"/>
              <a:t>Khó</a:t>
            </a:r>
            <a:r>
              <a:rPr lang="en-US" sz="2400" dirty="0"/>
              <a:t> </a:t>
            </a:r>
            <a:r>
              <a:rPr lang="en-US" sz="2400" dirty="0" err="1"/>
              <a:t>thở</a:t>
            </a:r>
            <a:r>
              <a:rPr lang="en-US" sz="2400" dirty="0"/>
              <a:t> </a:t>
            </a:r>
            <a:r>
              <a:rPr lang="en-US" sz="2400" dirty="0" err="1"/>
              <a:t>liên</a:t>
            </a:r>
            <a:r>
              <a:rPr lang="en-US" sz="2400" dirty="0"/>
              <a:t> </a:t>
            </a:r>
            <a:r>
              <a:rPr lang="en-US" sz="2400" dirty="0" err="1"/>
              <a:t>quan</a:t>
            </a:r>
            <a:r>
              <a:rPr lang="en-US" sz="2400" dirty="0"/>
              <a:t> </a:t>
            </a:r>
            <a:r>
              <a:rPr lang="en-US" sz="2400" dirty="0" err="1"/>
              <a:t>đến</a:t>
            </a:r>
            <a:r>
              <a:rPr lang="en-US" sz="2400" dirty="0"/>
              <a:t> </a:t>
            </a:r>
            <a:r>
              <a:rPr lang="en-US" sz="2400" dirty="0" err="1"/>
              <a:t>các</a:t>
            </a:r>
            <a:r>
              <a:rPr lang="en-US" sz="2400" dirty="0"/>
              <a:t> </a:t>
            </a:r>
            <a:r>
              <a:rPr lang="en-US" sz="2400" dirty="0" err="1"/>
              <a:t>yếu</a:t>
            </a:r>
            <a:r>
              <a:rPr lang="en-US" sz="2400" dirty="0"/>
              <a:t> </a:t>
            </a:r>
            <a:r>
              <a:rPr lang="en-US" sz="2400" dirty="0" err="1"/>
              <a:t>tố</a:t>
            </a:r>
            <a:r>
              <a:rPr lang="en-US" sz="2400" dirty="0"/>
              <a:t> </a:t>
            </a:r>
            <a:r>
              <a:rPr lang="en-US" sz="2400" dirty="0" err="1"/>
              <a:t>môi</a:t>
            </a:r>
            <a:r>
              <a:rPr lang="en-US" sz="2400" dirty="0"/>
              <a:t> </a:t>
            </a:r>
            <a:r>
              <a:rPr lang="en-US" sz="2400" dirty="0" err="1"/>
              <a:t>trường</a:t>
            </a:r>
            <a:r>
              <a:rPr lang="en-US" sz="2400" dirty="0"/>
              <a:t>: </a:t>
            </a:r>
            <a:r>
              <a:rPr lang="en-US" sz="2400" dirty="0" err="1"/>
              <a:t>thay</a:t>
            </a:r>
            <a:r>
              <a:rPr lang="en-US" sz="2400" dirty="0"/>
              <a:t> </a:t>
            </a:r>
            <a:r>
              <a:rPr lang="en-US" sz="2400" dirty="0" err="1"/>
              <a:t>đổi</a:t>
            </a:r>
            <a:r>
              <a:rPr lang="en-US" sz="2400" dirty="0"/>
              <a:t> </a:t>
            </a:r>
            <a:r>
              <a:rPr lang="en-US" sz="2400" dirty="0" err="1"/>
              <a:t>thời</a:t>
            </a:r>
            <a:r>
              <a:rPr lang="en-US" sz="2400" dirty="0"/>
              <a:t> </a:t>
            </a:r>
            <a:r>
              <a:rPr lang="en-US" sz="2400" dirty="0" err="1"/>
              <a:t>tiết</a:t>
            </a:r>
            <a:r>
              <a:rPr lang="en-US" sz="2400" dirty="0"/>
              <a:t>, </a:t>
            </a:r>
            <a:r>
              <a:rPr lang="en-US" sz="2400" dirty="0" err="1"/>
              <a:t>tiếp</a:t>
            </a:r>
            <a:r>
              <a:rPr lang="en-US" sz="2400" dirty="0"/>
              <a:t> </a:t>
            </a:r>
            <a:r>
              <a:rPr lang="en-US" sz="2400" dirty="0" err="1"/>
              <a:t>xúc</a:t>
            </a:r>
            <a:r>
              <a:rPr lang="en-US" sz="2400" dirty="0"/>
              <a:t> </a:t>
            </a:r>
            <a:r>
              <a:rPr lang="en-US" sz="2400" dirty="0" err="1"/>
              <a:t>nghề</a:t>
            </a:r>
            <a:r>
              <a:rPr lang="en-US" sz="2400" dirty="0"/>
              <a:t> </a:t>
            </a:r>
            <a:r>
              <a:rPr lang="en-US" sz="2400" dirty="0" err="1"/>
              <a:t>nghiệp</a:t>
            </a:r>
            <a:r>
              <a:rPr lang="en-US" sz="2400" dirty="0"/>
              <a:t>.</a:t>
            </a:r>
          </a:p>
          <a:p>
            <a:pPr algn="just">
              <a:lnSpc>
                <a:spcPct val="150000"/>
              </a:lnSpc>
            </a:pPr>
            <a:endParaRPr lang="en-US" sz="2000" dirty="0"/>
          </a:p>
        </p:txBody>
      </p:sp>
      <p:pic>
        <p:nvPicPr>
          <p:cNvPr id="6" name="Picture 2" descr="Image result for hệ hô hấp duong tho t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768" y="1931391"/>
            <a:ext cx="4592958" cy="344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8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223" y="639950"/>
            <a:ext cx="9964271" cy="747490"/>
          </a:xfrm>
        </p:spPr>
        <p:txBody>
          <a:bodyPr>
            <a:normAutofit fontScale="90000"/>
          </a:bodyPr>
          <a:lstStyle/>
          <a:p>
            <a:r>
              <a:rPr lang="it-IT" b="1" dirty="0">
                <a:solidFill>
                  <a:srgbClr val="FF0000"/>
                </a:solidFill>
              </a:rPr>
              <a:t>Đặc điểm khó thở trong bệnh lý hô hấp </a:t>
            </a:r>
            <a:r>
              <a:rPr lang="en-US" b="1" dirty="0">
                <a:solidFill>
                  <a:srgbClr val="FF0000"/>
                </a:solidFill>
              </a:rPr>
              <a:t>(tiếp theo)</a:t>
            </a:r>
          </a:p>
        </p:txBody>
      </p:sp>
      <p:sp>
        <p:nvSpPr>
          <p:cNvPr id="3" name="Content Placeholder 2"/>
          <p:cNvSpPr>
            <a:spLocks noGrp="1"/>
          </p:cNvSpPr>
          <p:nvPr>
            <p:ph idx="1"/>
          </p:nvPr>
        </p:nvSpPr>
        <p:spPr>
          <a:xfrm>
            <a:off x="1491677" y="1452282"/>
            <a:ext cx="5460453" cy="5250421"/>
          </a:xfrm>
        </p:spPr>
        <p:txBody>
          <a:bodyPr>
            <a:normAutofit/>
          </a:bodyPr>
          <a:lstStyle/>
          <a:p>
            <a:pPr>
              <a:lnSpc>
                <a:spcPct val="150000"/>
              </a:lnSpc>
            </a:pPr>
            <a:r>
              <a:rPr lang="en-US" sz="2800" b="1" i="1" dirty="0"/>
              <a:t>- Theo </a:t>
            </a:r>
            <a:r>
              <a:rPr lang="en-US" sz="2800" b="1" i="1" dirty="0" err="1"/>
              <a:t>tần</a:t>
            </a:r>
            <a:r>
              <a:rPr lang="en-US" sz="2800" b="1" i="1" dirty="0"/>
              <a:t> </a:t>
            </a:r>
            <a:r>
              <a:rPr lang="en-US" sz="2800" b="1" i="1" dirty="0" err="1"/>
              <a:t>số</a:t>
            </a:r>
            <a:r>
              <a:rPr lang="en-US" sz="2800" b="1" i="1" dirty="0"/>
              <a:t>:  </a:t>
            </a:r>
            <a:endParaRPr lang="en-US" sz="2800" b="1" dirty="0"/>
          </a:p>
          <a:p>
            <a:pPr>
              <a:lnSpc>
                <a:spcPct val="150000"/>
              </a:lnSpc>
            </a:pPr>
            <a:r>
              <a:rPr lang="en-US" sz="2800" dirty="0"/>
              <a:t>+ </a:t>
            </a:r>
            <a:r>
              <a:rPr lang="en-US" sz="2800" dirty="0" err="1"/>
              <a:t>Khó</a:t>
            </a:r>
            <a:r>
              <a:rPr lang="en-US" sz="2800" dirty="0"/>
              <a:t> </a:t>
            </a:r>
            <a:r>
              <a:rPr lang="en-US" sz="2800" dirty="0" err="1"/>
              <a:t>thở</a:t>
            </a:r>
            <a:r>
              <a:rPr lang="en-US" sz="2800" dirty="0"/>
              <a:t> </a:t>
            </a:r>
            <a:r>
              <a:rPr lang="en-US" sz="2800" dirty="0" err="1"/>
              <a:t>nhanh</a:t>
            </a:r>
            <a:r>
              <a:rPr lang="en-US" sz="2800" dirty="0"/>
              <a:t> (&gt;25 </a:t>
            </a:r>
            <a:r>
              <a:rPr lang="en-US" sz="2800" dirty="0" err="1"/>
              <a:t>lần</a:t>
            </a:r>
            <a:r>
              <a:rPr lang="en-US" sz="2800" dirty="0"/>
              <a:t>/</a:t>
            </a:r>
            <a:r>
              <a:rPr lang="en-US" sz="2800" dirty="0" err="1"/>
              <a:t>phút</a:t>
            </a:r>
            <a:r>
              <a:rPr lang="en-US" sz="2800" dirty="0"/>
              <a:t>): </a:t>
            </a:r>
            <a:r>
              <a:rPr lang="en-US" sz="2800" dirty="0" err="1"/>
              <a:t>viêm</a:t>
            </a:r>
            <a:r>
              <a:rPr lang="en-US" sz="2800" dirty="0"/>
              <a:t> </a:t>
            </a:r>
            <a:r>
              <a:rPr lang="en-US" sz="2800" dirty="0" err="1"/>
              <a:t>phổi</a:t>
            </a:r>
            <a:r>
              <a:rPr lang="en-US" sz="2800" dirty="0"/>
              <a:t>, </a:t>
            </a:r>
            <a:r>
              <a:rPr lang="en-US" sz="2800" dirty="0" err="1"/>
              <a:t>viêm</a:t>
            </a:r>
            <a:r>
              <a:rPr lang="en-US" sz="2800" dirty="0"/>
              <a:t> </a:t>
            </a:r>
            <a:r>
              <a:rPr lang="en-US" sz="2800" dirty="0" err="1"/>
              <a:t>phế</a:t>
            </a:r>
            <a:r>
              <a:rPr lang="en-US" sz="2800" dirty="0"/>
              <a:t> </a:t>
            </a:r>
            <a:r>
              <a:rPr lang="en-US" sz="2800" dirty="0" err="1"/>
              <a:t>quản</a:t>
            </a:r>
            <a:r>
              <a:rPr lang="en-US" sz="2800" dirty="0"/>
              <a:t>…</a:t>
            </a:r>
          </a:p>
          <a:p>
            <a:pPr>
              <a:lnSpc>
                <a:spcPct val="150000"/>
              </a:lnSpc>
            </a:pPr>
            <a:r>
              <a:rPr lang="en-US" sz="2800" dirty="0"/>
              <a:t>+ </a:t>
            </a:r>
            <a:r>
              <a:rPr lang="en-US" sz="2800" dirty="0" err="1"/>
              <a:t>Khó</a:t>
            </a:r>
            <a:r>
              <a:rPr lang="en-US" sz="2800" dirty="0"/>
              <a:t> </a:t>
            </a:r>
            <a:r>
              <a:rPr lang="en-US" sz="2800" dirty="0" err="1"/>
              <a:t>thở</a:t>
            </a:r>
            <a:r>
              <a:rPr lang="en-US" sz="2800" dirty="0"/>
              <a:t> </a:t>
            </a:r>
            <a:r>
              <a:rPr lang="en-US" sz="2800" dirty="0" err="1"/>
              <a:t>chậm</a:t>
            </a:r>
            <a:r>
              <a:rPr lang="en-US" sz="2800" dirty="0"/>
              <a:t> (&lt;12 </a:t>
            </a:r>
            <a:r>
              <a:rPr lang="en-US" sz="2800" dirty="0" err="1"/>
              <a:t>lần</a:t>
            </a:r>
            <a:r>
              <a:rPr lang="en-US" sz="2800" dirty="0"/>
              <a:t>/</a:t>
            </a:r>
            <a:r>
              <a:rPr lang="en-US" sz="2800" dirty="0" err="1"/>
              <a:t>phút</a:t>
            </a:r>
            <a:r>
              <a:rPr lang="en-US" sz="2800" dirty="0"/>
              <a:t>): hen </a:t>
            </a:r>
            <a:r>
              <a:rPr lang="en-US" sz="2800" dirty="0" err="1"/>
              <a:t>phế</a:t>
            </a:r>
            <a:r>
              <a:rPr lang="en-US" sz="2800" dirty="0"/>
              <a:t> </a:t>
            </a:r>
            <a:r>
              <a:rPr lang="en-US" sz="2800" dirty="0" err="1"/>
              <a:t>quản</a:t>
            </a:r>
            <a:r>
              <a:rPr lang="en-US" sz="2800" dirty="0"/>
              <a:t>,…</a:t>
            </a:r>
          </a:p>
        </p:txBody>
      </p:sp>
      <p:pic>
        <p:nvPicPr>
          <p:cNvPr id="2050" name="Picture 2" descr="Image result for ph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337" y="2065862"/>
            <a:ext cx="4946075" cy="3904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1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712" y="597776"/>
            <a:ext cx="9960123" cy="747490"/>
          </a:xfrm>
        </p:spPr>
        <p:txBody>
          <a:bodyPr>
            <a:normAutofit fontScale="90000"/>
          </a:bodyPr>
          <a:lstStyle/>
          <a:p>
            <a:r>
              <a:rPr lang="it-IT" b="1" dirty="0">
                <a:solidFill>
                  <a:srgbClr val="FF0000"/>
                </a:solidFill>
              </a:rPr>
              <a:t>Đặc điểm khó thở trong bệnh lý hô hấp </a:t>
            </a:r>
            <a:r>
              <a:rPr lang="en-US" b="1" dirty="0">
                <a:solidFill>
                  <a:srgbClr val="FF0000"/>
                </a:solidFill>
              </a:rPr>
              <a:t>(tiếp theo)</a:t>
            </a:r>
          </a:p>
        </p:txBody>
      </p:sp>
      <p:sp>
        <p:nvSpPr>
          <p:cNvPr id="3" name="Content Placeholder 2"/>
          <p:cNvSpPr>
            <a:spLocks noGrp="1"/>
          </p:cNvSpPr>
          <p:nvPr>
            <p:ph idx="1"/>
          </p:nvPr>
        </p:nvSpPr>
        <p:spPr>
          <a:xfrm>
            <a:off x="1317813" y="1345266"/>
            <a:ext cx="4975411" cy="5250421"/>
          </a:xfrm>
        </p:spPr>
        <p:txBody>
          <a:bodyPr>
            <a:normAutofit/>
          </a:bodyPr>
          <a:lstStyle/>
          <a:p>
            <a:r>
              <a:rPr lang="en-US" sz="2800" i="1" dirty="0"/>
              <a:t>- Theo </a:t>
            </a:r>
            <a:r>
              <a:rPr lang="en-US" sz="2800" i="1" dirty="0" err="1"/>
              <a:t>thì</a:t>
            </a:r>
            <a:r>
              <a:rPr lang="en-US" sz="2800" i="1" dirty="0"/>
              <a:t> </a:t>
            </a:r>
            <a:r>
              <a:rPr lang="en-US" sz="2800" i="1" dirty="0" err="1"/>
              <a:t>thở</a:t>
            </a:r>
            <a:r>
              <a:rPr lang="en-US" sz="2800" i="1" dirty="0"/>
              <a:t>: </a:t>
            </a:r>
            <a:endParaRPr lang="en-US" sz="2800" dirty="0"/>
          </a:p>
          <a:p>
            <a:r>
              <a:rPr lang="en-US" sz="2800" dirty="0"/>
              <a:t>+ </a:t>
            </a:r>
            <a:r>
              <a:rPr lang="en-US" sz="2800" dirty="0" err="1"/>
              <a:t>Khó</a:t>
            </a:r>
            <a:r>
              <a:rPr lang="en-US" sz="2800" dirty="0"/>
              <a:t> </a:t>
            </a:r>
            <a:r>
              <a:rPr lang="en-US" sz="2800" dirty="0" err="1"/>
              <a:t>thở</a:t>
            </a:r>
            <a:r>
              <a:rPr lang="en-US" sz="2800" dirty="0"/>
              <a:t> </a:t>
            </a:r>
            <a:r>
              <a:rPr lang="en-US" sz="2800" dirty="0" err="1"/>
              <a:t>thì</a:t>
            </a:r>
            <a:r>
              <a:rPr lang="en-US" sz="2800" dirty="0"/>
              <a:t> </a:t>
            </a:r>
            <a:r>
              <a:rPr lang="en-US" sz="2800" dirty="0" err="1"/>
              <a:t>hít</a:t>
            </a:r>
            <a:r>
              <a:rPr lang="en-US" sz="2800" dirty="0"/>
              <a:t> </a:t>
            </a:r>
            <a:r>
              <a:rPr lang="en-US" sz="2800" dirty="0" err="1"/>
              <a:t>vào</a:t>
            </a:r>
            <a:r>
              <a:rPr lang="en-US" sz="2800" dirty="0"/>
              <a:t>: </a:t>
            </a:r>
            <a:r>
              <a:rPr lang="en-US" sz="2800" dirty="0" err="1"/>
              <a:t>Dị</a:t>
            </a:r>
            <a:r>
              <a:rPr lang="en-US" sz="2800" dirty="0"/>
              <a:t> </a:t>
            </a:r>
            <a:r>
              <a:rPr lang="en-US" sz="2800" dirty="0" err="1"/>
              <a:t>vật</a:t>
            </a:r>
            <a:r>
              <a:rPr lang="en-US" sz="2800" dirty="0"/>
              <a:t>..</a:t>
            </a:r>
          </a:p>
          <a:p>
            <a:r>
              <a:rPr lang="en-US" sz="2800" dirty="0"/>
              <a:t>+ </a:t>
            </a:r>
            <a:r>
              <a:rPr lang="en-US" sz="2800" dirty="0" err="1"/>
              <a:t>Khó</a:t>
            </a:r>
            <a:r>
              <a:rPr lang="en-US" sz="2800" dirty="0"/>
              <a:t> </a:t>
            </a:r>
            <a:r>
              <a:rPr lang="en-US" sz="2800" dirty="0" err="1"/>
              <a:t>thở</a:t>
            </a:r>
            <a:r>
              <a:rPr lang="en-US" sz="2800" dirty="0"/>
              <a:t> </a:t>
            </a:r>
            <a:r>
              <a:rPr lang="en-US" sz="2800" dirty="0" err="1"/>
              <a:t>thì</a:t>
            </a:r>
            <a:r>
              <a:rPr lang="en-US" sz="2800" dirty="0"/>
              <a:t> </a:t>
            </a:r>
            <a:r>
              <a:rPr lang="en-US" sz="2800" dirty="0" err="1"/>
              <a:t>thở</a:t>
            </a:r>
            <a:r>
              <a:rPr lang="en-US" sz="2800" dirty="0"/>
              <a:t> </a:t>
            </a:r>
            <a:r>
              <a:rPr lang="en-US" sz="2800" dirty="0" err="1"/>
              <a:t>ra</a:t>
            </a:r>
            <a:r>
              <a:rPr lang="en-US" sz="2800" dirty="0"/>
              <a:t>: HPQ</a:t>
            </a:r>
          </a:p>
          <a:p>
            <a:r>
              <a:rPr lang="en-US" sz="2800" dirty="0"/>
              <a:t>+ </a:t>
            </a:r>
            <a:r>
              <a:rPr lang="en-US" sz="2800" dirty="0" err="1"/>
              <a:t>Khó</a:t>
            </a:r>
            <a:r>
              <a:rPr lang="en-US" sz="2800" dirty="0"/>
              <a:t> </a:t>
            </a:r>
            <a:r>
              <a:rPr lang="en-US" sz="2800" dirty="0" err="1"/>
              <a:t>thở</a:t>
            </a:r>
            <a:r>
              <a:rPr lang="en-US" sz="2800" dirty="0"/>
              <a:t> </a:t>
            </a:r>
            <a:r>
              <a:rPr lang="en-US" sz="2800" dirty="0" err="1"/>
              <a:t>cả</a:t>
            </a:r>
            <a:r>
              <a:rPr lang="en-US" sz="2800" dirty="0"/>
              <a:t> 2 </a:t>
            </a:r>
            <a:r>
              <a:rPr lang="en-US" sz="2800" dirty="0" err="1"/>
              <a:t>thì</a:t>
            </a:r>
            <a:r>
              <a:rPr lang="en-US" sz="2800" dirty="0"/>
              <a:t>: </a:t>
            </a:r>
            <a:r>
              <a:rPr lang="en-US" sz="2800" dirty="0" err="1"/>
              <a:t>gặp</a:t>
            </a:r>
            <a:r>
              <a:rPr lang="en-US" sz="2800" dirty="0"/>
              <a:t> </a:t>
            </a:r>
            <a:r>
              <a:rPr lang="en-US" sz="2800" dirty="0" err="1"/>
              <a:t>trong</a:t>
            </a:r>
            <a:r>
              <a:rPr lang="en-US" sz="2800" dirty="0"/>
              <a:t> </a:t>
            </a:r>
            <a:r>
              <a:rPr lang="en-US" sz="2800" dirty="0" err="1"/>
              <a:t>phù</a:t>
            </a:r>
            <a:r>
              <a:rPr lang="en-US" sz="2800" dirty="0"/>
              <a:t> </a:t>
            </a:r>
            <a:r>
              <a:rPr lang="en-US" sz="2800" dirty="0" err="1"/>
              <a:t>phổi</a:t>
            </a:r>
            <a:r>
              <a:rPr lang="en-US" sz="2800" dirty="0"/>
              <a:t> </a:t>
            </a:r>
            <a:r>
              <a:rPr lang="en-US" sz="2800" dirty="0" err="1"/>
              <a:t>cấp</a:t>
            </a:r>
            <a:r>
              <a:rPr lang="en-US" sz="2800" dirty="0"/>
              <a:t>, </a:t>
            </a:r>
            <a:r>
              <a:rPr lang="en-US" sz="2800" dirty="0" err="1"/>
              <a:t>viêm</a:t>
            </a:r>
            <a:r>
              <a:rPr lang="en-US" sz="2800" dirty="0"/>
              <a:t> </a:t>
            </a:r>
            <a:r>
              <a:rPr lang="en-US" sz="2800" dirty="0" err="1"/>
              <a:t>phổi</a:t>
            </a:r>
            <a:r>
              <a:rPr lang="en-US" sz="2800" dirty="0"/>
              <a:t> </a:t>
            </a:r>
            <a:r>
              <a:rPr lang="en-US" sz="2800" dirty="0" err="1"/>
              <a:t>cấp</a:t>
            </a:r>
            <a:r>
              <a:rPr lang="en-US" sz="2800" dirty="0"/>
              <a:t> </a:t>
            </a:r>
            <a:r>
              <a:rPr lang="en-US" sz="2800" dirty="0" err="1"/>
              <a:t>kèm</a:t>
            </a:r>
            <a:r>
              <a:rPr lang="en-US" sz="2800" dirty="0"/>
              <a:t> </a:t>
            </a:r>
            <a:r>
              <a:rPr lang="en-US" sz="2800" dirty="0" err="1"/>
              <a:t>theo</a:t>
            </a:r>
            <a:r>
              <a:rPr lang="en-US" sz="2800" dirty="0"/>
              <a:t> </a:t>
            </a:r>
            <a:r>
              <a:rPr lang="en-US" sz="2800" dirty="0" err="1"/>
              <a:t>hội</a:t>
            </a:r>
            <a:r>
              <a:rPr lang="en-US" sz="2800" dirty="0"/>
              <a:t> </a:t>
            </a:r>
            <a:r>
              <a:rPr lang="en-US" sz="2800" dirty="0" err="1"/>
              <a:t>chứng</a:t>
            </a:r>
            <a:r>
              <a:rPr lang="en-US" sz="2800" dirty="0"/>
              <a:t> </a:t>
            </a:r>
            <a:r>
              <a:rPr lang="en-US" sz="2800" dirty="0" err="1"/>
              <a:t>nhiễm</a:t>
            </a:r>
            <a:r>
              <a:rPr lang="en-US" sz="2800" dirty="0"/>
              <a:t> </a:t>
            </a:r>
            <a:r>
              <a:rPr lang="en-US" sz="2800" dirty="0" err="1"/>
              <a:t>khuẩn</a:t>
            </a:r>
            <a:r>
              <a:rPr lang="en-US" sz="2800" dirty="0"/>
              <a:t>, </a:t>
            </a:r>
            <a:r>
              <a:rPr lang="en-US" sz="2800" dirty="0" err="1"/>
              <a:t>tắc</a:t>
            </a:r>
            <a:r>
              <a:rPr lang="en-US" sz="2800" dirty="0"/>
              <a:t> </a:t>
            </a:r>
            <a:r>
              <a:rPr lang="en-US" sz="2800" dirty="0" err="1"/>
              <a:t>động</a:t>
            </a:r>
            <a:r>
              <a:rPr lang="en-US" sz="2800" dirty="0"/>
              <a:t> </a:t>
            </a:r>
            <a:r>
              <a:rPr lang="en-US" sz="2800" dirty="0" err="1"/>
              <a:t>mạch</a:t>
            </a:r>
            <a:r>
              <a:rPr lang="en-US" sz="2800" dirty="0"/>
              <a:t> </a:t>
            </a:r>
            <a:r>
              <a:rPr lang="en-US" sz="2800" dirty="0" err="1"/>
              <a:t>phổi</a:t>
            </a:r>
            <a:r>
              <a:rPr lang="en-US" sz="2800" dirty="0"/>
              <a:t>, </a:t>
            </a:r>
            <a:r>
              <a:rPr lang="en-US" sz="2800" dirty="0" err="1"/>
              <a:t>xẹp</a:t>
            </a:r>
            <a:r>
              <a:rPr lang="en-US" sz="2800" dirty="0"/>
              <a:t> </a:t>
            </a:r>
            <a:r>
              <a:rPr lang="en-US" sz="2800" dirty="0" err="1"/>
              <a:t>phổi</a:t>
            </a:r>
            <a:r>
              <a:rPr lang="en-US" sz="2800" dirty="0"/>
              <a:t> </a:t>
            </a:r>
            <a:r>
              <a:rPr lang="en-US" sz="2800" dirty="0" err="1"/>
              <a:t>và</a:t>
            </a:r>
            <a:r>
              <a:rPr lang="en-US" sz="2800" dirty="0"/>
              <a:t> </a:t>
            </a:r>
            <a:r>
              <a:rPr lang="en-US" sz="2800" dirty="0" err="1"/>
              <a:t>tràn</a:t>
            </a:r>
            <a:r>
              <a:rPr lang="en-US" sz="2800" dirty="0"/>
              <a:t> </a:t>
            </a:r>
            <a:r>
              <a:rPr lang="en-US" sz="2800" dirty="0" err="1"/>
              <a:t>dịch</a:t>
            </a:r>
            <a:r>
              <a:rPr lang="en-US" sz="2800" dirty="0"/>
              <a:t>, </a:t>
            </a:r>
            <a:r>
              <a:rPr lang="en-US" sz="2800" dirty="0" err="1"/>
              <a:t>tràn</a:t>
            </a:r>
            <a:r>
              <a:rPr lang="en-US" sz="2800" dirty="0"/>
              <a:t> </a:t>
            </a:r>
            <a:r>
              <a:rPr lang="en-US" sz="2800" dirty="0" err="1"/>
              <a:t>khí</a:t>
            </a:r>
            <a:r>
              <a:rPr lang="en-US" sz="2800" dirty="0"/>
              <a:t> </a:t>
            </a:r>
            <a:r>
              <a:rPr lang="en-US" sz="2800" dirty="0" err="1"/>
              <a:t>màng</a:t>
            </a:r>
            <a:r>
              <a:rPr lang="en-US" sz="2800" dirty="0"/>
              <a:t> </a:t>
            </a:r>
            <a:r>
              <a:rPr lang="en-US" sz="2800" dirty="0" err="1"/>
              <a:t>phổi</a:t>
            </a:r>
            <a:r>
              <a:rPr lang="en-US" sz="2800" dirty="0"/>
              <a:t>.</a:t>
            </a:r>
          </a:p>
          <a:p>
            <a:pPr algn="just">
              <a:lnSpc>
                <a:spcPct val="150000"/>
              </a:lnSpc>
            </a:pPr>
            <a:endParaRPr lang="en-US" sz="2800" dirty="0"/>
          </a:p>
        </p:txBody>
      </p:sp>
      <p:pic>
        <p:nvPicPr>
          <p:cNvPr id="4098" name="Picture 2" descr="Image result for màng ph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809" y="1976717"/>
            <a:ext cx="5017803" cy="392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7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712" y="597776"/>
            <a:ext cx="9960123" cy="747490"/>
          </a:xfrm>
        </p:spPr>
        <p:txBody>
          <a:bodyPr>
            <a:normAutofit fontScale="90000"/>
          </a:bodyPr>
          <a:lstStyle/>
          <a:p>
            <a:r>
              <a:rPr lang="it-IT" b="1" dirty="0">
                <a:solidFill>
                  <a:srgbClr val="FF0000"/>
                </a:solidFill>
              </a:rPr>
              <a:t>Đặc điểm khó thở trong bệnh lý hô hấp </a:t>
            </a:r>
            <a:r>
              <a:rPr lang="en-US" b="1" dirty="0">
                <a:solidFill>
                  <a:srgbClr val="FF0000"/>
                </a:solidFill>
              </a:rPr>
              <a:t>(tiếp theo)</a:t>
            </a:r>
          </a:p>
        </p:txBody>
      </p:sp>
      <p:sp>
        <p:nvSpPr>
          <p:cNvPr id="3" name="Content Placeholder 2"/>
          <p:cNvSpPr>
            <a:spLocks noGrp="1"/>
          </p:cNvSpPr>
          <p:nvPr>
            <p:ph idx="1"/>
          </p:nvPr>
        </p:nvSpPr>
        <p:spPr>
          <a:xfrm>
            <a:off x="1317813" y="1345266"/>
            <a:ext cx="4975411" cy="5250421"/>
          </a:xfrm>
        </p:spPr>
        <p:txBody>
          <a:bodyPr>
            <a:normAutofit/>
          </a:bodyPr>
          <a:lstStyle/>
          <a:p>
            <a:r>
              <a:rPr lang="en-US" sz="2800" b="1" i="1" dirty="0"/>
              <a:t>- Theo </a:t>
            </a:r>
            <a:r>
              <a:rPr lang="en-US" sz="2800" b="1" i="1" dirty="0" err="1"/>
              <a:t>tần</a:t>
            </a:r>
            <a:r>
              <a:rPr lang="en-US" sz="2800" b="1" i="1" dirty="0"/>
              <a:t> </a:t>
            </a:r>
            <a:r>
              <a:rPr lang="en-US" sz="2800" b="1" i="1" dirty="0" err="1"/>
              <a:t>suất</a:t>
            </a:r>
            <a:r>
              <a:rPr lang="en-US" sz="2800" b="1" i="1" dirty="0"/>
              <a:t>:</a:t>
            </a:r>
            <a:endParaRPr lang="en-US" sz="2800" b="1" dirty="0"/>
          </a:p>
          <a:p>
            <a:r>
              <a:rPr lang="en-US" sz="2800" dirty="0">
                <a:solidFill>
                  <a:srgbClr val="FF0000"/>
                </a:solidFill>
              </a:rPr>
              <a:t>+ </a:t>
            </a:r>
            <a:r>
              <a:rPr lang="en-US" sz="2800" dirty="0" err="1">
                <a:solidFill>
                  <a:srgbClr val="FF0000"/>
                </a:solidFill>
              </a:rPr>
              <a:t>Khó</a:t>
            </a:r>
            <a:r>
              <a:rPr lang="en-US" sz="2800" dirty="0">
                <a:solidFill>
                  <a:srgbClr val="FF0000"/>
                </a:solidFill>
              </a:rPr>
              <a:t> </a:t>
            </a:r>
            <a:r>
              <a:rPr lang="en-US" sz="2800" dirty="0" err="1">
                <a:solidFill>
                  <a:srgbClr val="FF0000"/>
                </a:solidFill>
              </a:rPr>
              <a:t>thở</a:t>
            </a:r>
            <a:r>
              <a:rPr lang="en-US" sz="2800" dirty="0">
                <a:solidFill>
                  <a:srgbClr val="FF0000"/>
                </a:solidFill>
              </a:rPr>
              <a:t> </a:t>
            </a:r>
            <a:r>
              <a:rPr lang="en-US" sz="2800" dirty="0" err="1">
                <a:solidFill>
                  <a:srgbClr val="FF0000"/>
                </a:solidFill>
              </a:rPr>
              <a:t>liên</a:t>
            </a:r>
            <a:r>
              <a:rPr lang="en-US" sz="2800" dirty="0">
                <a:solidFill>
                  <a:srgbClr val="FF0000"/>
                </a:solidFill>
              </a:rPr>
              <a:t> </a:t>
            </a:r>
            <a:r>
              <a:rPr lang="en-US" sz="2800" dirty="0" err="1">
                <a:solidFill>
                  <a:srgbClr val="FF0000"/>
                </a:solidFill>
              </a:rPr>
              <a:t>tục</a:t>
            </a:r>
            <a:r>
              <a:rPr lang="en-US" sz="2800" dirty="0"/>
              <a:t>: </a:t>
            </a:r>
            <a:r>
              <a:rPr lang="en-US" sz="2800" dirty="0" err="1"/>
              <a:t>xơ</a:t>
            </a:r>
            <a:r>
              <a:rPr lang="en-US" sz="2800" dirty="0"/>
              <a:t> </a:t>
            </a:r>
            <a:r>
              <a:rPr lang="en-US" sz="2800" dirty="0" err="1"/>
              <a:t>phổi</a:t>
            </a:r>
            <a:r>
              <a:rPr lang="en-US" sz="2800" dirty="0"/>
              <a:t>, </a:t>
            </a:r>
            <a:r>
              <a:rPr lang="en-US" sz="2800" dirty="0" err="1"/>
              <a:t>tràn</a:t>
            </a:r>
            <a:r>
              <a:rPr lang="en-US" sz="2800" dirty="0"/>
              <a:t> </a:t>
            </a:r>
            <a:r>
              <a:rPr lang="en-US" sz="2800" dirty="0" err="1"/>
              <a:t>dịch</a:t>
            </a:r>
            <a:r>
              <a:rPr lang="en-US" sz="2800" dirty="0"/>
              <a:t> </a:t>
            </a:r>
            <a:r>
              <a:rPr lang="en-US" sz="2800" dirty="0" err="1"/>
              <a:t>màng</a:t>
            </a:r>
            <a:r>
              <a:rPr lang="en-US" sz="2800" dirty="0"/>
              <a:t> </a:t>
            </a:r>
            <a:r>
              <a:rPr lang="en-US" sz="2800" dirty="0" err="1"/>
              <a:t>phổi</a:t>
            </a:r>
            <a:r>
              <a:rPr lang="en-US" sz="2800" dirty="0"/>
              <a:t>…</a:t>
            </a:r>
          </a:p>
          <a:p>
            <a:r>
              <a:rPr lang="en-US" sz="2800" dirty="0">
                <a:solidFill>
                  <a:srgbClr val="FF0000"/>
                </a:solidFill>
              </a:rPr>
              <a:t>+ </a:t>
            </a:r>
            <a:r>
              <a:rPr lang="en-US" sz="2800" dirty="0" err="1">
                <a:solidFill>
                  <a:srgbClr val="FF0000"/>
                </a:solidFill>
              </a:rPr>
              <a:t>Khó</a:t>
            </a:r>
            <a:r>
              <a:rPr lang="en-US" sz="2800" dirty="0">
                <a:solidFill>
                  <a:srgbClr val="FF0000"/>
                </a:solidFill>
              </a:rPr>
              <a:t> </a:t>
            </a:r>
            <a:r>
              <a:rPr lang="en-US" sz="2800" dirty="0" err="1">
                <a:solidFill>
                  <a:srgbClr val="FF0000"/>
                </a:solidFill>
              </a:rPr>
              <a:t>thở</a:t>
            </a:r>
            <a:r>
              <a:rPr lang="en-US" sz="2800" dirty="0">
                <a:solidFill>
                  <a:srgbClr val="FF0000"/>
                </a:solidFill>
              </a:rPr>
              <a:t> </a:t>
            </a:r>
            <a:r>
              <a:rPr lang="en-US" sz="2800" dirty="0" err="1">
                <a:solidFill>
                  <a:srgbClr val="FF0000"/>
                </a:solidFill>
              </a:rPr>
              <a:t>ngắt</a:t>
            </a:r>
            <a:r>
              <a:rPr lang="en-US" sz="2800" dirty="0">
                <a:solidFill>
                  <a:srgbClr val="FF0000"/>
                </a:solidFill>
              </a:rPr>
              <a:t> </a:t>
            </a:r>
            <a:r>
              <a:rPr lang="en-US" sz="2800" dirty="0" err="1">
                <a:solidFill>
                  <a:srgbClr val="FF0000"/>
                </a:solidFill>
              </a:rPr>
              <a:t>quãng</a:t>
            </a:r>
            <a:r>
              <a:rPr lang="en-US" sz="2800" dirty="0">
                <a:solidFill>
                  <a:srgbClr val="FF0000"/>
                </a:solidFill>
              </a:rPr>
              <a:t>: </a:t>
            </a:r>
            <a:r>
              <a:rPr lang="en-US" sz="2800" dirty="0" err="1"/>
              <a:t>hội</a:t>
            </a:r>
            <a:r>
              <a:rPr lang="en-US" sz="2800" dirty="0"/>
              <a:t> </a:t>
            </a:r>
            <a:r>
              <a:rPr lang="en-US" sz="2800" dirty="0" err="1"/>
              <a:t>chứng</a:t>
            </a:r>
            <a:r>
              <a:rPr lang="en-US" sz="2800" dirty="0"/>
              <a:t> </a:t>
            </a:r>
            <a:r>
              <a:rPr lang="en-US" sz="2800" dirty="0" err="1"/>
              <a:t>ngừng</a:t>
            </a:r>
            <a:r>
              <a:rPr lang="en-US" sz="2800" dirty="0"/>
              <a:t> </a:t>
            </a:r>
            <a:r>
              <a:rPr lang="en-US" sz="2800" dirty="0" err="1"/>
              <a:t>thở</a:t>
            </a:r>
            <a:r>
              <a:rPr lang="en-US" sz="2800" dirty="0"/>
              <a:t> </a:t>
            </a:r>
            <a:r>
              <a:rPr lang="en-US" sz="2800" dirty="0" err="1"/>
              <a:t>ngắt</a:t>
            </a:r>
            <a:r>
              <a:rPr lang="en-US" sz="2800" dirty="0"/>
              <a:t> </a:t>
            </a:r>
            <a:r>
              <a:rPr lang="en-US" sz="2800" dirty="0" err="1"/>
              <a:t>quãng</a:t>
            </a:r>
            <a:r>
              <a:rPr lang="en-US" sz="2800" dirty="0"/>
              <a:t> </a:t>
            </a:r>
            <a:r>
              <a:rPr lang="en-US" sz="2800" dirty="0" err="1"/>
              <a:t>khi</a:t>
            </a:r>
            <a:r>
              <a:rPr lang="en-US" sz="2800" dirty="0"/>
              <a:t> </a:t>
            </a:r>
            <a:r>
              <a:rPr lang="en-US" sz="2800" dirty="0" err="1"/>
              <a:t>ngủ</a:t>
            </a:r>
            <a:endParaRPr lang="en-US" sz="2800" dirty="0"/>
          </a:p>
          <a:p>
            <a:r>
              <a:rPr lang="en-US" sz="2800" b="1" i="1" dirty="0"/>
              <a:t>- Theo </a:t>
            </a:r>
            <a:r>
              <a:rPr lang="en-US" sz="2800" b="1" i="1" dirty="0" err="1"/>
              <a:t>tư</a:t>
            </a:r>
            <a:r>
              <a:rPr lang="en-US" sz="2800" b="1" i="1" dirty="0"/>
              <a:t> </a:t>
            </a:r>
            <a:r>
              <a:rPr lang="en-US" sz="2800" b="1" i="1" dirty="0" err="1"/>
              <a:t>thế</a:t>
            </a:r>
            <a:r>
              <a:rPr lang="en-US" sz="2800" b="1" i="1" dirty="0"/>
              <a:t>:</a:t>
            </a:r>
            <a:endParaRPr lang="en-US" sz="2800" b="1" dirty="0"/>
          </a:p>
          <a:p>
            <a:r>
              <a:rPr lang="en-US" sz="2800" dirty="0"/>
              <a:t>+ </a:t>
            </a:r>
            <a:r>
              <a:rPr lang="en-US" sz="2800" dirty="0" err="1"/>
              <a:t>Khó</a:t>
            </a:r>
            <a:r>
              <a:rPr lang="en-US" sz="2800" dirty="0"/>
              <a:t> </a:t>
            </a:r>
            <a:r>
              <a:rPr lang="en-US" sz="2800" dirty="0" err="1"/>
              <a:t>thở</a:t>
            </a:r>
            <a:r>
              <a:rPr lang="en-US" sz="2800" dirty="0"/>
              <a:t> </a:t>
            </a:r>
            <a:r>
              <a:rPr lang="en-US" sz="2800" dirty="0" err="1"/>
              <a:t>khi</a:t>
            </a:r>
            <a:r>
              <a:rPr lang="en-US" sz="2800" dirty="0"/>
              <a:t> </a:t>
            </a:r>
            <a:r>
              <a:rPr lang="en-US" sz="2800" dirty="0" err="1"/>
              <a:t>nằm</a:t>
            </a:r>
            <a:endParaRPr lang="en-US" sz="2800" dirty="0"/>
          </a:p>
          <a:p>
            <a:r>
              <a:rPr lang="en-US" sz="2800" dirty="0"/>
              <a:t>+ </a:t>
            </a:r>
            <a:r>
              <a:rPr lang="en-US" sz="2800" dirty="0" err="1"/>
              <a:t>Khó</a:t>
            </a:r>
            <a:r>
              <a:rPr lang="en-US" sz="2800" dirty="0"/>
              <a:t> </a:t>
            </a:r>
            <a:r>
              <a:rPr lang="en-US" sz="2800" dirty="0" err="1"/>
              <a:t>thở</a:t>
            </a:r>
            <a:r>
              <a:rPr lang="en-US" sz="2800" dirty="0"/>
              <a:t> </a:t>
            </a:r>
            <a:r>
              <a:rPr lang="en-US" sz="2800" dirty="0" err="1"/>
              <a:t>khi</a:t>
            </a:r>
            <a:r>
              <a:rPr lang="en-US" sz="2800" dirty="0"/>
              <a:t> di </a:t>
            </a:r>
            <a:r>
              <a:rPr lang="en-US" sz="2800" dirty="0" err="1"/>
              <a:t>chuyển</a:t>
            </a:r>
            <a:r>
              <a:rPr lang="en-US" sz="2800" dirty="0"/>
              <a:t> </a:t>
            </a:r>
            <a:r>
              <a:rPr lang="en-US" sz="2800" dirty="0" err="1"/>
              <a:t>từ</a:t>
            </a:r>
            <a:r>
              <a:rPr lang="en-US" sz="2800" dirty="0"/>
              <a:t> </a:t>
            </a:r>
            <a:r>
              <a:rPr lang="en-US" sz="2800" dirty="0" err="1"/>
              <a:t>tư</a:t>
            </a:r>
            <a:r>
              <a:rPr lang="en-US" sz="2800" dirty="0"/>
              <a:t> </a:t>
            </a:r>
            <a:r>
              <a:rPr lang="en-US" sz="2800" dirty="0" err="1"/>
              <a:t>thế</a:t>
            </a:r>
            <a:r>
              <a:rPr lang="en-US" sz="2800" dirty="0"/>
              <a:t> </a:t>
            </a:r>
            <a:r>
              <a:rPr lang="en-US" sz="2800" dirty="0" err="1"/>
              <a:t>nằm</a:t>
            </a:r>
            <a:r>
              <a:rPr lang="en-US" sz="2800" dirty="0"/>
              <a:t> sang </a:t>
            </a:r>
            <a:r>
              <a:rPr lang="en-US" sz="2800" dirty="0" err="1"/>
              <a:t>tư</a:t>
            </a:r>
            <a:r>
              <a:rPr lang="en-US" sz="2800" dirty="0"/>
              <a:t> </a:t>
            </a:r>
            <a:r>
              <a:rPr lang="en-US" sz="2800" dirty="0" err="1"/>
              <a:t>thế</a:t>
            </a:r>
            <a:r>
              <a:rPr lang="en-US" sz="2800" dirty="0"/>
              <a:t> </a:t>
            </a:r>
            <a:r>
              <a:rPr lang="en-US" sz="2800" dirty="0" err="1"/>
              <a:t>đứng</a:t>
            </a:r>
            <a:r>
              <a:rPr lang="en-US" sz="2800" dirty="0"/>
              <a:t>.</a:t>
            </a:r>
          </a:p>
          <a:p>
            <a:pPr algn="just">
              <a:lnSpc>
                <a:spcPct val="150000"/>
              </a:lnSpc>
            </a:pPr>
            <a:endParaRPr lang="en-US" sz="2800" dirty="0"/>
          </a:p>
        </p:txBody>
      </p:sp>
      <p:pic>
        <p:nvPicPr>
          <p:cNvPr id="4098" name="Picture 2" descr="Image result for màng ph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809" y="1976717"/>
            <a:ext cx="5017803" cy="392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9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712" y="597776"/>
            <a:ext cx="9960123" cy="747490"/>
          </a:xfrm>
        </p:spPr>
        <p:txBody>
          <a:bodyPr>
            <a:normAutofit fontScale="90000"/>
          </a:bodyPr>
          <a:lstStyle/>
          <a:p>
            <a:r>
              <a:rPr lang="it-IT" b="1" dirty="0">
                <a:solidFill>
                  <a:srgbClr val="FF0000"/>
                </a:solidFill>
              </a:rPr>
              <a:t>Đặc điểm khó thở trong bệnh lý hô hấp </a:t>
            </a:r>
            <a:r>
              <a:rPr lang="en-US" b="1" dirty="0">
                <a:solidFill>
                  <a:srgbClr val="FF0000"/>
                </a:solidFill>
              </a:rPr>
              <a:t>(tiếp theo)</a:t>
            </a:r>
          </a:p>
        </p:txBody>
      </p:sp>
      <p:sp>
        <p:nvSpPr>
          <p:cNvPr id="3" name="Content Placeholder 2"/>
          <p:cNvSpPr>
            <a:spLocks noGrp="1"/>
          </p:cNvSpPr>
          <p:nvPr>
            <p:ph idx="1"/>
          </p:nvPr>
        </p:nvSpPr>
        <p:spPr>
          <a:xfrm>
            <a:off x="1317813" y="1345266"/>
            <a:ext cx="4975411" cy="5250421"/>
          </a:xfrm>
        </p:spPr>
        <p:txBody>
          <a:bodyPr>
            <a:normAutofit fontScale="85000" lnSpcReduction="20000"/>
          </a:bodyPr>
          <a:lstStyle/>
          <a:p>
            <a:pPr algn="just">
              <a:lnSpc>
                <a:spcPct val="150000"/>
              </a:lnSpc>
            </a:pPr>
            <a:r>
              <a:rPr lang="en-US" sz="2800" b="1" i="1" dirty="0">
                <a:solidFill>
                  <a:schemeClr val="tx1"/>
                </a:solidFill>
              </a:rPr>
              <a:t>- </a:t>
            </a:r>
            <a:r>
              <a:rPr lang="en-US" sz="2800" b="1" i="1" dirty="0" err="1">
                <a:solidFill>
                  <a:schemeClr val="tx1"/>
                </a:solidFill>
              </a:rPr>
              <a:t>Rối</a:t>
            </a:r>
            <a:r>
              <a:rPr lang="en-US" sz="2800" b="1" i="1" dirty="0">
                <a:solidFill>
                  <a:schemeClr val="tx1"/>
                </a:solidFill>
              </a:rPr>
              <a:t> </a:t>
            </a:r>
            <a:r>
              <a:rPr lang="en-US" sz="2800" b="1" i="1" dirty="0" err="1">
                <a:solidFill>
                  <a:schemeClr val="tx1"/>
                </a:solidFill>
              </a:rPr>
              <a:t>loạn</a:t>
            </a:r>
            <a:r>
              <a:rPr lang="en-US" sz="2800" b="1" i="1" dirty="0">
                <a:solidFill>
                  <a:schemeClr val="tx1"/>
                </a:solidFill>
              </a:rPr>
              <a:t> </a:t>
            </a:r>
            <a:r>
              <a:rPr lang="en-US" sz="2800" b="1" i="1" dirty="0" err="1">
                <a:solidFill>
                  <a:schemeClr val="tx1"/>
                </a:solidFill>
              </a:rPr>
              <a:t>nhịp</a:t>
            </a:r>
            <a:r>
              <a:rPr lang="en-US" sz="2800" b="1" i="1" dirty="0">
                <a:solidFill>
                  <a:schemeClr val="tx1"/>
                </a:solidFill>
              </a:rPr>
              <a:t> </a:t>
            </a:r>
            <a:r>
              <a:rPr lang="en-US" sz="2800" b="1" i="1" dirty="0" err="1">
                <a:solidFill>
                  <a:schemeClr val="tx1"/>
                </a:solidFill>
              </a:rPr>
              <a:t>thở</a:t>
            </a:r>
            <a:r>
              <a:rPr lang="en-US" sz="2800" b="1" i="1" dirty="0">
                <a:solidFill>
                  <a:schemeClr val="tx1"/>
                </a:solidFill>
              </a:rPr>
              <a:t>:</a:t>
            </a:r>
            <a:endParaRPr lang="en-US" sz="2800" b="1" dirty="0">
              <a:solidFill>
                <a:schemeClr val="tx1"/>
              </a:solidFill>
            </a:endParaRPr>
          </a:p>
          <a:p>
            <a:pPr algn="just">
              <a:lnSpc>
                <a:spcPct val="150000"/>
              </a:lnSpc>
            </a:pPr>
            <a:r>
              <a:rPr lang="en-US" sz="2800" dirty="0">
                <a:solidFill>
                  <a:schemeClr val="tx1"/>
                </a:solidFill>
              </a:rPr>
              <a:t>+ </a:t>
            </a:r>
            <a:r>
              <a:rPr lang="en-US" sz="2800" dirty="0" err="1">
                <a:solidFill>
                  <a:schemeClr val="tx1"/>
                </a:solidFill>
              </a:rPr>
              <a:t>Khó</a:t>
            </a:r>
            <a:r>
              <a:rPr lang="en-US" sz="2800" dirty="0">
                <a:solidFill>
                  <a:schemeClr val="tx1"/>
                </a:solidFill>
              </a:rPr>
              <a:t> </a:t>
            </a:r>
            <a:r>
              <a:rPr lang="en-US" sz="2800" dirty="0" err="1">
                <a:solidFill>
                  <a:schemeClr val="tx1"/>
                </a:solidFill>
              </a:rPr>
              <a:t>thở</a:t>
            </a:r>
            <a:r>
              <a:rPr lang="en-US" sz="2800" dirty="0">
                <a:solidFill>
                  <a:schemeClr val="tx1"/>
                </a:solidFill>
              </a:rPr>
              <a:t> </a:t>
            </a:r>
            <a:r>
              <a:rPr lang="en-US" sz="2800" dirty="0" err="1">
                <a:solidFill>
                  <a:schemeClr val="tx1"/>
                </a:solidFill>
              </a:rPr>
              <a:t>kiểu</a:t>
            </a:r>
            <a:r>
              <a:rPr lang="en-US" sz="2800" dirty="0">
                <a:solidFill>
                  <a:schemeClr val="tx1"/>
                </a:solidFill>
              </a:rPr>
              <a:t> </a:t>
            </a:r>
            <a:r>
              <a:rPr lang="en-US" sz="2800" dirty="0" err="1">
                <a:solidFill>
                  <a:schemeClr val="tx1"/>
                </a:solidFill>
              </a:rPr>
              <a:t>Kussmaul</a:t>
            </a:r>
            <a:r>
              <a:rPr lang="en-US" sz="2800" dirty="0">
                <a:solidFill>
                  <a:schemeClr val="tx1"/>
                </a:solidFill>
              </a:rPr>
              <a:t>: </a:t>
            </a:r>
            <a:r>
              <a:rPr lang="en-US" sz="2800" dirty="0" err="1">
                <a:solidFill>
                  <a:schemeClr val="tx1"/>
                </a:solidFill>
              </a:rPr>
              <a:t>Bốn</a:t>
            </a:r>
            <a:r>
              <a:rPr lang="en-US" sz="2800" dirty="0">
                <a:solidFill>
                  <a:schemeClr val="tx1"/>
                </a:solidFill>
              </a:rPr>
              <a:t> </a:t>
            </a:r>
            <a:r>
              <a:rPr lang="en-US" sz="2800" dirty="0" err="1">
                <a:solidFill>
                  <a:schemeClr val="tx1"/>
                </a:solidFill>
              </a:rPr>
              <a:t>thì</a:t>
            </a:r>
            <a:r>
              <a:rPr lang="en-US" sz="2800" dirty="0">
                <a:solidFill>
                  <a:schemeClr val="tx1"/>
                </a:solidFill>
              </a:rPr>
              <a:t>: </a:t>
            </a:r>
            <a:r>
              <a:rPr lang="en-US" sz="2800" dirty="0" err="1">
                <a:solidFill>
                  <a:schemeClr val="tx1"/>
                </a:solidFill>
              </a:rPr>
              <a:t>Hít</a:t>
            </a:r>
            <a:r>
              <a:rPr lang="en-US" sz="2800" dirty="0">
                <a:solidFill>
                  <a:schemeClr val="tx1"/>
                </a:solidFill>
              </a:rPr>
              <a:t> </a:t>
            </a:r>
            <a:r>
              <a:rPr lang="en-US" sz="2800" dirty="0" err="1">
                <a:solidFill>
                  <a:schemeClr val="tx1"/>
                </a:solidFill>
              </a:rPr>
              <a:t>vào</a:t>
            </a:r>
            <a:r>
              <a:rPr lang="en-US" sz="2800" dirty="0">
                <a:solidFill>
                  <a:schemeClr val="tx1"/>
                </a:solidFill>
              </a:rPr>
              <a:t> – </a:t>
            </a:r>
            <a:r>
              <a:rPr lang="en-US" sz="2800" dirty="0" err="1">
                <a:solidFill>
                  <a:schemeClr val="tx1"/>
                </a:solidFill>
              </a:rPr>
              <a:t>nghỉ</a:t>
            </a:r>
            <a:r>
              <a:rPr lang="en-US" sz="2800" dirty="0">
                <a:solidFill>
                  <a:schemeClr val="tx1"/>
                </a:solidFill>
              </a:rPr>
              <a:t> – </a:t>
            </a:r>
            <a:r>
              <a:rPr lang="en-US" sz="2800" dirty="0" err="1">
                <a:solidFill>
                  <a:schemeClr val="tx1"/>
                </a:solidFill>
              </a:rPr>
              <a:t>thở</a:t>
            </a:r>
            <a:r>
              <a:rPr lang="en-US" sz="2800" dirty="0">
                <a:solidFill>
                  <a:schemeClr val="tx1"/>
                </a:solidFill>
              </a:rPr>
              <a:t> </a:t>
            </a:r>
            <a:r>
              <a:rPr lang="en-US" sz="2800" dirty="0" err="1">
                <a:solidFill>
                  <a:schemeClr val="tx1"/>
                </a:solidFill>
              </a:rPr>
              <a:t>ra</a:t>
            </a:r>
            <a:r>
              <a:rPr lang="en-US" sz="2800" dirty="0">
                <a:solidFill>
                  <a:schemeClr val="tx1"/>
                </a:solidFill>
              </a:rPr>
              <a:t> – </a:t>
            </a:r>
            <a:r>
              <a:rPr lang="en-US" sz="2800" dirty="0" err="1">
                <a:solidFill>
                  <a:schemeClr val="tx1"/>
                </a:solidFill>
              </a:rPr>
              <a:t>nghỉ</a:t>
            </a:r>
            <a:r>
              <a:rPr lang="en-US" sz="2800" dirty="0">
                <a:solidFill>
                  <a:schemeClr val="tx1"/>
                </a:solidFill>
              </a:rPr>
              <a:t>: </a:t>
            </a:r>
            <a:r>
              <a:rPr lang="en-US" sz="2800" dirty="0" err="1">
                <a:solidFill>
                  <a:schemeClr val="tx1"/>
                </a:solidFill>
              </a:rPr>
              <a:t>nhiễm</a:t>
            </a:r>
            <a:r>
              <a:rPr lang="en-US" sz="2800" dirty="0">
                <a:solidFill>
                  <a:schemeClr val="tx1"/>
                </a:solidFill>
              </a:rPr>
              <a:t> </a:t>
            </a:r>
            <a:r>
              <a:rPr lang="en-US" sz="2800" dirty="0" err="1">
                <a:solidFill>
                  <a:schemeClr val="tx1"/>
                </a:solidFill>
              </a:rPr>
              <a:t>toan</a:t>
            </a:r>
            <a:r>
              <a:rPr lang="en-US" sz="2800" dirty="0">
                <a:solidFill>
                  <a:schemeClr val="tx1"/>
                </a:solidFill>
              </a:rPr>
              <a:t> </a:t>
            </a:r>
            <a:r>
              <a:rPr lang="en-US" sz="2800" dirty="0" err="1">
                <a:solidFill>
                  <a:schemeClr val="tx1"/>
                </a:solidFill>
              </a:rPr>
              <a:t>chuyển</a:t>
            </a:r>
            <a:r>
              <a:rPr lang="en-US" sz="2800" dirty="0">
                <a:solidFill>
                  <a:schemeClr val="tx1"/>
                </a:solidFill>
              </a:rPr>
              <a:t> </a:t>
            </a:r>
            <a:r>
              <a:rPr lang="en-US" sz="2800" dirty="0" err="1">
                <a:solidFill>
                  <a:schemeClr val="tx1"/>
                </a:solidFill>
              </a:rPr>
              <a:t>hoá</a:t>
            </a:r>
            <a:r>
              <a:rPr lang="en-US" sz="2800" dirty="0">
                <a:solidFill>
                  <a:schemeClr val="tx1"/>
                </a:solidFill>
              </a:rPr>
              <a:t> (</a:t>
            </a:r>
            <a:r>
              <a:rPr lang="en-US" sz="2800" dirty="0" err="1">
                <a:solidFill>
                  <a:schemeClr val="tx1"/>
                </a:solidFill>
              </a:rPr>
              <a:t>đái</a:t>
            </a:r>
            <a:r>
              <a:rPr lang="en-US" sz="2800" dirty="0">
                <a:solidFill>
                  <a:schemeClr val="tx1"/>
                </a:solidFill>
              </a:rPr>
              <a:t> </a:t>
            </a:r>
            <a:r>
              <a:rPr lang="en-US" sz="2800" dirty="0" err="1">
                <a:solidFill>
                  <a:schemeClr val="tx1"/>
                </a:solidFill>
              </a:rPr>
              <a:t>tháo</a:t>
            </a:r>
            <a:r>
              <a:rPr lang="en-US" sz="2800" dirty="0">
                <a:solidFill>
                  <a:schemeClr val="tx1"/>
                </a:solidFill>
              </a:rPr>
              <a:t> </a:t>
            </a:r>
            <a:r>
              <a:rPr lang="en-US" sz="2800" dirty="0" err="1">
                <a:solidFill>
                  <a:schemeClr val="tx1"/>
                </a:solidFill>
              </a:rPr>
              <a:t>đường</a:t>
            </a:r>
            <a:r>
              <a:rPr lang="en-US" sz="2800" dirty="0">
                <a:solidFill>
                  <a:schemeClr val="tx1"/>
                </a:solidFill>
              </a:rPr>
              <a:t>…)</a:t>
            </a:r>
          </a:p>
          <a:p>
            <a:pPr algn="just">
              <a:lnSpc>
                <a:spcPct val="150000"/>
              </a:lnSpc>
            </a:pPr>
            <a:r>
              <a:rPr lang="en-US" sz="2800" dirty="0">
                <a:solidFill>
                  <a:schemeClr val="tx1"/>
                </a:solidFill>
              </a:rPr>
              <a:t>+ </a:t>
            </a:r>
            <a:r>
              <a:rPr lang="en-US" sz="2800" dirty="0" err="1">
                <a:solidFill>
                  <a:schemeClr val="tx1"/>
                </a:solidFill>
              </a:rPr>
              <a:t>Khó</a:t>
            </a:r>
            <a:r>
              <a:rPr lang="en-US" sz="2800" dirty="0">
                <a:solidFill>
                  <a:schemeClr val="tx1"/>
                </a:solidFill>
              </a:rPr>
              <a:t> </a:t>
            </a:r>
            <a:r>
              <a:rPr lang="en-US" sz="2800" dirty="0" err="1">
                <a:solidFill>
                  <a:schemeClr val="tx1"/>
                </a:solidFill>
              </a:rPr>
              <a:t>thở</a:t>
            </a:r>
            <a:r>
              <a:rPr lang="en-US" sz="2800" dirty="0">
                <a:solidFill>
                  <a:schemeClr val="tx1"/>
                </a:solidFill>
              </a:rPr>
              <a:t> </a:t>
            </a:r>
            <a:r>
              <a:rPr lang="en-US" sz="2800" dirty="0" err="1">
                <a:solidFill>
                  <a:schemeClr val="tx1"/>
                </a:solidFill>
              </a:rPr>
              <a:t>kiểu</a:t>
            </a:r>
            <a:r>
              <a:rPr lang="en-US" sz="2800" dirty="0">
                <a:solidFill>
                  <a:schemeClr val="tx1"/>
                </a:solidFill>
              </a:rPr>
              <a:t> </a:t>
            </a:r>
            <a:r>
              <a:rPr lang="en-US" sz="2800" dirty="0" err="1">
                <a:solidFill>
                  <a:schemeClr val="tx1"/>
                </a:solidFill>
              </a:rPr>
              <a:t>Cheynes</a:t>
            </a:r>
            <a:r>
              <a:rPr lang="en-US" sz="2800" dirty="0">
                <a:solidFill>
                  <a:schemeClr val="tx1"/>
                </a:solidFill>
              </a:rPr>
              <a:t>-stokes: </a:t>
            </a:r>
            <a:r>
              <a:rPr lang="en-US" sz="2800" dirty="0" err="1">
                <a:solidFill>
                  <a:schemeClr val="tx1"/>
                </a:solidFill>
              </a:rPr>
              <a:t>Thở</a:t>
            </a:r>
            <a:r>
              <a:rPr lang="en-US" sz="2800" dirty="0">
                <a:solidFill>
                  <a:schemeClr val="tx1"/>
                </a:solidFill>
              </a:rPr>
              <a:t> </a:t>
            </a:r>
            <a:r>
              <a:rPr lang="en-US" sz="2800" dirty="0" err="1">
                <a:solidFill>
                  <a:schemeClr val="tx1"/>
                </a:solidFill>
              </a:rPr>
              <a:t>nhanh</a:t>
            </a:r>
            <a:r>
              <a:rPr lang="en-US" sz="2800" dirty="0">
                <a:solidFill>
                  <a:schemeClr val="tx1"/>
                </a:solidFill>
              </a:rPr>
              <a:t>, </a:t>
            </a:r>
            <a:r>
              <a:rPr lang="en-US" sz="2800" dirty="0" err="1">
                <a:solidFill>
                  <a:schemeClr val="tx1"/>
                </a:solidFill>
              </a:rPr>
              <a:t>cường</a:t>
            </a:r>
            <a:r>
              <a:rPr lang="en-US" sz="2800" dirty="0">
                <a:solidFill>
                  <a:schemeClr val="tx1"/>
                </a:solidFill>
              </a:rPr>
              <a:t> </a:t>
            </a:r>
            <a:r>
              <a:rPr lang="en-US" sz="2800" dirty="0" err="1">
                <a:solidFill>
                  <a:schemeClr val="tx1"/>
                </a:solidFill>
              </a:rPr>
              <a:t>độ</a:t>
            </a:r>
            <a:r>
              <a:rPr lang="en-US" sz="2800" dirty="0">
                <a:solidFill>
                  <a:schemeClr val="tx1"/>
                </a:solidFill>
              </a:rPr>
              <a:t> </a:t>
            </a:r>
            <a:r>
              <a:rPr lang="en-US" sz="2800" dirty="0" err="1">
                <a:solidFill>
                  <a:schemeClr val="tx1"/>
                </a:solidFill>
              </a:rPr>
              <a:t>thở</a:t>
            </a:r>
            <a:r>
              <a:rPr lang="en-US" sz="2800" dirty="0">
                <a:solidFill>
                  <a:schemeClr val="tx1"/>
                </a:solidFill>
              </a:rPr>
              <a:t> </a:t>
            </a:r>
            <a:r>
              <a:rPr lang="en-US" sz="2800" dirty="0" err="1">
                <a:solidFill>
                  <a:schemeClr val="tx1"/>
                </a:solidFill>
              </a:rPr>
              <a:t>tăng</a:t>
            </a:r>
            <a:r>
              <a:rPr lang="en-US" sz="2800" dirty="0">
                <a:solidFill>
                  <a:schemeClr val="tx1"/>
                </a:solidFill>
              </a:rPr>
              <a:t> </a:t>
            </a:r>
            <a:r>
              <a:rPr lang="en-US" sz="2800" dirty="0" err="1">
                <a:solidFill>
                  <a:schemeClr val="tx1"/>
                </a:solidFill>
              </a:rPr>
              <a:t>dần</a:t>
            </a:r>
            <a:r>
              <a:rPr lang="en-US" sz="2800" dirty="0">
                <a:solidFill>
                  <a:schemeClr val="tx1"/>
                </a:solidFill>
              </a:rPr>
              <a:t>, </a:t>
            </a:r>
            <a:r>
              <a:rPr lang="en-US" sz="2800" dirty="0" err="1">
                <a:solidFill>
                  <a:schemeClr val="tx1"/>
                </a:solidFill>
              </a:rPr>
              <a:t>sau</a:t>
            </a:r>
            <a:r>
              <a:rPr lang="en-US" sz="2800" dirty="0">
                <a:solidFill>
                  <a:schemeClr val="tx1"/>
                </a:solidFill>
              </a:rPr>
              <a:t> </a:t>
            </a:r>
            <a:r>
              <a:rPr lang="en-US" sz="2800" dirty="0" err="1">
                <a:solidFill>
                  <a:schemeClr val="tx1"/>
                </a:solidFill>
              </a:rPr>
              <a:t>đó</a:t>
            </a:r>
            <a:r>
              <a:rPr lang="en-US" sz="2800" dirty="0">
                <a:solidFill>
                  <a:schemeClr val="tx1"/>
                </a:solidFill>
              </a:rPr>
              <a:t> </a:t>
            </a:r>
            <a:r>
              <a:rPr lang="en-US" sz="2800" dirty="0" err="1">
                <a:solidFill>
                  <a:schemeClr val="tx1"/>
                </a:solidFill>
              </a:rPr>
              <a:t>cường</a:t>
            </a:r>
            <a:r>
              <a:rPr lang="en-US" sz="2800" dirty="0">
                <a:solidFill>
                  <a:schemeClr val="tx1"/>
                </a:solidFill>
              </a:rPr>
              <a:t> </a:t>
            </a:r>
            <a:r>
              <a:rPr lang="en-US" sz="2800" dirty="0" err="1">
                <a:solidFill>
                  <a:schemeClr val="tx1"/>
                </a:solidFill>
              </a:rPr>
              <a:t>độ</a:t>
            </a:r>
            <a:r>
              <a:rPr lang="en-US" sz="2800" dirty="0">
                <a:solidFill>
                  <a:schemeClr val="tx1"/>
                </a:solidFill>
              </a:rPr>
              <a:t> </a:t>
            </a:r>
            <a:r>
              <a:rPr lang="en-US" sz="2800" dirty="0" err="1">
                <a:solidFill>
                  <a:schemeClr val="tx1"/>
                </a:solidFill>
              </a:rPr>
              <a:t>thở</a:t>
            </a:r>
            <a:r>
              <a:rPr lang="en-US" sz="2800" dirty="0">
                <a:solidFill>
                  <a:schemeClr val="tx1"/>
                </a:solidFill>
              </a:rPr>
              <a:t> </a:t>
            </a:r>
            <a:r>
              <a:rPr lang="en-US" sz="2800" dirty="0" err="1">
                <a:solidFill>
                  <a:schemeClr val="tx1"/>
                </a:solidFill>
              </a:rPr>
              <a:t>giảm</a:t>
            </a:r>
            <a:r>
              <a:rPr lang="en-US" sz="2800" dirty="0">
                <a:solidFill>
                  <a:schemeClr val="tx1"/>
                </a:solidFill>
              </a:rPr>
              <a:t> </a:t>
            </a:r>
            <a:r>
              <a:rPr lang="en-US" sz="2800" dirty="0" err="1">
                <a:solidFill>
                  <a:schemeClr val="tx1"/>
                </a:solidFill>
              </a:rPr>
              <a:t>dần</a:t>
            </a:r>
            <a:r>
              <a:rPr lang="en-US" sz="2800" dirty="0">
                <a:solidFill>
                  <a:schemeClr val="tx1"/>
                </a:solidFill>
              </a:rPr>
              <a:t> </a:t>
            </a:r>
            <a:r>
              <a:rPr lang="en-US" sz="2800" dirty="0" err="1">
                <a:solidFill>
                  <a:schemeClr val="tx1"/>
                </a:solidFill>
              </a:rPr>
              <a:t>rồi</a:t>
            </a:r>
            <a:r>
              <a:rPr lang="en-US" sz="2800" dirty="0">
                <a:solidFill>
                  <a:schemeClr val="tx1"/>
                </a:solidFill>
              </a:rPr>
              <a:t> </a:t>
            </a:r>
            <a:r>
              <a:rPr lang="en-US" sz="2800" dirty="0" err="1">
                <a:solidFill>
                  <a:schemeClr val="tx1"/>
                </a:solidFill>
              </a:rPr>
              <a:t>nghỉ</a:t>
            </a:r>
            <a:r>
              <a:rPr lang="en-US" sz="2800" dirty="0">
                <a:solidFill>
                  <a:schemeClr val="tx1"/>
                </a:solidFill>
              </a:rPr>
              <a:t>: </a:t>
            </a:r>
            <a:r>
              <a:rPr lang="en-US" sz="2800" dirty="0" err="1">
                <a:solidFill>
                  <a:schemeClr val="tx1"/>
                </a:solidFill>
              </a:rPr>
              <a:t>suy</a:t>
            </a:r>
            <a:r>
              <a:rPr lang="en-US" sz="2800" dirty="0">
                <a:solidFill>
                  <a:schemeClr val="tx1"/>
                </a:solidFill>
              </a:rPr>
              <a:t> </a:t>
            </a:r>
            <a:r>
              <a:rPr lang="en-US" sz="2800" dirty="0" err="1">
                <a:solidFill>
                  <a:schemeClr val="tx1"/>
                </a:solidFill>
              </a:rPr>
              <a:t>thận</a:t>
            </a:r>
            <a:r>
              <a:rPr lang="en-US" sz="2800" dirty="0">
                <a:solidFill>
                  <a:schemeClr val="tx1"/>
                </a:solidFill>
              </a:rPr>
              <a:t>, </a:t>
            </a:r>
            <a:r>
              <a:rPr lang="en-US" sz="2800" dirty="0" err="1">
                <a:solidFill>
                  <a:schemeClr val="tx1"/>
                </a:solidFill>
              </a:rPr>
              <a:t>suy</a:t>
            </a:r>
            <a:r>
              <a:rPr lang="en-US" sz="2800" dirty="0">
                <a:solidFill>
                  <a:schemeClr val="tx1"/>
                </a:solidFill>
              </a:rPr>
              <a:t> </a:t>
            </a:r>
            <a:r>
              <a:rPr lang="en-US" sz="2800" dirty="0" err="1">
                <a:solidFill>
                  <a:schemeClr val="tx1"/>
                </a:solidFill>
              </a:rPr>
              <a:t>tim</a:t>
            </a:r>
            <a:r>
              <a:rPr lang="en-US" sz="2800" dirty="0">
                <a:solidFill>
                  <a:schemeClr val="tx1"/>
                </a:solidFill>
              </a:rPr>
              <a:t> </a:t>
            </a:r>
            <a:r>
              <a:rPr lang="en-US" sz="2800" dirty="0" err="1">
                <a:solidFill>
                  <a:schemeClr val="tx1"/>
                </a:solidFill>
              </a:rPr>
              <a:t>trái</a:t>
            </a:r>
            <a:r>
              <a:rPr lang="en-US" sz="2800" dirty="0">
                <a:solidFill>
                  <a:schemeClr val="tx1"/>
                </a:solidFill>
              </a:rPr>
              <a:t> </a:t>
            </a:r>
            <a:r>
              <a:rPr lang="en-US" sz="2800" dirty="0" err="1">
                <a:solidFill>
                  <a:schemeClr val="tx1"/>
                </a:solidFill>
              </a:rPr>
              <a:t>nặng</a:t>
            </a:r>
            <a:r>
              <a:rPr lang="en-US" sz="2800" dirty="0">
                <a:solidFill>
                  <a:schemeClr val="tx1"/>
                </a:solidFill>
              </a:rPr>
              <a:t>…</a:t>
            </a:r>
          </a:p>
          <a:p>
            <a:pPr algn="just">
              <a:lnSpc>
                <a:spcPct val="150000"/>
              </a:lnSpc>
            </a:pPr>
            <a:endParaRPr lang="en-US" sz="2800" dirty="0">
              <a:solidFill>
                <a:schemeClr val="tx1"/>
              </a:solidFill>
            </a:endParaRPr>
          </a:p>
        </p:txBody>
      </p:sp>
      <p:pic>
        <p:nvPicPr>
          <p:cNvPr id="4098" name="Picture 2" descr="Image result for màng ph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809" y="1976717"/>
            <a:ext cx="5017803" cy="392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2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712" y="597776"/>
            <a:ext cx="9960123" cy="747490"/>
          </a:xfrm>
        </p:spPr>
        <p:txBody>
          <a:bodyPr>
            <a:normAutofit fontScale="90000"/>
          </a:bodyPr>
          <a:lstStyle/>
          <a:p>
            <a:r>
              <a:rPr lang="it-IT" b="1" dirty="0">
                <a:solidFill>
                  <a:srgbClr val="FF0000"/>
                </a:solidFill>
              </a:rPr>
              <a:t>Đặc điểm khó thở trong bệnh lý hô hấp </a:t>
            </a:r>
            <a:r>
              <a:rPr lang="en-US" b="1" dirty="0">
                <a:solidFill>
                  <a:srgbClr val="FF0000"/>
                </a:solidFill>
              </a:rPr>
              <a:t>(tiếp theo)</a:t>
            </a:r>
          </a:p>
        </p:txBody>
      </p:sp>
      <p:sp>
        <p:nvSpPr>
          <p:cNvPr id="3" name="Content Placeholder 2"/>
          <p:cNvSpPr>
            <a:spLocks noGrp="1"/>
          </p:cNvSpPr>
          <p:nvPr>
            <p:ph idx="1"/>
          </p:nvPr>
        </p:nvSpPr>
        <p:spPr>
          <a:xfrm>
            <a:off x="1317813" y="1345266"/>
            <a:ext cx="4975411" cy="5250421"/>
          </a:xfrm>
        </p:spPr>
        <p:txBody>
          <a:bodyPr>
            <a:normAutofit/>
          </a:bodyPr>
          <a:lstStyle/>
          <a:p>
            <a:pPr>
              <a:lnSpc>
                <a:spcPct val="150000"/>
              </a:lnSpc>
            </a:pPr>
            <a:r>
              <a:rPr lang="en-US" sz="2800" b="1" dirty="0">
                <a:solidFill>
                  <a:schemeClr val="tx1"/>
                </a:solidFill>
              </a:rPr>
              <a:t>- </a:t>
            </a:r>
            <a:r>
              <a:rPr lang="en-US" sz="2800" b="1" dirty="0" err="1">
                <a:solidFill>
                  <a:schemeClr val="tx1"/>
                </a:solidFill>
              </a:rPr>
              <a:t>Các</a:t>
            </a:r>
            <a:r>
              <a:rPr lang="en-US" sz="2800" b="1" dirty="0">
                <a:solidFill>
                  <a:schemeClr val="tx1"/>
                </a:solidFill>
              </a:rPr>
              <a:t> </a:t>
            </a:r>
            <a:r>
              <a:rPr lang="en-US" sz="2800" b="1" dirty="0" err="1">
                <a:solidFill>
                  <a:schemeClr val="tx1"/>
                </a:solidFill>
              </a:rPr>
              <a:t>dấu</a:t>
            </a:r>
            <a:r>
              <a:rPr lang="en-US" sz="2800" b="1" dirty="0">
                <a:solidFill>
                  <a:schemeClr val="tx1"/>
                </a:solidFill>
              </a:rPr>
              <a:t> </a:t>
            </a:r>
            <a:r>
              <a:rPr lang="en-US" sz="2800" b="1" dirty="0" err="1">
                <a:solidFill>
                  <a:schemeClr val="tx1"/>
                </a:solidFill>
              </a:rPr>
              <a:t>hiệu</a:t>
            </a:r>
            <a:r>
              <a:rPr lang="en-US" sz="2800" b="1" dirty="0">
                <a:solidFill>
                  <a:schemeClr val="tx1"/>
                </a:solidFill>
              </a:rPr>
              <a:t> </a:t>
            </a:r>
            <a:r>
              <a:rPr lang="en-US" sz="2800" b="1" dirty="0" err="1">
                <a:solidFill>
                  <a:schemeClr val="tx1"/>
                </a:solidFill>
              </a:rPr>
              <a:t>nặng</a:t>
            </a:r>
            <a:r>
              <a:rPr lang="en-US" sz="2800" b="1" dirty="0">
                <a:solidFill>
                  <a:schemeClr val="tx1"/>
                </a:solidFill>
              </a:rPr>
              <a:t>:</a:t>
            </a:r>
          </a:p>
          <a:p>
            <a:pPr>
              <a:lnSpc>
                <a:spcPct val="150000"/>
              </a:lnSpc>
            </a:pPr>
            <a:r>
              <a:rPr lang="en-US" sz="2800" dirty="0">
                <a:solidFill>
                  <a:schemeClr val="tx1"/>
                </a:solidFill>
              </a:rPr>
              <a:t>+ </a:t>
            </a:r>
            <a:r>
              <a:rPr lang="en-US" sz="2800" dirty="0" err="1">
                <a:solidFill>
                  <a:schemeClr val="tx1"/>
                </a:solidFill>
              </a:rPr>
              <a:t>Sử</a:t>
            </a:r>
            <a:r>
              <a:rPr lang="en-US" sz="2800" dirty="0">
                <a:solidFill>
                  <a:schemeClr val="tx1"/>
                </a:solidFill>
              </a:rPr>
              <a:t> </a:t>
            </a:r>
            <a:r>
              <a:rPr lang="en-US" sz="2800" dirty="0" err="1">
                <a:solidFill>
                  <a:schemeClr val="tx1"/>
                </a:solidFill>
              </a:rPr>
              <a:t>dụng</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hô</a:t>
            </a:r>
            <a:r>
              <a:rPr lang="en-US" sz="2800" dirty="0">
                <a:solidFill>
                  <a:schemeClr val="tx1"/>
                </a:solidFill>
              </a:rPr>
              <a:t> </a:t>
            </a:r>
            <a:r>
              <a:rPr lang="en-US" sz="2800" dirty="0" err="1">
                <a:solidFill>
                  <a:schemeClr val="tx1"/>
                </a:solidFill>
              </a:rPr>
              <a:t>hấp</a:t>
            </a:r>
            <a:r>
              <a:rPr lang="en-US" sz="2800" dirty="0">
                <a:solidFill>
                  <a:schemeClr val="tx1"/>
                </a:solidFill>
              </a:rPr>
              <a:t> </a:t>
            </a:r>
            <a:r>
              <a:rPr lang="en-US" sz="2800" dirty="0" err="1">
                <a:solidFill>
                  <a:schemeClr val="tx1"/>
                </a:solidFill>
              </a:rPr>
              <a:t>phụ</a:t>
            </a:r>
            <a:r>
              <a:rPr lang="en-US" sz="2800" dirty="0">
                <a:solidFill>
                  <a:schemeClr val="tx1"/>
                </a:solidFill>
              </a:rPr>
              <a:t>: Co </a:t>
            </a:r>
            <a:r>
              <a:rPr lang="en-US" sz="2800" dirty="0" err="1">
                <a:solidFill>
                  <a:schemeClr val="tx1"/>
                </a:solidFill>
              </a:rPr>
              <a:t>kéo</a:t>
            </a:r>
            <a:r>
              <a:rPr lang="en-US" sz="2800" dirty="0">
                <a:solidFill>
                  <a:schemeClr val="tx1"/>
                </a:solidFill>
              </a:rPr>
              <a:t> </a:t>
            </a:r>
            <a:r>
              <a:rPr lang="en-US" sz="2800" dirty="0" err="1">
                <a:solidFill>
                  <a:schemeClr val="tx1"/>
                </a:solidFill>
              </a:rPr>
              <a:t>hõm</a:t>
            </a:r>
            <a:r>
              <a:rPr lang="en-US" sz="2800" dirty="0">
                <a:solidFill>
                  <a:schemeClr val="tx1"/>
                </a:solidFill>
              </a:rPr>
              <a:t> </a:t>
            </a:r>
            <a:r>
              <a:rPr lang="en-US" sz="2800" dirty="0" err="1">
                <a:solidFill>
                  <a:schemeClr val="tx1"/>
                </a:solidFill>
              </a:rPr>
              <a:t>ức</a:t>
            </a:r>
            <a:r>
              <a:rPr lang="en-US" sz="2800" dirty="0">
                <a:solidFill>
                  <a:schemeClr val="tx1"/>
                </a:solidFill>
              </a:rPr>
              <a:t>, </a:t>
            </a:r>
            <a:r>
              <a:rPr lang="en-US" sz="2800" dirty="0" err="1">
                <a:solidFill>
                  <a:schemeClr val="tx1"/>
                </a:solidFill>
              </a:rPr>
              <a:t>hố</a:t>
            </a:r>
            <a:r>
              <a:rPr lang="en-US" sz="2800" dirty="0">
                <a:solidFill>
                  <a:schemeClr val="tx1"/>
                </a:solidFill>
              </a:rPr>
              <a:t> </a:t>
            </a:r>
            <a:r>
              <a:rPr lang="en-US" sz="2800" dirty="0" err="1">
                <a:solidFill>
                  <a:schemeClr val="tx1"/>
                </a:solidFill>
              </a:rPr>
              <a:t>thượng</a:t>
            </a:r>
            <a:r>
              <a:rPr lang="en-US" sz="2800" dirty="0">
                <a:solidFill>
                  <a:schemeClr val="tx1"/>
                </a:solidFill>
              </a:rPr>
              <a:t> </a:t>
            </a:r>
            <a:r>
              <a:rPr lang="en-US" sz="2800" dirty="0" err="1">
                <a:solidFill>
                  <a:schemeClr val="tx1"/>
                </a:solidFill>
              </a:rPr>
              <a:t>đòn</a:t>
            </a:r>
            <a:r>
              <a:rPr lang="en-US" sz="2800" dirty="0">
                <a:solidFill>
                  <a:schemeClr val="tx1"/>
                </a:solidFill>
              </a:rPr>
              <a:t>, </a:t>
            </a:r>
            <a:r>
              <a:rPr lang="en-US" sz="2800" dirty="0" err="1">
                <a:solidFill>
                  <a:schemeClr val="tx1"/>
                </a:solidFill>
              </a:rPr>
              <a:t>khe</a:t>
            </a:r>
            <a:r>
              <a:rPr lang="en-US" sz="2800" dirty="0">
                <a:solidFill>
                  <a:schemeClr val="tx1"/>
                </a:solidFill>
              </a:rPr>
              <a:t> </a:t>
            </a:r>
            <a:r>
              <a:rPr lang="en-US" sz="2800" dirty="0" err="1">
                <a:solidFill>
                  <a:schemeClr val="tx1"/>
                </a:solidFill>
              </a:rPr>
              <a:t>liên</a:t>
            </a:r>
            <a:r>
              <a:rPr lang="en-US" sz="2800" dirty="0">
                <a:solidFill>
                  <a:schemeClr val="tx1"/>
                </a:solidFill>
              </a:rPr>
              <a:t> </a:t>
            </a:r>
            <a:r>
              <a:rPr lang="en-US" sz="2800" dirty="0" err="1">
                <a:solidFill>
                  <a:schemeClr val="tx1"/>
                </a:solidFill>
              </a:rPr>
              <a:t>sườn</a:t>
            </a:r>
            <a:endParaRPr lang="en-US" sz="2800" dirty="0">
              <a:solidFill>
                <a:schemeClr val="tx1"/>
              </a:solidFill>
            </a:endParaRPr>
          </a:p>
          <a:p>
            <a:pPr>
              <a:lnSpc>
                <a:spcPct val="150000"/>
              </a:lnSpc>
            </a:pPr>
            <a:r>
              <a:rPr lang="en-US" sz="2800" dirty="0">
                <a:solidFill>
                  <a:schemeClr val="tx1"/>
                </a:solidFill>
              </a:rPr>
              <a:t>+ </a:t>
            </a:r>
            <a:r>
              <a:rPr lang="en-US" sz="2800" dirty="0" err="1">
                <a:solidFill>
                  <a:schemeClr val="tx1"/>
                </a:solidFill>
              </a:rPr>
              <a:t>Cánh</a:t>
            </a:r>
            <a:r>
              <a:rPr lang="en-US" sz="2800" dirty="0">
                <a:solidFill>
                  <a:schemeClr val="tx1"/>
                </a:solidFill>
              </a:rPr>
              <a:t> </a:t>
            </a:r>
            <a:r>
              <a:rPr lang="en-US" sz="2800" dirty="0" err="1">
                <a:solidFill>
                  <a:schemeClr val="tx1"/>
                </a:solidFill>
              </a:rPr>
              <a:t>mũi</a:t>
            </a:r>
            <a:r>
              <a:rPr lang="en-US" sz="2800" dirty="0">
                <a:solidFill>
                  <a:schemeClr val="tx1"/>
                </a:solidFill>
              </a:rPr>
              <a:t> </a:t>
            </a:r>
            <a:r>
              <a:rPr lang="en-US" sz="2800" dirty="0" err="1">
                <a:solidFill>
                  <a:schemeClr val="tx1"/>
                </a:solidFill>
              </a:rPr>
              <a:t>phập</a:t>
            </a:r>
            <a:r>
              <a:rPr lang="en-US" sz="2800" dirty="0">
                <a:solidFill>
                  <a:schemeClr val="tx1"/>
                </a:solidFill>
              </a:rPr>
              <a:t> </a:t>
            </a:r>
            <a:r>
              <a:rPr lang="en-US" sz="2800" dirty="0" err="1">
                <a:solidFill>
                  <a:schemeClr val="tx1"/>
                </a:solidFill>
              </a:rPr>
              <a:t>phồng</a:t>
            </a:r>
            <a:r>
              <a:rPr lang="en-US" sz="2800" dirty="0">
                <a:solidFill>
                  <a:schemeClr val="tx1"/>
                </a:solidFill>
              </a:rPr>
              <a:t>, </a:t>
            </a:r>
            <a:r>
              <a:rPr lang="en-US" sz="2800" dirty="0" err="1">
                <a:solidFill>
                  <a:schemeClr val="tx1"/>
                </a:solidFill>
              </a:rPr>
              <a:t>tím</a:t>
            </a:r>
            <a:endParaRPr lang="en-US" sz="2800" dirty="0">
              <a:solidFill>
                <a:schemeClr val="tx1"/>
              </a:solidFill>
            </a:endParaRPr>
          </a:p>
          <a:p>
            <a:pPr>
              <a:lnSpc>
                <a:spcPct val="150000"/>
              </a:lnSpc>
            </a:pP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dấu</a:t>
            </a:r>
            <a:r>
              <a:rPr lang="en-US" sz="2800" dirty="0">
                <a:solidFill>
                  <a:schemeClr val="tx1"/>
                </a:solidFill>
              </a:rPr>
              <a:t> </a:t>
            </a:r>
            <a:r>
              <a:rPr lang="en-US" sz="2800" dirty="0" err="1">
                <a:solidFill>
                  <a:schemeClr val="tx1"/>
                </a:solidFill>
              </a:rPr>
              <a:t>hiệu</a:t>
            </a:r>
            <a:r>
              <a:rPr lang="en-US" sz="2800" dirty="0">
                <a:solidFill>
                  <a:schemeClr val="tx1"/>
                </a:solidFill>
              </a:rPr>
              <a:t> </a:t>
            </a:r>
            <a:r>
              <a:rPr lang="en-US" sz="2800" dirty="0" err="1">
                <a:solidFill>
                  <a:schemeClr val="tx1"/>
                </a:solidFill>
              </a:rPr>
              <a:t>suy</a:t>
            </a:r>
            <a:r>
              <a:rPr lang="en-US" sz="2800" dirty="0">
                <a:solidFill>
                  <a:schemeClr val="tx1"/>
                </a:solidFill>
              </a:rPr>
              <a:t> </a:t>
            </a:r>
            <a:r>
              <a:rPr lang="en-US" sz="2800" dirty="0" err="1">
                <a:solidFill>
                  <a:schemeClr val="tx1"/>
                </a:solidFill>
              </a:rPr>
              <a:t>tuần</a:t>
            </a:r>
            <a:r>
              <a:rPr lang="en-US" sz="2800" dirty="0">
                <a:solidFill>
                  <a:schemeClr val="tx1"/>
                </a:solidFill>
              </a:rPr>
              <a:t> </a:t>
            </a:r>
            <a:r>
              <a:rPr lang="en-US" sz="2800" dirty="0" err="1">
                <a:solidFill>
                  <a:schemeClr val="tx1"/>
                </a:solidFill>
              </a:rPr>
              <a:t>hoàn</a:t>
            </a:r>
            <a:endParaRPr lang="en-US" sz="2800" dirty="0">
              <a:solidFill>
                <a:schemeClr val="tx1"/>
              </a:solidFill>
            </a:endParaRPr>
          </a:p>
          <a:p>
            <a:pPr>
              <a:lnSpc>
                <a:spcPct val="150000"/>
              </a:lnSpc>
            </a:pPr>
            <a:r>
              <a:rPr lang="en-US" sz="2800" dirty="0">
                <a:solidFill>
                  <a:schemeClr val="tx1"/>
                </a:solidFill>
              </a:rPr>
              <a:t>+ </a:t>
            </a:r>
            <a:r>
              <a:rPr lang="en-US" sz="2800" dirty="0" err="1">
                <a:solidFill>
                  <a:schemeClr val="tx1"/>
                </a:solidFill>
              </a:rPr>
              <a:t>Các</a:t>
            </a:r>
            <a:r>
              <a:rPr lang="en-US" sz="2800" dirty="0">
                <a:solidFill>
                  <a:schemeClr val="tx1"/>
                </a:solidFill>
              </a:rPr>
              <a:t> RL ý </a:t>
            </a:r>
            <a:r>
              <a:rPr lang="en-US" sz="2800" dirty="0" err="1">
                <a:solidFill>
                  <a:schemeClr val="tx1"/>
                </a:solidFill>
              </a:rPr>
              <a:t>thức</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thần</a:t>
            </a:r>
            <a:endParaRPr lang="en-US" sz="2800" dirty="0">
              <a:solidFill>
                <a:schemeClr val="tx1"/>
              </a:solidFill>
            </a:endParaRPr>
          </a:p>
          <a:p>
            <a:pPr algn="just">
              <a:lnSpc>
                <a:spcPct val="150000"/>
              </a:lnSpc>
            </a:pPr>
            <a:endParaRPr lang="en-US" sz="2800" dirty="0">
              <a:solidFill>
                <a:schemeClr val="tx1"/>
              </a:solidFill>
            </a:endParaRPr>
          </a:p>
        </p:txBody>
      </p:sp>
      <p:pic>
        <p:nvPicPr>
          <p:cNvPr id="4098" name="Picture 2" descr="Image result for màng ph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809" y="1976717"/>
            <a:ext cx="5017803" cy="392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68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5396247" cy="5924282"/>
          </a:xfrm>
        </p:spPr>
        <p:txBody>
          <a:bodyPr>
            <a:normAutofit fontScale="92500"/>
          </a:bodyPr>
          <a:lstStyle/>
          <a:p>
            <a:pPr algn="just">
              <a:lnSpc>
                <a:spcPct val="150000"/>
              </a:lnSpc>
            </a:pPr>
            <a:r>
              <a:rPr lang="it-IT" sz="2400" b="1" dirty="0">
                <a:solidFill>
                  <a:schemeClr val="tx1"/>
                </a:solidFill>
              </a:rPr>
              <a:t>1.2. Đau ngực</a:t>
            </a:r>
            <a:endParaRPr lang="en-US" sz="2400" dirty="0">
              <a:solidFill>
                <a:schemeClr val="tx1"/>
              </a:solidFill>
            </a:endParaRPr>
          </a:p>
          <a:p>
            <a:pPr algn="just">
              <a:lnSpc>
                <a:spcPct val="150000"/>
              </a:lnSpc>
            </a:pPr>
            <a:r>
              <a:rPr lang="it-IT" sz="2400" dirty="0">
                <a:solidFill>
                  <a:schemeClr val="tx1"/>
                </a:solidFill>
              </a:rPr>
              <a:t>1.2.1. Nguyên nhân</a:t>
            </a:r>
            <a:endParaRPr lang="en-US" sz="2400" dirty="0">
              <a:solidFill>
                <a:schemeClr val="tx1"/>
              </a:solidFill>
            </a:endParaRPr>
          </a:p>
          <a:p>
            <a:pPr algn="just">
              <a:lnSpc>
                <a:spcPct val="150000"/>
              </a:lnSpc>
            </a:pPr>
            <a:r>
              <a:rPr lang="it-IT" sz="2400" dirty="0">
                <a:solidFill>
                  <a:schemeClr val="tx1"/>
                </a:solidFill>
              </a:rPr>
              <a:t>Phổi không có các nhánh thần kinh cảm giác đau. </a:t>
            </a:r>
          </a:p>
          <a:p>
            <a:pPr algn="just">
              <a:lnSpc>
                <a:spcPct val="150000"/>
              </a:lnSpc>
            </a:pPr>
            <a:r>
              <a:rPr lang="it-IT" sz="2400" dirty="0">
                <a:solidFill>
                  <a:schemeClr val="tx1"/>
                </a:solidFill>
              </a:rPr>
              <a:t>Đau ngực thường do tổn thương thành ngực (cơ, xương, khớp), màng phổi, màng tim, thực quản và cây khí PQ. </a:t>
            </a:r>
          </a:p>
          <a:p>
            <a:pPr algn="just">
              <a:lnSpc>
                <a:spcPct val="150000"/>
              </a:lnSpc>
            </a:pPr>
            <a:r>
              <a:rPr lang="it-IT" sz="2400" dirty="0">
                <a:solidFill>
                  <a:schemeClr val="tx1"/>
                </a:solidFill>
              </a:rPr>
              <a:t>Khi có tổn thương nhu mô phổi mà xuất hiện đau ngực là do màng phổi phản ứng với các tổn thương này.</a:t>
            </a:r>
            <a:endParaRPr lang="en-US" sz="2400" dirty="0">
              <a:solidFill>
                <a:schemeClr val="tx1"/>
              </a:solidFill>
            </a:endParaRPr>
          </a:p>
          <a:p>
            <a:pPr algn="just">
              <a:lnSpc>
                <a:spcPct val="150000"/>
              </a:lnSpc>
            </a:pPr>
            <a:endParaRPr lang="en-US" sz="2400" dirty="0">
              <a:solidFill>
                <a:schemeClr val="tx1"/>
              </a:solidFill>
            </a:endParaRPr>
          </a:p>
        </p:txBody>
      </p:sp>
      <p:pic>
        <p:nvPicPr>
          <p:cNvPr id="1026" name="Picture 2" descr="Image result for dau ngự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499" y="2434105"/>
            <a:ext cx="5084389" cy="270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67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5628067" cy="5924282"/>
          </a:xfrm>
        </p:spPr>
        <p:txBody>
          <a:bodyPr>
            <a:normAutofit/>
          </a:bodyPr>
          <a:lstStyle/>
          <a:p>
            <a:pPr algn="just">
              <a:lnSpc>
                <a:spcPct val="150000"/>
              </a:lnSpc>
            </a:pPr>
            <a:r>
              <a:rPr lang="it-IT" sz="2400" b="1" dirty="0">
                <a:solidFill>
                  <a:schemeClr val="tx1"/>
                </a:solidFill>
              </a:rPr>
              <a:t>1.2.2. Đặc điểm </a:t>
            </a:r>
            <a:endParaRPr lang="en-US" sz="2400" b="1" dirty="0">
              <a:solidFill>
                <a:schemeClr val="tx1"/>
              </a:solidFill>
            </a:endParaRPr>
          </a:p>
          <a:p>
            <a:pPr algn="just">
              <a:lnSpc>
                <a:spcPct val="150000"/>
              </a:lnSpc>
            </a:pPr>
            <a:r>
              <a:rPr lang="it-IT" sz="2400" b="1" dirty="0">
                <a:solidFill>
                  <a:schemeClr val="tx1"/>
                </a:solidFill>
              </a:rPr>
              <a:t>- Cách khởi phát:</a:t>
            </a:r>
            <a:endParaRPr lang="en-US" sz="2400" b="1" dirty="0">
              <a:solidFill>
                <a:schemeClr val="tx1"/>
              </a:solidFill>
            </a:endParaRPr>
          </a:p>
          <a:p>
            <a:pPr algn="just">
              <a:lnSpc>
                <a:spcPct val="150000"/>
              </a:lnSpc>
            </a:pPr>
            <a:r>
              <a:rPr lang="it-IT" sz="2400" b="1" dirty="0">
                <a:solidFill>
                  <a:schemeClr val="tx1"/>
                </a:solidFill>
              </a:rPr>
              <a:t>+ Đau đột ngột dữ dội: </a:t>
            </a:r>
            <a:r>
              <a:rPr lang="it-IT" sz="2400" dirty="0">
                <a:solidFill>
                  <a:schemeClr val="tx1"/>
                </a:solidFill>
              </a:rPr>
              <a:t>Đau dữ dội không có tính chất báo trước và mức độ đau ngay lập tức ở mức tối đa.</a:t>
            </a:r>
            <a:endParaRPr lang="en-US" sz="2400" dirty="0">
              <a:solidFill>
                <a:schemeClr val="tx1"/>
              </a:solidFill>
            </a:endParaRPr>
          </a:p>
          <a:p>
            <a:pPr algn="just">
              <a:lnSpc>
                <a:spcPct val="150000"/>
              </a:lnSpc>
            </a:pPr>
            <a:r>
              <a:rPr lang="it-IT" sz="2400" dirty="0">
                <a:solidFill>
                  <a:schemeClr val="tx1"/>
                </a:solidFill>
              </a:rPr>
              <a:t>Có thể gặp trong các bệnh: tràn khí màng phổi...</a:t>
            </a:r>
            <a:endParaRPr lang="en-US" sz="2400" dirty="0">
              <a:solidFill>
                <a:schemeClr val="tx1"/>
              </a:solidFill>
            </a:endParaRPr>
          </a:p>
          <a:p>
            <a:pPr algn="just">
              <a:lnSpc>
                <a:spcPct val="150000"/>
              </a:lnSpc>
            </a:pPr>
            <a:r>
              <a:rPr lang="it-IT" sz="2400" b="1" dirty="0">
                <a:solidFill>
                  <a:schemeClr val="tx1"/>
                </a:solidFill>
              </a:rPr>
              <a:t>+ Đau tăng dần dai dẳng: </a:t>
            </a:r>
            <a:r>
              <a:rPr lang="it-IT" sz="2400" dirty="0">
                <a:solidFill>
                  <a:schemeClr val="tx1"/>
                </a:solidFill>
              </a:rPr>
              <a:t>lao phổi...</a:t>
            </a:r>
            <a:endParaRPr lang="en-US" sz="2400" dirty="0">
              <a:solidFill>
                <a:schemeClr val="tx1"/>
              </a:solidFill>
            </a:endParaRPr>
          </a:p>
        </p:txBody>
      </p:sp>
      <p:pic>
        <p:nvPicPr>
          <p:cNvPr id="2050" name="Picture 2" descr="Image result for tràn khí màng ph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533" y="901521"/>
            <a:ext cx="3892256" cy="27635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ao p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533" y="3811878"/>
            <a:ext cx="3892256" cy="27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93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823" y="502275"/>
            <a:ext cx="8010659" cy="6001555"/>
          </a:xfrm>
        </p:spPr>
        <p:txBody>
          <a:bodyPr>
            <a:normAutofit/>
          </a:bodyPr>
          <a:lstStyle/>
          <a:p>
            <a:pPr>
              <a:lnSpc>
                <a:spcPct val="150000"/>
              </a:lnSpc>
            </a:pPr>
            <a:r>
              <a:rPr lang="it-IT" sz="2000" b="1" dirty="0">
                <a:solidFill>
                  <a:schemeClr val="tx1"/>
                </a:solidFill>
              </a:rPr>
              <a:t>- Vị trí đau: </a:t>
            </a:r>
            <a:r>
              <a:rPr lang="it-IT" sz="2000" dirty="0">
                <a:solidFill>
                  <a:schemeClr val="tx1"/>
                </a:solidFill>
              </a:rPr>
              <a:t>Vị trí đau có thể gợi ý cơ quan bị tổn thương và bản chất của tổn thương.</a:t>
            </a:r>
            <a:endParaRPr lang="en-US" sz="2000" dirty="0">
              <a:solidFill>
                <a:schemeClr val="tx1"/>
              </a:solidFill>
            </a:endParaRPr>
          </a:p>
          <a:p>
            <a:pPr>
              <a:lnSpc>
                <a:spcPct val="150000"/>
              </a:lnSpc>
            </a:pPr>
            <a:r>
              <a:rPr lang="it-IT" sz="2000" dirty="0">
                <a:solidFill>
                  <a:schemeClr val="tx1"/>
                </a:solidFill>
              </a:rPr>
              <a:t>+ Đau ở phía </a:t>
            </a:r>
            <a:r>
              <a:rPr lang="it-IT" sz="2000" dirty="0">
                <a:solidFill>
                  <a:srgbClr val="FF0000"/>
                </a:solidFill>
              </a:rPr>
              <a:t>trước sau xương ức</a:t>
            </a:r>
            <a:r>
              <a:rPr lang="it-IT" sz="2000" dirty="0">
                <a:solidFill>
                  <a:schemeClr val="tx1"/>
                </a:solidFill>
              </a:rPr>
              <a:t>: Viêm khí phế quản hoặc hội chứng trung thất.</a:t>
            </a:r>
            <a:endParaRPr lang="en-US" sz="2000" dirty="0">
              <a:solidFill>
                <a:schemeClr val="tx1"/>
              </a:solidFill>
            </a:endParaRPr>
          </a:p>
          <a:p>
            <a:pPr>
              <a:lnSpc>
                <a:spcPct val="150000"/>
              </a:lnSpc>
            </a:pPr>
            <a:r>
              <a:rPr lang="it-IT" sz="2000" dirty="0">
                <a:solidFill>
                  <a:schemeClr val="tx1"/>
                </a:solidFill>
              </a:rPr>
              <a:t>+ Đau ở mặt </a:t>
            </a:r>
            <a:r>
              <a:rPr lang="it-IT" sz="2000" dirty="0">
                <a:solidFill>
                  <a:srgbClr val="FF0000"/>
                </a:solidFill>
              </a:rPr>
              <a:t>trước bên lồng ngực</a:t>
            </a:r>
            <a:r>
              <a:rPr lang="it-IT" sz="2000" dirty="0">
                <a:solidFill>
                  <a:schemeClr val="tx1"/>
                </a:solidFill>
              </a:rPr>
              <a:t>: Viêm phổi hoặc màng phổi. </a:t>
            </a:r>
            <a:endParaRPr lang="en-US" sz="2000" dirty="0">
              <a:solidFill>
                <a:schemeClr val="tx1"/>
              </a:solidFill>
            </a:endParaRPr>
          </a:p>
          <a:p>
            <a:pPr>
              <a:lnSpc>
                <a:spcPct val="150000"/>
              </a:lnSpc>
            </a:pPr>
            <a:r>
              <a:rPr lang="it-IT" sz="2000" dirty="0">
                <a:solidFill>
                  <a:schemeClr val="tx1"/>
                </a:solidFill>
              </a:rPr>
              <a:t>+ Đau ở </a:t>
            </a:r>
            <a:r>
              <a:rPr lang="it-IT" sz="2000" dirty="0">
                <a:solidFill>
                  <a:srgbClr val="FF0000"/>
                </a:solidFill>
              </a:rPr>
              <a:t>dưới vú</a:t>
            </a:r>
            <a:r>
              <a:rPr lang="it-IT" sz="2000" dirty="0">
                <a:solidFill>
                  <a:schemeClr val="tx1"/>
                </a:solidFill>
              </a:rPr>
              <a:t>: thường gặp trong viêm phổi cấp.</a:t>
            </a:r>
            <a:endParaRPr lang="en-US" sz="2000" dirty="0">
              <a:solidFill>
                <a:schemeClr val="tx1"/>
              </a:solidFill>
            </a:endParaRPr>
          </a:p>
          <a:p>
            <a:pPr>
              <a:lnSpc>
                <a:spcPct val="150000"/>
              </a:lnSpc>
            </a:pPr>
            <a:r>
              <a:rPr lang="it-IT" sz="2000" dirty="0">
                <a:solidFill>
                  <a:schemeClr val="tx1"/>
                </a:solidFill>
              </a:rPr>
              <a:t>+ Đau vùng </a:t>
            </a:r>
            <a:r>
              <a:rPr lang="it-IT" sz="2000" dirty="0">
                <a:solidFill>
                  <a:srgbClr val="FF0000"/>
                </a:solidFill>
              </a:rPr>
              <a:t>hạ sườn </a:t>
            </a:r>
            <a:r>
              <a:rPr lang="it-IT" sz="2000" dirty="0">
                <a:solidFill>
                  <a:schemeClr val="tx1"/>
                </a:solidFill>
              </a:rPr>
              <a:t>hay gặp trong bệnh lý màng phổi.</a:t>
            </a:r>
            <a:endParaRPr lang="en-US" sz="2000" dirty="0">
              <a:solidFill>
                <a:schemeClr val="tx1"/>
              </a:solidFill>
            </a:endParaRPr>
          </a:p>
          <a:p>
            <a:pPr>
              <a:lnSpc>
                <a:spcPct val="150000"/>
              </a:lnSpc>
            </a:pPr>
            <a:r>
              <a:rPr lang="it-IT" sz="2000" dirty="0">
                <a:solidFill>
                  <a:schemeClr val="tx1"/>
                </a:solidFill>
              </a:rPr>
              <a:t>- Sự thay đổi của đau ngực với các cử động hô hấp: Mức độ đau thay đổi khi ho, khi thay đổi tư thế thường ít có giá trị chẩn đoán. Đau thường tăng lên khi ho hoặc hít vào sâu.</a:t>
            </a:r>
            <a:endParaRPr lang="en-US" sz="2000" dirty="0">
              <a:solidFill>
                <a:schemeClr val="tx1"/>
              </a:solidFill>
            </a:endParaRPr>
          </a:p>
          <a:p>
            <a:pPr>
              <a:lnSpc>
                <a:spcPct val="150000"/>
              </a:lnSpc>
            </a:pPr>
            <a:endParaRPr lang="en-US" sz="2000" dirty="0">
              <a:solidFill>
                <a:schemeClr val="tx1"/>
              </a:solidFill>
            </a:endParaRPr>
          </a:p>
        </p:txBody>
      </p:sp>
      <p:pic>
        <p:nvPicPr>
          <p:cNvPr id="3074" name="Picture 2" descr="Image result for giai phau long ng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724" y="1648497"/>
            <a:ext cx="3524518" cy="331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68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5241700" cy="5924282"/>
          </a:xfrm>
        </p:spPr>
        <p:txBody>
          <a:bodyPr>
            <a:normAutofit/>
          </a:bodyPr>
          <a:lstStyle/>
          <a:p>
            <a:pPr>
              <a:lnSpc>
                <a:spcPct val="150000"/>
              </a:lnSpc>
            </a:pPr>
            <a:r>
              <a:rPr lang="it-IT" sz="2400" b="1" dirty="0">
                <a:solidFill>
                  <a:schemeClr val="tx1"/>
                </a:solidFill>
              </a:rPr>
              <a:t>1.3. Ho và khạc đờm</a:t>
            </a:r>
            <a:endParaRPr lang="en-US" sz="2400" dirty="0">
              <a:solidFill>
                <a:schemeClr val="tx1"/>
              </a:solidFill>
            </a:endParaRPr>
          </a:p>
          <a:p>
            <a:pPr>
              <a:lnSpc>
                <a:spcPct val="150000"/>
              </a:lnSpc>
            </a:pPr>
            <a:r>
              <a:rPr lang="it-IT" sz="2400" b="1" dirty="0">
                <a:solidFill>
                  <a:schemeClr val="tx1"/>
                </a:solidFill>
              </a:rPr>
              <a:t>1.3.1. Ho </a:t>
            </a:r>
            <a:endParaRPr lang="en-US" sz="2400" b="1" dirty="0">
              <a:solidFill>
                <a:schemeClr val="tx1"/>
              </a:solidFill>
            </a:endParaRPr>
          </a:p>
          <a:p>
            <a:pPr>
              <a:lnSpc>
                <a:spcPct val="150000"/>
              </a:lnSpc>
            </a:pPr>
            <a:r>
              <a:rPr lang="it-IT" sz="2400" b="1" i="1" dirty="0">
                <a:solidFill>
                  <a:schemeClr val="tx1"/>
                </a:solidFill>
              </a:rPr>
              <a:t>a. Định nghĩa: </a:t>
            </a:r>
            <a:endParaRPr lang="en-US" sz="2400" b="1" dirty="0">
              <a:solidFill>
                <a:schemeClr val="tx1"/>
              </a:solidFill>
            </a:endParaRPr>
          </a:p>
          <a:p>
            <a:pPr>
              <a:lnSpc>
                <a:spcPct val="150000"/>
              </a:lnSpc>
            </a:pPr>
            <a:r>
              <a:rPr lang="pt-BR" sz="2400" dirty="0">
                <a:solidFill>
                  <a:schemeClr val="tx1"/>
                </a:solidFill>
              </a:rPr>
              <a:t>Ho là một động tác </a:t>
            </a:r>
            <a:r>
              <a:rPr lang="pt-BR" sz="2400" dirty="0">
                <a:solidFill>
                  <a:srgbClr val="FF0000"/>
                </a:solidFill>
              </a:rPr>
              <a:t>thở ra mạnh và đột ngột.</a:t>
            </a:r>
            <a:r>
              <a:rPr lang="pt-BR" sz="2400" dirty="0">
                <a:solidFill>
                  <a:schemeClr val="tx1"/>
                </a:solidFill>
              </a:rPr>
              <a:t> Động tác này có tính chất phản xạ để tống dị vật (thức ăn) hoặc các chất dịch của phổi ra khỏi đường hô hấp.</a:t>
            </a:r>
            <a:endParaRPr lang="en-US" sz="2400" dirty="0">
              <a:solidFill>
                <a:schemeClr val="tx1"/>
              </a:solidFill>
            </a:endParaRPr>
          </a:p>
          <a:p>
            <a:pPr>
              <a:lnSpc>
                <a:spcPct val="150000"/>
              </a:lnSpc>
            </a:pPr>
            <a:endParaRPr lang="en-US" sz="2400" dirty="0">
              <a:solidFill>
                <a:schemeClr val="tx1"/>
              </a:solidFill>
            </a:endParaRPr>
          </a:p>
        </p:txBody>
      </p:sp>
      <p:pic>
        <p:nvPicPr>
          <p:cNvPr id="4" name="Picture 2" descr="Image result for cough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587" y="954968"/>
            <a:ext cx="5008852" cy="46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0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22" y="1544371"/>
            <a:ext cx="5831986" cy="33638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6433467" y="11204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467" y="1120462"/>
            <a:ext cx="5308600" cy="440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603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5615188" cy="5924282"/>
          </a:xfrm>
        </p:spPr>
        <p:txBody>
          <a:bodyPr>
            <a:normAutofit/>
          </a:bodyPr>
          <a:lstStyle/>
          <a:p>
            <a:pPr algn="just">
              <a:lnSpc>
                <a:spcPct val="150000"/>
              </a:lnSpc>
            </a:pPr>
            <a:r>
              <a:rPr lang="it-IT" sz="2000" b="1" i="1" dirty="0">
                <a:solidFill>
                  <a:schemeClr val="tx1"/>
                </a:solidFill>
              </a:rPr>
              <a:t>b. Nguyên nhân </a:t>
            </a:r>
            <a:endParaRPr lang="en-US" sz="2000" b="1" dirty="0">
              <a:solidFill>
                <a:schemeClr val="tx1"/>
              </a:solidFill>
            </a:endParaRPr>
          </a:p>
          <a:p>
            <a:pPr algn="just">
              <a:lnSpc>
                <a:spcPct val="150000"/>
              </a:lnSpc>
            </a:pPr>
            <a:r>
              <a:rPr lang="it-IT" sz="2000" b="1" dirty="0">
                <a:solidFill>
                  <a:schemeClr val="tx1"/>
                </a:solidFill>
              </a:rPr>
              <a:t>- Bệnh lý đường HH trên</a:t>
            </a:r>
            <a:r>
              <a:rPr lang="it-IT" sz="2000" dirty="0">
                <a:solidFill>
                  <a:schemeClr val="tx1"/>
                </a:solidFill>
              </a:rPr>
              <a:t>: Viêm họng cấp hoặc mạn tính...</a:t>
            </a:r>
            <a:endParaRPr lang="en-US" sz="2000" dirty="0">
              <a:solidFill>
                <a:schemeClr val="tx1"/>
              </a:solidFill>
            </a:endParaRPr>
          </a:p>
          <a:p>
            <a:pPr algn="just">
              <a:lnSpc>
                <a:spcPct val="150000"/>
              </a:lnSpc>
            </a:pPr>
            <a:r>
              <a:rPr lang="it-IT" sz="2000" b="1" dirty="0">
                <a:solidFill>
                  <a:schemeClr val="tx1"/>
                </a:solidFill>
              </a:rPr>
              <a:t>- Bênh lý đường HH dưới: </a:t>
            </a:r>
            <a:r>
              <a:rPr lang="it-IT" sz="2000" dirty="0">
                <a:solidFill>
                  <a:schemeClr val="tx1"/>
                </a:solidFill>
              </a:rPr>
              <a:t>Viêm khí quản, phế quản cấp, VPQ mạn, giãn PQ...</a:t>
            </a:r>
            <a:endParaRPr lang="en-US" sz="2000" dirty="0">
              <a:solidFill>
                <a:schemeClr val="tx1"/>
              </a:solidFill>
            </a:endParaRPr>
          </a:p>
          <a:p>
            <a:pPr algn="just">
              <a:lnSpc>
                <a:spcPct val="150000"/>
              </a:lnSpc>
            </a:pPr>
            <a:r>
              <a:rPr lang="it-IT" sz="2000" b="1" dirty="0">
                <a:solidFill>
                  <a:schemeClr val="tx1"/>
                </a:solidFill>
              </a:rPr>
              <a:t>- Tổn thương ở nhu mô phổi: </a:t>
            </a:r>
            <a:r>
              <a:rPr lang="it-IT" sz="2000" dirty="0">
                <a:solidFill>
                  <a:schemeClr val="tx1"/>
                </a:solidFill>
              </a:rPr>
              <a:t>Viêm phổi, lao phổi, apxe phổi...</a:t>
            </a:r>
            <a:endParaRPr lang="en-US" sz="2000" dirty="0">
              <a:solidFill>
                <a:schemeClr val="tx1"/>
              </a:solidFill>
            </a:endParaRPr>
          </a:p>
          <a:p>
            <a:pPr algn="just">
              <a:lnSpc>
                <a:spcPct val="150000"/>
              </a:lnSpc>
            </a:pPr>
            <a:r>
              <a:rPr lang="it-IT" sz="2000" b="1" dirty="0">
                <a:solidFill>
                  <a:schemeClr val="tx1"/>
                </a:solidFill>
              </a:rPr>
              <a:t>- Bệnh lý màng phổi: </a:t>
            </a:r>
            <a:r>
              <a:rPr lang="it-IT" sz="2000" dirty="0">
                <a:solidFill>
                  <a:schemeClr val="tx1"/>
                </a:solidFill>
              </a:rPr>
              <a:t>Viêm màng phổi...</a:t>
            </a:r>
            <a:endParaRPr lang="en-US" sz="2000" dirty="0">
              <a:solidFill>
                <a:schemeClr val="tx1"/>
              </a:solidFill>
            </a:endParaRPr>
          </a:p>
          <a:p>
            <a:pPr algn="just">
              <a:lnSpc>
                <a:spcPct val="150000"/>
              </a:lnSpc>
            </a:pPr>
            <a:endParaRPr lang="en-US" sz="2000" dirty="0">
              <a:solidFill>
                <a:schemeClr val="tx1"/>
              </a:solidFill>
            </a:endParaRPr>
          </a:p>
        </p:txBody>
      </p:sp>
      <p:pic>
        <p:nvPicPr>
          <p:cNvPr id="4" name="Picture 3"/>
          <p:cNvPicPr>
            <a:picLocks noChangeAspect="1"/>
          </p:cNvPicPr>
          <p:nvPr/>
        </p:nvPicPr>
        <p:blipFill>
          <a:blip r:embed="rId2"/>
          <a:stretch>
            <a:fillRect/>
          </a:stretch>
        </p:blipFill>
        <p:spPr>
          <a:xfrm>
            <a:off x="7096260" y="826332"/>
            <a:ext cx="4612697" cy="4797760"/>
          </a:xfrm>
          <a:prstGeom prst="rect">
            <a:avLst/>
          </a:prstGeom>
        </p:spPr>
      </p:pic>
    </p:spTree>
    <p:extLst>
      <p:ext uri="{BB962C8B-B14F-4D97-AF65-F5344CB8AC3E}">
        <p14:creationId xmlns:p14="http://schemas.microsoft.com/office/powerpoint/2010/main" val="3969174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5795492" cy="5924282"/>
          </a:xfrm>
        </p:spPr>
        <p:txBody>
          <a:bodyPr>
            <a:noAutofit/>
          </a:bodyPr>
          <a:lstStyle/>
          <a:p>
            <a:pPr algn="just">
              <a:lnSpc>
                <a:spcPct val="150000"/>
              </a:lnSpc>
            </a:pPr>
            <a:r>
              <a:rPr lang="en-US" sz="2400" b="1" i="1" dirty="0">
                <a:solidFill>
                  <a:schemeClr val="tx1"/>
                </a:solidFill>
              </a:rPr>
              <a:t>c. </a:t>
            </a:r>
            <a:r>
              <a:rPr lang="en-US" sz="2400" b="1" i="1" dirty="0" err="1">
                <a:solidFill>
                  <a:schemeClr val="tx1"/>
                </a:solidFill>
              </a:rPr>
              <a:t>Đặc</a:t>
            </a:r>
            <a:r>
              <a:rPr lang="en-US" sz="2400" b="1" i="1" dirty="0">
                <a:solidFill>
                  <a:schemeClr val="tx1"/>
                </a:solidFill>
              </a:rPr>
              <a:t> </a:t>
            </a:r>
            <a:r>
              <a:rPr lang="en-US" sz="2400" b="1" i="1" dirty="0" err="1">
                <a:solidFill>
                  <a:schemeClr val="tx1"/>
                </a:solidFill>
              </a:rPr>
              <a:t>điểm</a:t>
            </a:r>
            <a:r>
              <a:rPr lang="en-US" sz="2400" b="1" i="1" dirty="0">
                <a:solidFill>
                  <a:schemeClr val="tx1"/>
                </a:solidFill>
              </a:rPr>
              <a:t> </a:t>
            </a:r>
            <a:endParaRPr lang="en-US" sz="2400" b="1" dirty="0">
              <a:solidFill>
                <a:schemeClr val="tx1"/>
              </a:solidFill>
            </a:endParaRPr>
          </a:p>
          <a:p>
            <a:pPr algn="just">
              <a:lnSpc>
                <a:spcPct val="150000"/>
              </a:lnSpc>
            </a:pPr>
            <a:r>
              <a:rPr lang="en-US" sz="2400" b="1" dirty="0">
                <a:solidFill>
                  <a:schemeClr val="tx1"/>
                </a:solidFill>
              </a:rPr>
              <a:t>- </a:t>
            </a:r>
            <a:r>
              <a:rPr lang="en-US" sz="2400" b="1" dirty="0" err="1">
                <a:solidFill>
                  <a:schemeClr val="tx1"/>
                </a:solidFill>
              </a:rPr>
              <a:t>Hoàn</a:t>
            </a:r>
            <a:r>
              <a:rPr lang="en-US" sz="2400" b="1" dirty="0">
                <a:solidFill>
                  <a:schemeClr val="tx1"/>
                </a:solidFill>
              </a:rPr>
              <a:t> </a:t>
            </a:r>
            <a:r>
              <a:rPr lang="en-US" sz="2400" b="1" dirty="0" err="1">
                <a:solidFill>
                  <a:schemeClr val="tx1"/>
                </a:solidFill>
              </a:rPr>
              <a:t>cảnh</a:t>
            </a:r>
            <a:r>
              <a:rPr lang="en-US" sz="2400" b="1" dirty="0">
                <a:solidFill>
                  <a:schemeClr val="tx1"/>
                </a:solidFill>
              </a:rPr>
              <a:t> </a:t>
            </a:r>
            <a:r>
              <a:rPr lang="en-US" sz="2400" b="1" dirty="0" err="1">
                <a:solidFill>
                  <a:schemeClr val="tx1"/>
                </a:solidFill>
              </a:rPr>
              <a:t>và</a:t>
            </a:r>
            <a:r>
              <a:rPr lang="en-US" sz="2400" b="1" dirty="0">
                <a:solidFill>
                  <a:schemeClr val="tx1"/>
                </a:solidFill>
              </a:rPr>
              <a:t> </a:t>
            </a:r>
            <a:r>
              <a:rPr lang="en-US" sz="2400" b="1" dirty="0" err="1">
                <a:solidFill>
                  <a:schemeClr val="tx1"/>
                </a:solidFill>
              </a:rPr>
              <a:t>thời</a:t>
            </a:r>
            <a:r>
              <a:rPr lang="en-US" sz="2400" b="1" dirty="0">
                <a:solidFill>
                  <a:schemeClr val="tx1"/>
                </a:solidFill>
              </a:rPr>
              <a:t> </a:t>
            </a:r>
            <a:r>
              <a:rPr lang="en-US" sz="2400" b="1" dirty="0" err="1">
                <a:solidFill>
                  <a:schemeClr val="tx1"/>
                </a:solidFill>
              </a:rPr>
              <a:t>gian</a:t>
            </a:r>
            <a:r>
              <a:rPr lang="en-US" sz="2400" b="1" dirty="0">
                <a:solidFill>
                  <a:schemeClr val="tx1"/>
                </a:solidFill>
              </a:rPr>
              <a:t> </a:t>
            </a:r>
            <a:r>
              <a:rPr lang="en-US" sz="2400" b="1" dirty="0" err="1">
                <a:solidFill>
                  <a:schemeClr val="tx1"/>
                </a:solidFill>
              </a:rPr>
              <a:t>xuất</a:t>
            </a:r>
            <a:r>
              <a:rPr lang="en-US" sz="2400" b="1" dirty="0">
                <a:solidFill>
                  <a:schemeClr val="tx1"/>
                </a:solidFill>
              </a:rPr>
              <a:t> </a:t>
            </a:r>
            <a:r>
              <a:rPr lang="en-US" sz="2400" b="1" dirty="0" err="1">
                <a:solidFill>
                  <a:schemeClr val="tx1"/>
                </a:solidFill>
              </a:rPr>
              <a:t>hiện</a:t>
            </a:r>
            <a:r>
              <a:rPr lang="en-US" sz="2400" b="1" dirty="0">
                <a:solidFill>
                  <a:schemeClr val="tx1"/>
                </a:solidFill>
              </a:rPr>
              <a:t> ho</a:t>
            </a:r>
            <a:r>
              <a:rPr lang="en-US" sz="2400" dirty="0">
                <a:solidFill>
                  <a:schemeClr val="tx1"/>
                </a:solidFill>
              </a:rPr>
              <a:t>:</a:t>
            </a:r>
          </a:p>
          <a:p>
            <a:pPr algn="just">
              <a:lnSpc>
                <a:spcPct val="150000"/>
              </a:lnSpc>
            </a:pPr>
            <a:r>
              <a:rPr lang="en-US" sz="2400" dirty="0">
                <a:solidFill>
                  <a:schemeClr val="tx1"/>
                </a:solidFill>
              </a:rPr>
              <a:t>+ </a:t>
            </a:r>
            <a:r>
              <a:rPr lang="en-US" sz="2400" dirty="0" err="1">
                <a:solidFill>
                  <a:schemeClr val="tx1"/>
                </a:solidFill>
              </a:rPr>
              <a:t>Tự</a:t>
            </a:r>
            <a:r>
              <a:rPr lang="en-US" sz="2400" dirty="0">
                <a:solidFill>
                  <a:schemeClr val="tx1"/>
                </a:solidFill>
              </a:rPr>
              <a:t> </a:t>
            </a:r>
            <a:r>
              <a:rPr lang="en-US" sz="2400" dirty="0" err="1">
                <a:solidFill>
                  <a:schemeClr val="tx1"/>
                </a:solidFill>
              </a:rPr>
              <a:t>phát</a:t>
            </a:r>
            <a:endParaRPr lang="en-US" sz="2400" dirty="0">
              <a:solidFill>
                <a:schemeClr val="tx1"/>
              </a:solidFill>
            </a:endParaRPr>
          </a:p>
          <a:p>
            <a:pPr algn="just">
              <a:lnSpc>
                <a:spcPct val="150000"/>
              </a:lnSpc>
            </a:pPr>
            <a:r>
              <a:rPr lang="en-US" sz="2400" dirty="0">
                <a:solidFill>
                  <a:schemeClr val="tx1"/>
                </a:solidFill>
              </a:rPr>
              <a:t>+ </a:t>
            </a:r>
            <a:r>
              <a:rPr lang="en-US" sz="2400" dirty="0" err="1">
                <a:solidFill>
                  <a:schemeClr val="tx1"/>
                </a:solidFill>
              </a:rPr>
              <a:t>Xuất</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gắng</a:t>
            </a:r>
            <a:r>
              <a:rPr lang="en-US" sz="2400" dirty="0">
                <a:solidFill>
                  <a:schemeClr val="tx1"/>
                </a:solidFill>
              </a:rPr>
              <a:t> </a:t>
            </a:r>
            <a:r>
              <a:rPr lang="en-US" sz="2400" dirty="0" err="1">
                <a:solidFill>
                  <a:schemeClr val="tx1"/>
                </a:solidFill>
              </a:rPr>
              <a:t>sức,thay</a:t>
            </a:r>
            <a:r>
              <a:rPr lang="en-US" sz="2400" dirty="0">
                <a:solidFill>
                  <a:schemeClr val="tx1"/>
                </a:solidFill>
              </a:rPr>
              <a:t> </a:t>
            </a:r>
            <a:r>
              <a:rPr lang="en-US" sz="2400" dirty="0" err="1">
                <a:solidFill>
                  <a:schemeClr val="tx1"/>
                </a:solidFill>
              </a:rPr>
              <a:t>đổi</a:t>
            </a:r>
            <a:r>
              <a:rPr lang="en-US" sz="2400" dirty="0">
                <a:solidFill>
                  <a:schemeClr val="tx1"/>
                </a:solidFill>
              </a:rPr>
              <a:t> </a:t>
            </a:r>
            <a:r>
              <a:rPr lang="en-US" sz="2400" dirty="0" err="1">
                <a:solidFill>
                  <a:schemeClr val="tx1"/>
                </a:solidFill>
              </a:rPr>
              <a:t>tư</a:t>
            </a:r>
            <a:r>
              <a:rPr lang="en-US" sz="2400" dirty="0">
                <a:solidFill>
                  <a:schemeClr val="tx1"/>
                </a:solidFill>
              </a:rPr>
              <a:t> </a:t>
            </a:r>
            <a:r>
              <a:rPr lang="en-US" sz="2400" dirty="0" err="1">
                <a:solidFill>
                  <a:schemeClr val="tx1"/>
                </a:solidFill>
              </a:rPr>
              <a:t>thế</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nuốt</a:t>
            </a:r>
            <a:r>
              <a:rPr lang="en-US" sz="2400" dirty="0">
                <a:solidFill>
                  <a:schemeClr val="tx1"/>
                </a:solidFill>
              </a:rPr>
              <a:t> (ho </a:t>
            </a:r>
            <a:r>
              <a:rPr lang="en-US" sz="2400" dirty="0" err="1">
                <a:solidFill>
                  <a:schemeClr val="tx1"/>
                </a:solidFill>
              </a:rPr>
              <a:t>khi</a:t>
            </a:r>
            <a:r>
              <a:rPr lang="en-US" sz="2400" dirty="0">
                <a:solidFill>
                  <a:schemeClr val="tx1"/>
                </a:solidFill>
              </a:rPr>
              <a:t> </a:t>
            </a:r>
            <a:r>
              <a:rPr lang="en-US" sz="2400" dirty="0" err="1">
                <a:solidFill>
                  <a:schemeClr val="tx1"/>
                </a:solidFill>
              </a:rPr>
              <a:t>nuốt</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triệu</a:t>
            </a:r>
            <a:r>
              <a:rPr lang="en-US" sz="2400" dirty="0">
                <a:solidFill>
                  <a:schemeClr val="tx1"/>
                </a:solidFill>
              </a:rPr>
              <a:t> </a:t>
            </a:r>
            <a:r>
              <a:rPr lang="en-US" sz="2400" dirty="0" err="1">
                <a:solidFill>
                  <a:schemeClr val="tx1"/>
                </a:solidFill>
              </a:rPr>
              <a:t>chứng</a:t>
            </a:r>
            <a:r>
              <a:rPr lang="en-US" sz="2400" dirty="0">
                <a:solidFill>
                  <a:schemeClr val="tx1"/>
                </a:solidFill>
              </a:rPr>
              <a:t> </a:t>
            </a:r>
            <a:r>
              <a:rPr lang="en-US" sz="2400" dirty="0" err="1">
                <a:solidFill>
                  <a:schemeClr val="tx1"/>
                </a:solidFill>
              </a:rPr>
              <a:t>đặc</a:t>
            </a:r>
            <a:r>
              <a:rPr lang="en-US" sz="2400" dirty="0">
                <a:solidFill>
                  <a:schemeClr val="tx1"/>
                </a:solidFill>
              </a:rPr>
              <a:t> </a:t>
            </a:r>
            <a:r>
              <a:rPr lang="en-US" sz="2400" dirty="0" err="1">
                <a:solidFill>
                  <a:schemeClr val="tx1"/>
                </a:solidFill>
              </a:rPr>
              <a:t>trưng</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dò</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quản</a:t>
            </a:r>
            <a:r>
              <a:rPr lang="en-US" sz="2400" dirty="0">
                <a:solidFill>
                  <a:schemeClr val="tx1"/>
                </a:solidFill>
              </a:rPr>
              <a:t> - </a:t>
            </a:r>
            <a:r>
              <a:rPr lang="en-US" sz="2400" dirty="0" err="1">
                <a:solidFill>
                  <a:schemeClr val="tx1"/>
                </a:solidFill>
              </a:rPr>
              <a:t>khí</a:t>
            </a:r>
            <a:r>
              <a:rPr lang="en-US" sz="2400" dirty="0">
                <a:solidFill>
                  <a:schemeClr val="tx1"/>
                </a:solidFill>
              </a:rPr>
              <a:t> </a:t>
            </a:r>
            <a:r>
              <a:rPr lang="en-US" sz="2400" dirty="0" err="1">
                <a:solidFill>
                  <a:schemeClr val="tx1"/>
                </a:solidFill>
              </a:rPr>
              <a:t>quản</a:t>
            </a:r>
            <a:r>
              <a:rPr lang="en-US" sz="2400" dirty="0">
                <a:solidFill>
                  <a:schemeClr val="tx1"/>
                </a:solidFill>
              </a:rPr>
              <a:t>).</a:t>
            </a:r>
          </a:p>
          <a:p>
            <a:pPr algn="just">
              <a:lnSpc>
                <a:spcPct val="150000"/>
              </a:lnSpc>
            </a:pPr>
            <a:r>
              <a:rPr lang="en-US" sz="2400" dirty="0">
                <a:solidFill>
                  <a:schemeClr val="tx1"/>
                </a:solidFill>
              </a:rPr>
              <a:t>+ Ho </a:t>
            </a:r>
            <a:r>
              <a:rPr lang="en-US" sz="2400" dirty="0" err="1">
                <a:solidFill>
                  <a:schemeClr val="tx1"/>
                </a:solidFill>
              </a:rPr>
              <a:t>buổi</a:t>
            </a:r>
            <a:r>
              <a:rPr lang="en-US" sz="2400" dirty="0">
                <a:solidFill>
                  <a:schemeClr val="tx1"/>
                </a:solidFill>
              </a:rPr>
              <a:t> </a:t>
            </a:r>
            <a:r>
              <a:rPr lang="en-US" sz="2400" dirty="0" err="1">
                <a:solidFill>
                  <a:schemeClr val="tx1"/>
                </a:solidFill>
              </a:rPr>
              <a:t>sáng</a:t>
            </a:r>
            <a:r>
              <a:rPr lang="en-US" sz="2400" dirty="0">
                <a:solidFill>
                  <a:schemeClr val="tx1"/>
                </a:solidFill>
              </a:rPr>
              <a:t> </a:t>
            </a:r>
            <a:r>
              <a:rPr lang="en-US" sz="2400" dirty="0" err="1">
                <a:solidFill>
                  <a:schemeClr val="tx1"/>
                </a:solidFill>
              </a:rPr>
              <a:t>ngủ</a:t>
            </a:r>
            <a:r>
              <a:rPr lang="en-US" sz="2400" dirty="0">
                <a:solidFill>
                  <a:schemeClr val="tx1"/>
                </a:solidFill>
              </a:rPr>
              <a:t> </a:t>
            </a:r>
            <a:r>
              <a:rPr lang="en-US" sz="2400" dirty="0" err="1">
                <a:solidFill>
                  <a:schemeClr val="tx1"/>
                </a:solidFill>
              </a:rPr>
              <a:t>dậy</a:t>
            </a:r>
            <a:r>
              <a:rPr lang="en-US" sz="2400" dirty="0">
                <a:solidFill>
                  <a:schemeClr val="tx1"/>
                </a:solidFill>
              </a:rPr>
              <a:t>, ban </a:t>
            </a:r>
            <a:r>
              <a:rPr lang="en-US" sz="2400" dirty="0" err="1">
                <a:solidFill>
                  <a:schemeClr val="tx1"/>
                </a:solidFill>
              </a:rPr>
              <a:t>ngày</a:t>
            </a:r>
            <a:r>
              <a:rPr lang="en-US" sz="2400" dirty="0">
                <a:solidFill>
                  <a:schemeClr val="tx1"/>
                </a:solidFill>
              </a:rPr>
              <a:t> hay ho </a:t>
            </a:r>
            <a:r>
              <a:rPr lang="en-US" sz="2400" dirty="0" err="1">
                <a:solidFill>
                  <a:schemeClr val="tx1"/>
                </a:solidFill>
              </a:rPr>
              <a:t>đêm</a:t>
            </a:r>
            <a:r>
              <a:rPr lang="en-US" sz="2400" dirty="0">
                <a:solidFill>
                  <a:schemeClr val="tx1"/>
                </a:solidFill>
              </a:rPr>
              <a:t>.</a:t>
            </a:r>
          </a:p>
          <a:p>
            <a:pPr algn="just">
              <a:lnSpc>
                <a:spcPct val="150000"/>
              </a:lnSpc>
            </a:pPr>
            <a:endParaRPr lang="en-US" sz="2400" dirty="0">
              <a:solidFill>
                <a:schemeClr val="tx1"/>
              </a:solidFill>
            </a:endParaRPr>
          </a:p>
        </p:txBody>
      </p:sp>
      <p:pic>
        <p:nvPicPr>
          <p:cNvPr id="1026" name="Picture 2" descr="Image result for ho k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503" y="1411197"/>
            <a:ext cx="3603269" cy="374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321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6284889" cy="5924282"/>
          </a:xfrm>
        </p:spPr>
        <p:txBody>
          <a:bodyPr>
            <a:normAutofit/>
          </a:bodyPr>
          <a:lstStyle/>
          <a:p>
            <a:pPr algn="just">
              <a:lnSpc>
                <a:spcPct val="150000"/>
              </a:lnSpc>
            </a:pPr>
            <a:r>
              <a:rPr lang="en-US" sz="2000" b="1" dirty="0">
                <a:solidFill>
                  <a:schemeClr val="tx1"/>
                </a:solidFill>
              </a:rPr>
              <a:t>- Ho </a:t>
            </a:r>
            <a:r>
              <a:rPr lang="en-US" sz="2000" b="1" dirty="0" err="1">
                <a:solidFill>
                  <a:schemeClr val="tx1"/>
                </a:solidFill>
              </a:rPr>
              <a:t>kịch</a:t>
            </a:r>
            <a:r>
              <a:rPr lang="en-US" sz="2000" b="1" dirty="0">
                <a:solidFill>
                  <a:schemeClr val="tx1"/>
                </a:solidFill>
              </a:rPr>
              <a:t> </a:t>
            </a:r>
            <a:r>
              <a:rPr lang="en-US" sz="2000" b="1" dirty="0" err="1">
                <a:solidFill>
                  <a:schemeClr val="tx1"/>
                </a:solidFill>
              </a:rPr>
              <a:t>phát</a:t>
            </a:r>
            <a:r>
              <a:rPr lang="en-US" sz="2000" b="1" dirty="0">
                <a:solidFill>
                  <a:schemeClr val="tx1"/>
                </a:solidFill>
              </a:rPr>
              <a:t> </a:t>
            </a:r>
            <a:r>
              <a:rPr lang="en-US" sz="2000" b="1" dirty="0" err="1">
                <a:solidFill>
                  <a:schemeClr val="tx1"/>
                </a:solidFill>
              </a:rPr>
              <a:t>hoặc</a:t>
            </a:r>
            <a:r>
              <a:rPr lang="en-US" sz="2000" b="1" dirty="0">
                <a:solidFill>
                  <a:schemeClr val="tx1"/>
                </a:solidFill>
              </a:rPr>
              <a:t> </a:t>
            </a:r>
            <a:r>
              <a:rPr lang="en-US" sz="2000" b="1" dirty="0" err="1">
                <a:solidFill>
                  <a:schemeClr val="tx1"/>
                </a:solidFill>
              </a:rPr>
              <a:t>dai</a:t>
            </a:r>
            <a:r>
              <a:rPr lang="en-US" sz="2000" b="1" dirty="0">
                <a:solidFill>
                  <a:schemeClr val="tx1"/>
                </a:solidFill>
              </a:rPr>
              <a:t> </a:t>
            </a:r>
            <a:r>
              <a:rPr lang="en-US" sz="2000" b="1" dirty="0" err="1">
                <a:solidFill>
                  <a:schemeClr val="tx1"/>
                </a:solidFill>
              </a:rPr>
              <a:t>dẳng</a:t>
            </a:r>
            <a:r>
              <a:rPr lang="en-US" sz="2000" b="1" dirty="0">
                <a:solidFill>
                  <a:schemeClr val="tx1"/>
                </a:solidFill>
              </a:rPr>
              <a:t>, </a:t>
            </a:r>
            <a:r>
              <a:rPr lang="en-US" sz="2000" b="1" dirty="0" err="1">
                <a:solidFill>
                  <a:schemeClr val="tx1"/>
                </a:solidFill>
              </a:rPr>
              <a:t>mạn</a:t>
            </a:r>
            <a:r>
              <a:rPr lang="en-US" sz="2000" b="1" dirty="0">
                <a:solidFill>
                  <a:schemeClr val="tx1"/>
                </a:solidFill>
              </a:rPr>
              <a:t> </a:t>
            </a:r>
            <a:r>
              <a:rPr lang="en-US" sz="2000" b="1" dirty="0" err="1">
                <a:solidFill>
                  <a:schemeClr val="tx1"/>
                </a:solidFill>
              </a:rPr>
              <a:t>tính</a:t>
            </a:r>
            <a:endParaRPr lang="en-US" sz="2000" b="1" dirty="0">
              <a:solidFill>
                <a:schemeClr val="tx1"/>
              </a:solidFill>
            </a:endParaRPr>
          </a:p>
          <a:p>
            <a:pPr algn="just">
              <a:lnSpc>
                <a:spcPct val="150000"/>
              </a:lnSpc>
            </a:pPr>
            <a:r>
              <a:rPr lang="en-US" sz="2000" dirty="0">
                <a:solidFill>
                  <a:schemeClr val="tx1"/>
                </a:solidFill>
              </a:rPr>
              <a:t>Ho </a:t>
            </a:r>
            <a:r>
              <a:rPr lang="en-US" sz="2000" dirty="0" err="1">
                <a:solidFill>
                  <a:schemeClr val="tx1"/>
                </a:solidFill>
              </a:rPr>
              <a:t>kịch</a:t>
            </a:r>
            <a:r>
              <a:rPr lang="en-US" sz="2000" dirty="0">
                <a:solidFill>
                  <a:schemeClr val="tx1"/>
                </a:solidFill>
              </a:rPr>
              <a:t> </a:t>
            </a:r>
            <a:r>
              <a:rPr lang="en-US" sz="2000" dirty="0" err="1">
                <a:solidFill>
                  <a:schemeClr val="tx1"/>
                </a:solidFill>
              </a:rPr>
              <a:t>phát</a:t>
            </a:r>
            <a:r>
              <a:rPr lang="en-US" sz="2000" dirty="0">
                <a:solidFill>
                  <a:schemeClr val="tx1"/>
                </a:solidFill>
              </a:rPr>
              <a:t>: ho </a:t>
            </a:r>
            <a:r>
              <a:rPr lang="en-US" sz="2000" dirty="0" err="1">
                <a:solidFill>
                  <a:schemeClr val="tx1"/>
                </a:solidFill>
              </a:rPr>
              <a:t>gà</a:t>
            </a:r>
            <a:r>
              <a:rPr lang="en-US" sz="2000" dirty="0">
                <a:solidFill>
                  <a:schemeClr val="tx1"/>
                </a:solidFill>
              </a:rPr>
              <a:t>, </a:t>
            </a:r>
            <a:r>
              <a:rPr lang="en-US" sz="2000" dirty="0" err="1">
                <a:solidFill>
                  <a:schemeClr val="tx1"/>
                </a:solidFill>
              </a:rPr>
              <a:t>dị</a:t>
            </a:r>
            <a:r>
              <a:rPr lang="en-US" sz="2000" dirty="0">
                <a:solidFill>
                  <a:schemeClr val="tx1"/>
                </a:solidFill>
              </a:rPr>
              <a:t> </a:t>
            </a:r>
            <a:r>
              <a:rPr lang="en-US" sz="2000" dirty="0" err="1">
                <a:solidFill>
                  <a:schemeClr val="tx1"/>
                </a:solidFill>
              </a:rPr>
              <a:t>vật</a:t>
            </a:r>
            <a:r>
              <a:rPr lang="en-US" sz="2000" dirty="0">
                <a:solidFill>
                  <a:schemeClr val="tx1"/>
                </a:solidFill>
              </a:rPr>
              <a:t> </a:t>
            </a:r>
            <a:r>
              <a:rPr lang="en-US" sz="2000" dirty="0" err="1">
                <a:solidFill>
                  <a:schemeClr val="tx1"/>
                </a:solidFill>
              </a:rPr>
              <a:t>đường</a:t>
            </a:r>
            <a:r>
              <a:rPr lang="en-US" sz="2000" dirty="0">
                <a:solidFill>
                  <a:schemeClr val="tx1"/>
                </a:solidFill>
              </a:rPr>
              <a:t> </a:t>
            </a:r>
            <a:r>
              <a:rPr lang="en-US" sz="2000" dirty="0" err="1">
                <a:solidFill>
                  <a:schemeClr val="tx1"/>
                </a:solidFill>
              </a:rPr>
              <a:t>thở</a:t>
            </a:r>
            <a:r>
              <a:rPr lang="en-US" sz="2000" dirty="0">
                <a:solidFill>
                  <a:schemeClr val="tx1"/>
                </a:solidFill>
              </a:rPr>
              <a:t>, </a:t>
            </a:r>
            <a:r>
              <a:rPr lang="en-US" sz="2000" dirty="0" err="1">
                <a:solidFill>
                  <a:schemeClr val="tx1"/>
                </a:solidFill>
              </a:rPr>
              <a:t>nhiễm</a:t>
            </a:r>
            <a:r>
              <a:rPr lang="en-US" sz="2000" dirty="0">
                <a:solidFill>
                  <a:schemeClr val="tx1"/>
                </a:solidFill>
              </a:rPr>
              <a:t> virus </a:t>
            </a:r>
            <a:r>
              <a:rPr lang="en-US" sz="2000" dirty="0" err="1">
                <a:solidFill>
                  <a:schemeClr val="tx1"/>
                </a:solidFill>
              </a:rPr>
              <a:t>đường</a:t>
            </a:r>
            <a:r>
              <a:rPr lang="en-US" sz="2000" dirty="0">
                <a:solidFill>
                  <a:schemeClr val="tx1"/>
                </a:solidFill>
              </a:rPr>
              <a:t> </a:t>
            </a:r>
            <a:r>
              <a:rPr lang="en-US" sz="2000" dirty="0" err="1">
                <a:solidFill>
                  <a:schemeClr val="tx1"/>
                </a:solidFill>
              </a:rPr>
              <a:t>hô</a:t>
            </a:r>
            <a:r>
              <a:rPr lang="en-US" sz="2000" dirty="0">
                <a:solidFill>
                  <a:schemeClr val="tx1"/>
                </a:solidFill>
              </a:rPr>
              <a:t> </a:t>
            </a:r>
            <a:r>
              <a:rPr lang="en-US" sz="2000" dirty="0" err="1">
                <a:solidFill>
                  <a:schemeClr val="tx1"/>
                </a:solidFill>
              </a:rPr>
              <a:t>hấp</a:t>
            </a:r>
            <a:r>
              <a:rPr lang="en-US" sz="2000" dirty="0">
                <a:solidFill>
                  <a:schemeClr val="tx1"/>
                </a:solidFill>
              </a:rPr>
              <a:t>...</a:t>
            </a:r>
          </a:p>
          <a:p>
            <a:pPr algn="just">
              <a:lnSpc>
                <a:spcPct val="150000"/>
              </a:lnSpc>
            </a:pPr>
            <a:r>
              <a:rPr lang="en-US" sz="2000" dirty="0">
                <a:solidFill>
                  <a:schemeClr val="tx1"/>
                </a:solidFill>
              </a:rPr>
              <a:t>Ho </a:t>
            </a:r>
            <a:r>
              <a:rPr lang="en-US" sz="2000" dirty="0" err="1">
                <a:solidFill>
                  <a:schemeClr val="tx1"/>
                </a:solidFill>
              </a:rPr>
              <a:t>mạn</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là</a:t>
            </a:r>
            <a:r>
              <a:rPr lang="en-US" sz="2000" dirty="0">
                <a:solidFill>
                  <a:schemeClr val="tx1"/>
                </a:solidFill>
              </a:rPr>
              <a:t> ho </a:t>
            </a:r>
            <a:r>
              <a:rPr lang="en-US" sz="2000" dirty="0" err="1">
                <a:solidFill>
                  <a:schemeClr val="tx1"/>
                </a:solidFill>
              </a:rPr>
              <a:t>kéo</a:t>
            </a:r>
            <a:r>
              <a:rPr lang="en-US" sz="2000" dirty="0">
                <a:solidFill>
                  <a:schemeClr val="tx1"/>
                </a:solidFill>
              </a:rPr>
              <a:t> </a:t>
            </a:r>
            <a:r>
              <a:rPr lang="en-US" sz="2000" dirty="0" err="1">
                <a:solidFill>
                  <a:schemeClr val="tx1"/>
                </a:solidFill>
              </a:rPr>
              <a:t>dài</a:t>
            </a:r>
            <a:r>
              <a:rPr lang="en-US" sz="2000" dirty="0">
                <a:solidFill>
                  <a:schemeClr val="tx1"/>
                </a:solidFill>
              </a:rPr>
              <a:t> </a:t>
            </a:r>
            <a:r>
              <a:rPr lang="en-US" sz="2000" dirty="0" err="1">
                <a:solidFill>
                  <a:schemeClr val="tx1"/>
                </a:solidFill>
              </a:rPr>
              <a:t>trên</a:t>
            </a:r>
            <a:r>
              <a:rPr lang="en-US" sz="2000" dirty="0">
                <a:solidFill>
                  <a:schemeClr val="tx1"/>
                </a:solidFill>
              </a:rPr>
              <a:t> 3 </a:t>
            </a:r>
            <a:r>
              <a:rPr lang="en-US" sz="2000" dirty="0" err="1">
                <a:solidFill>
                  <a:schemeClr val="tx1"/>
                </a:solidFill>
              </a:rPr>
              <a:t>tuần</a:t>
            </a:r>
            <a:r>
              <a:rPr lang="en-US" sz="2000" dirty="0">
                <a:solidFill>
                  <a:schemeClr val="tx1"/>
                </a:solidFill>
              </a:rPr>
              <a:t>: </a:t>
            </a:r>
            <a:r>
              <a:rPr lang="en-US" sz="2000" dirty="0" err="1">
                <a:solidFill>
                  <a:schemeClr val="tx1"/>
                </a:solidFill>
              </a:rPr>
              <a:t>lao</a:t>
            </a:r>
            <a:r>
              <a:rPr lang="en-US" sz="2000" dirty="0">
                <a:solidFill>
                  <a:schemeClr val="tx1"/>
                </a:solidFill>
              </a:rPr>
              <a:t> </a:t>
            </a:r>
            <a:r>
              <a:rPr lang="en-US" sz="2000" dirty="0" err="1">
                <a:solidFill>
                  <a:schemeClr val="tx1"/>
                </a:solidFill>
              </a:rPr>
              <a:t>phổi</a:t>
            </a:r>
            <a:r>
              <a:rPr lang="en-US" sz="2000" dirty="0">
                <a:solidFill>
                  <a:schemeClr val="tx1"/>
                </a:solidFill>
              </a:rPr>
              <a:t>...</a:t>
            </a:r>
          </a:p>
          <a:p>
            <a:pPr algn="just">
              <a:lnSpc>
                <a:spcPct val="150000"/>
              </a:lnSpc>
            </a:pPr>
            <a:r>
              <a:rPr lang="en-US" sz="2000" b="1" dirty="0">
                <a:solidFill>
                  <a:schemeClr val="tx1"/>
                </a:solidFill>
              </a:rPr>
              <a:t>- </a:t>
            </a:r>
            <a:r>
              <a:rPr lang="en-US" sz="2000" b="1" dirty="0" err="1">
                <a:solidFill>
                  <a:schemeClr val="tx1"/>
                </a:solidFill>
              </a:rPr>
              <a:t>Nhịp</a:t>
            </a:r>
            <a:r>
              <a:rPr lang="en-US" sz="2000" b="1" dirty="0">
                <a:solidFill>
                  <a:schemeClr val="tx1"/>
                </a:solidFill>
              </a:rPr>
              <a:t> </a:t>
            </a:r>
            <a:r>
              <a:rPr lang="en-US" sz="2000" b="1" dirty="0" err="1">
                <a:solidFill>
                  <a:schemeClr val="tx1"/>
                </a:solidFill>
              </a:rPr>
              <a:t>điệu</a:t>
            </a:r>
            <a:r>
              <a:rPr lang="en-US" sz="2000" b="1" dirty="0">
                <a:solidFill>
                  <a:schemeClr val="tx1"/>
                </a:solidFill>
              </a:rPr>
              <a:t>: </a:t>
            </a:r>
            <a:r>
              <a:rPr lang="en-US" sz="2000" dirty="0">
                <a:solidFill>
                  <a:schemeClr val="tx1"/>
                </a:solidFill>
              </a:rPr>
              <a:t>Ho </a:t>
            </a:r>
            <a:r>
              <a:rPr lang="en-US" sz="2000" dirty="0" err="1">
                <a:solidFill>
                  <a:schemeClr val="tx1"/>
                </a:solidFill>
              </a:rPr>
              <a:t>thành</a:t>
            </a:r>
            <a:r>
              <a:rPr lang="en-US" sz="2000" dirty="0">
                <a:solidFill>
                  <a:schemeClr val="tx1"/>
                </a:solidFill>
              </a:rPr>
              <a:t> </a:t>
            </a:r>
            <a:r>
              <a:rPr lang="en-US" sz="2000" dirty="0" err="1">
                <a:solidFill>
                  <a:schemeClr val="tx1"/>
                </a:solidFill>
              </a:rPr>
              <a:t>cơn</a:t>
            </a:r>
            <a:r>
              <a:rPr lang="en-US" sz="2000" dirty="0">
                <a:solidFill>
                  <a:schemeClr val="tx1"/>
                </a:solidFill>
              </a:rPr>
              <a:t> hay ho </a:t>
            </a:r>
            <a:r>
              <a:rPr lang="en-US" sz="2000" dirty="0" err="1">
                <a:solidFill>
                  <a:schemeClr val="tx1"/>
                </a:solidFill>
              </a:rPr>
              <a:t>húng</a:t>
            </a:r>
            <a:r>
              <a:rPr lang="en-US" sz="2000" dirty="0">
                <a:solidFill>
                  <a:schemeClr val="tx1"/>
                </a:solidFill>
              </a:rPr>
              <a:t> </a:t>
            </a:r>
            <a:r>
              <a:rPr lang="en-US" sz="2000" dirty="0" err="1">
                <a:solidFill>
                  <a:schemeClr val="tx1"/>
                </a:solidFill>
              </a:rPr>
              <a:t>hắng</a:t>
            </a:r>
            <a:r>
              <a:rPr lang="en-US" sz="2000" dirty="0">
                <a:solidFill>
                  <a:schemeClr val="tx1"/>
                </a:solidFill>
              </a:rPr>
              <a:t>.</a:t>
            </a:r>
          </a:p>
          <a:p>
            <a:pPr algn="just">
              <a:lnSpc>
                <a:spcPct val="150000"/>
              </a:lnSpc>
            </a:pPr>
            <a:r>
              <a:rPr lang="en-US" sz="2000" b="1" dirty="0">
                <a:solidFill>
                  <a:schemeClr val="tx1"/>
                </a:solidFill>
              </a:rPr>
              <a:t>- </a:t>
            </a:r>
            <a:r>
              <a:rPr lang="en-US" sz="2000" b="1" dirty="0" err="1">
                <a:solidFill>
                  <a:schemeClr val="tx1"/>
                </a:solidFill>
              </a:rPr>
              <a:t>Âm</a:t>
            </a:r>
            <a:r>
              <a:rPr lang="en-US" sz="2000" b="1" dirty="0">
                <a:solidFill>
                  <a:schemeClr val="tx1"/>
                </a:solidFill>
              </a:rPr>
              <a:t> </a:t>
            </a:r>
            <a:r>
              <a:rPr lang="en-US" sz="2000" b="1" dirty="0" err="1">
                <a:solidFill>
                  <a:schemeClr val="tx1"/>
                </a:solidFill>
              </a:rPr>
              <a:t>sắc</a:t>
            </a:r>
            <a:r>
              <a:rPr lang="en-US" sz="2000" b="1" dirty="0">
                <a:solidFill>
                  <a:schemeClr val="tx1"/>
                </a:solidFill>
              </a:rPr>
              <a:t>: </a:t>
            </a:r>
            <a:r>
              <a:rPr lang="en-US" sz="2000" dirty="0" err="1">
                <a:solidFill>
                  <a:schemeClr val="tx1"/>
                </a:solidFill>
              </a:rPr>
              <a:t>Tiếng</a:t>
            </a:r>
            <a:r>
              <a:rPr lang="en-US" sz="2000" dirty="0">
                <a:solidFill>
                  <a:schemeClr val="tx1"/>
                </a:solidFill>
              </a:rPr>
              <a:t> ho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cao</a:t>
            </a:r>
            <a:r>
              <a:rPr lang="en-US" sz="2000" dirty="0">
                <a:solidFill>
                  <a:schemeClr val="tx1"/>
                </a:solidFill>
              </a:rPr>
              <a:t> </a:t>
            </a:r>
            <a:r>
              <a:rPr lang="en-US" sz="2000" dirty="0" err="1">
                <a:solidFill>
                  <a:schemeClr val="tx1"/>
                </a:solidFill>
              </a:rPr>
              <a:t>hoặc</a:t>
            </a:r>
            <a:r>
              <a:rPr lang="en-US" sz="2000" dirty="0">
                <a:solidFill>
                  <a:schemeClr val="tx1"/>
                </a:solidFill>
              </a:rPr>
              <a:t> </a:t>
            </a:r>
            <a:r>
              <a:rPr lang="en-US" sz="2000" dirty="0" err="1">
                <a:solidFill>
                  <a:schemeClr val="tx1"/>
                </a:solidFill>
              </a:rPr>
              <a:t>trầm</a:t>
            </a:r>
            <a:r>
              <a:rPr lang="en-US" sz="2000" dirty="0">
                <a:solidFill>
                  <a:schemeClr val="tx1"/>
                </a:solidFill>
              </a:rPr>
              <a:t>.</a:t>
            </a:r>
          </a:p>
          <a:p>
            <a:pPr algn="just">
              <a:lnSpc>
                <a:spcPct val="150000"/>
              </a:lnSpc>
            </a:pPr>
            <a:r>
              <a:rPr lang="en-US" sz="2000" b="1" dirty="0">
                <a:solidFill>
                  <a:schemeClr val="tx1"/>
                </a:solidFill>
              </a:rPr>
              <a:t>- Ho </a:t>
            </a:r>
            <a:r>
              <a:rPr lang="en-US" sz="2000" b="1" dirty="0" err="1">
                <a:solidFill>
                  <a:schemeClr val="tx1"/>
                </a:solidFill>
              </a:rPr>
              <a:t>khàn</a:t>
            </a:r>
            <a:r>
              <a:rPr lang="en-US" sz="2000" b="1" dirty="0">
                <a:solidFill>
                  <a:schemeClr val="tx1"/>
                </a:solidFill>
              </a:rPr>
              <a:t> </a:t>
            </a:r>
            <a:r>
              <a:rPr lang="en-US" sz="2000" b="1" dirty="0" err="1">
                <a:solidFill>
                  <a:schemeClr val="tx1"/>
                </a:solidFill>
              </a:rPr>
              <a:t>hoặc</a:t>
            </a:r>
            <a:r>
              <a:rPr lang="en-US" sz="2000" b="1" dirty="0">
                <a:solidFill>
                  <a:schemeClr val="tx1"/>
                </a:solidFill>
              </a:rPr>
              <a:t> </a:t>
            </a:r>
            <a:r>
              <a:rPr lang="en-US" sz="2000" b="1" dirty="0" err="1">
                <a:solidFill>
                  <a:schemeClr val="tx1"/>
                </a:solidFill>
              </a:rPr>
              <a:t>ông</a:t>
            </a:r>
            <a:r>
              <a:rPr lang="en-US" sz="2000" b="1" dirty="0">
                <a:solidFill>
                  <a:schemeClr val="tx1"/>
                </a:solidFill>
              </a:rPr>
              <a:t> </a:t>
            </a:r>
            <a:r>
              <a:rPr lang="en-US" sz="2000" b="1" dirty="0" err="1">
                <a:solidFill>
                  <a:schemeClr val="tx1"/>
                </a:solidFill>
              </a:rPr>
              <a:t>ổng</a:t>
            </a:r>
            <a:r>
              <a:rPr lang="en-US" sz="2000" b="1"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viêm</a:t>
            </a:r>
            <a:r>
              <a:rPr lang="en-US" sz="2000" dirty="0">
                <a:solidFill>
                  <a:schemeClr val="tx1"/>
                </a:solidFill>
              </a:rPr>
              <a:t> </a:t>
            </a:r>
            <a:r>
              <a:rPr lang="en-US" sz="2000" dirty="0" err="1">
                <a:solidFill>
                  <a:schemeClr val="tx1"/>
                </a:solidFill>
              </a:rPr>
              <a:t>thanh</a:t>
            </a:r>
            <a:r>
              <a:rPr lang="en-US" sz="2000" dirty="0">
                <a:solidFill>
                  <a:schemeClr val="tx1"/>
                </a:solidFill>
              </a:rPr>
              <a:t> </a:t>
            </a:r>
            <a:r>
              <a:rPr lang="en-US" sz="2000" dirty="0" err="1">
                <a:solidFill>
                  <a:schemeClr val="tx1"/>
                </a:solidFill>
              </a:rPr>
              <a:t>quản</a:t>
            </a:r>
            <a:r>
              <a:rPr lang="en-US" sz="2000" dirty="0">
                <a:solidFill>
                  <a:schemeClr val="tx1"/>
                </a:solidFill>
              </a:rPr>
              <a:t>. </a:t>
            </a:r>
            <a:r>
              <a:rPr lang="en-US" sz="2000" dirty="0" err="1">
                <a:solidFill>
                  <a:schemeClr val="tx1"/>
                </a:solidFill>
              </a:rPr>
              <a:t>giống</a:t>
            </a:r>
            <a:r>
              <a:rPr lang="en-US" sz="2000" dirty="0">
                <a:solidFill>
                  <a:schemeClr val="tx1"/>
                </a:solidFill>
              </a:rPr>
              <a:t> </a:t>
            </a:r>
            <a:r>
              <a:rPr lang="en-US" sz="2000" dirty="0" err="1">
                <a:solidFill>
                  <a:schemeClr val="tx1"/>
                </a:solidFill>
              </a:rPr>
              <a:t>như</a:t>
            </a:r>
            <a:r>
              <a:rPr lang="en-US" sz="2000" dirty="0">
                <a:solidFill>
                  <a:schemeClr val="tx1"/>
                </a:solidFill>
              </a:rPr>
              <a:t> </a:t>
            </a:r>
            <a:r>
              <a:rPr lang="en-US" sz="2000" dirty="0" err="1">
                <a:solidFill>
                  <a:schemeClr val="tx1"/>
                </a:solidFill>
              </a:rPr>
              <a:t>tiếng</a:t>
            </a:r>
            <a:r>
              <a:rPr lang="en-US" sz="2000" dirty="0">
                <a:solidFill>
                  <a:schemeClr val="tx1"/>
                </a:solidFill>
              </a:rPr>
              <a:t> </a:t>
            </a:r>
            <a:r>
              <a:rPr lang="en-US" sz="2000" dirty="0" err="1">
                <a:solidFill>
                  <a:schemeClr val="tx1"/>
                </a:solidFill>
              </a:rPr>
              <a:t>chó</a:t>
            </a:r>
            <a:r>
              <a:rPr lang="en-US" sz="2000" dirty="0">
                <a:solidFill>
                  <a:schemeClr val="tx1"/>
                </a:solidFill>
              </a:rPr>
              <a:t> </a:t>
            </a:r>
            <a:r>
              <a:rPr lang="en-US" sz="2000" dirty="0" err="1">
                <a:solidFill>
                  <a:schemeClr val="tx1"/>
                </a:solidFill>
              </a:rPr>
              <a:t>sủa</a:t>
            </a:r>
            <a:r>
              <a:rPr lang="en-US" sz="2000" dirty="0">
                <a:solidFill>
                  <a:schemeClr val="tx1"/>
                </a:solidFill>
              </a:rPr>
              <a:t>.</a:t>
            </a:r>
          </a:p>
          <a:p>
            <a:pPr algn="just">
              <a:lnSpc>
                <a:spcPct val="150000"/>
              </a:lnSpc>
            </a:pPr>
            <a:r>
              <a:rPr lang="en-US" sz="2000" b="1" dirty="0">
                <a:solidFill>
                  <a:schemeClr val="tx1"/>
                </a:solidFill>
              </a:rPr>
              <a:t>- Ho </a:t>
            </a:r>
            <a:r>
              <a:rPr lang="en-US" sz="2000" b="1" dirty="0" err="1">
                <a:solidFill>
                  <a:schemeClr val="tx1"/>
                </a:solidFill>
              </a:rPr>
              <a:t>giọng</a:t>
            </a:r>
            <a:r>
              <a:rPr lang="en-US" sz="2000" b="1" dirty="0">
                <a:solidFill>
                  <a:schemeClr val="tx1"/>
                </a:solidFill>
              </a:rPr>
              <a:t> </a:t>
            </a:r>
            <a:r>
              <a:rPr lang="en-US" sz="2000" b="1" dirty="0" err="1">
                <a:solidFill>
                  <a:schemeClr val="tx1"/>
                </a:solidFill>
              </a:rPr>
              <a:t>đôi</a:t>
            </a:r>
            <a:r>
              <a:rPr lang="en-US" sz="2000" b="1" dirty="0">
                <a:solidFill>
                  <a:schemeClr val="tx1"/>
                </a:solidFill>
              </a:rPr>
              <a:t>: </a:t>
            </a:r>
            <a:r>
              <a:rPr lang="en-US" sz="2000" dirty="0" err="1">
                <a:solidFill>
                  <a:schemeClr val="tx1"/>
                </a:solidFill>
              </a:rPr>
              <a:t>tiếng</a:t>
            </a:r>
            <a:r>
              <a:rPr lang="en-US" sz="2000" dirty="0">
                <a:solidFill>
                  <a:schemeClr val="tx1"/>
                </a:solidFill>
              </a:rPr>
              <a:t> ho </a:t>
            </a:r>
            <a:r>
              <a:rPr lang="en-US" sz="2000" dirty="0" err="1">
                <a:solidFill>
                  <a:schemeClr val="tx1"/>
                </a:solidFill>
              </a:rPr>
              <a:t>lúc</a:t>
            </a:r>
            <a:r>
              <a:rPr lang="en-US" sz="2000" dirty="0">
                <a:solidFill>
                  <a:schemeClr val="tx1"/>
                </a:solidFill>
              </a:rPr>
              <a:t> </a:t>
            </a:r>
            <a:r>
              <a:rPr lang="en-US" sz="2000" dirty="0" err="1">
                <a:solidFill>
                  <a:schemeClr val="tx1"/>
                </a:solidFill>
              </a:rPr>
              <a:t>cao</a:t>
            </a:r>
            <a:r>
              <a:rPr lang="en-US" sz="2000" dirty="0">
                <a:solidFill>
                  <a:schemeClr val="tx1"/>
                </a:solidFill>
              </a:rPr>
              <a:t>, </a:t>
            </a:r>
            <a:r>
              <a:rPr lang="en-US" sz="2000" dirty="0" err="1">
                <a:solidFill>
                  <a:schemeClr val="tx1"/>
                </a:solidFill>
              </a:rPr>
              <a:t>lúc</a:t>
            </a:r>
            <a:r>
              <a:rPr lang="en-US" sz="2000" dirty="0">
                <a:solidFill>
                  <a:schemeClr val="tx1"/>
                </a:solidFill>
              </a:rPr>
              <a:t> </a:t>
            </a:r>
            <a:r>
              <a:rPr lang="en-US" sz="2000" dirty="0" err="1">
                <a:solidFill>
                  <a:schemeClr val="tx1"/>
                </a:solidFill>
              </a:rPr>
              <a:t>trầm</a:t>
            </a:r>
            <a:r>
              <a:rPr lang="en-US" sz="2000" dirty="0">
                <a:solidFill>
                  <a:schemeClr val="tx1"/>
                </a:solidFill>
              </a:rPr>
              <a:t>. </a:t>
            </a:r>
            <a:r>
              <a:rPr lang="en-US" sz="2000" dirty="0" err="1">
                <a:solidFill>
                  <a:schemeClr val="tx1"/>
                </a:solidFill>
              </a:rPr>
              <a:t>Gặp</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liệt</a:t>
            </a:r>
            <a:r>
              <a:rPr lang="en-US" sz="2000" dirty="0">
                <a:solidFill>
                  <a:schemeClr val="tx1"/>
                </a:solidFill>
              </a:rPr>
              <a:t> </a:t>
            </a:r>
            <a:r>
              <a:rPr lang="en-US" sz="2000" dirty="0" err="1">
                <a:solidFill>
                  <a:schemeClr val="tx1"/>
                </a:solidFill>
              </a:rPr>
              <a:t>dây</a:t>
            </a:r>
            <a:r>
              <a:rPr lang="en-US" sz="2000" dirty="0">
                <a:solidFill>
                  <a:schemeClr val="tx1"/>
                </a:solidFill>
              </a:rPr>
              <a:t> </a:t>
            </a:r>
            <a:r>
              <a:rPr lang="en-US" sz="2000" dirty="0" err="1">
                <a:solidFill>
                  <a:schemeClr val="tx1"/>
                </a:solidFill>
              </a:rPr>
              <a:t>thần</a:t>
            </a:r>
            <a:r>
              <a:rPr lang="en-US" sz="2000" dirty="0">
                <a:solidFill>
                  <a:schemeClr val="tx1"/>
                </a:solidFill>
              </a:rPr>
              <a:t> </a:t>
            </a:r>
            <a:r>
              <a:rPr lang="en-US" sz="2000" dirty="0" err="1">
                <a:solidFill>
                  <a:schemeClr val="tx1"/>
                </a:solidFill>
              </a:rPr>
              <a:t>kinh</a:t>
            </a:r>
            <a:r>
              <a:rPr lang="en-US" sz="2000" dirty="0">
                <a:solidFill>
                  <a:schemeClr val="tx1"/>
                </a:solidFill>
              </a:rPr>
              <a:t> </a:t>
            </a:r>
            <a:r>
              <a:rPr lang="en-US" sz="2000" dirty="0" err="1">
                <a:solidFill>
                  <a:schemeClr val="tx1"/>
                </a:solidFill>
              </a:rPr>
              <a:t>quặt</a:t>
            </a:r>
            <a:r>
              <a:rPr lang="en-US" sz="2000" dirty="0">
                <a:solidFill>
                  <a:schemeClr val="tx1"/>
                </a:solidFill>
              </a:rPr>
              <a:t> </a:t>
            </a:r>
            <a:r>
              <a:rPr lang="en-US" sz="2000" dirty="0" err="1">
                <a:solidFill>
                  <a:schemeClr val="tx1"/>
                </a:solidFill>
              </a:rPr>
              <a:t>ngược</a:t>
            </a:r>
            <a:r>
              <a:rPr lang="en-US" sz="2000" dirty="0">
                <a:solidFill>
                  <a:schemeClr val="tx1"/>
                </a:solidFill>
              </a:rPr>
              <a:t>.</a:t>
            </a:r>
          </a:p>
          <a:p>
            <a:pPr algn="just">
              <a:lnSpc>
                <a:spcPct val="150000"/>
              </a:lnSpc>
            </a:pPr>
            <a:endParaRPr lang="en-US" sz="2000" dirty="0">
              <a:solidFill>
                <a:schemeClr val="tx1"/>
              </a:solidFill>
            </a:endParaRPr>
          </a:p>
        </p:txBody>
      </p:sp>
      <p:pic>
        <p:nvPicPr>
          <p:cNvPr id="2050" name="Picture 2" descr="Image result for ho k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839" y="1372560"/>
            <a:ext cx="3764559" cy="390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230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5525036" cy="5924282"/>
          </a:xfrm>
        </p:spPr>
        <p:txBody>
          <a:bodyPr>
            <a:normAutofit/>
          </a:bodyPr>
          <a:lstStyle/>
          <a:p>
            <a:pPr algn="just">
              <a:lnSpc>
                <a:spcPct val="150000"/>
              </a:lnSpc>
            </a:pPr>
            <a:r>
              <a:rPr lang="en-US" sz="2800" b="1" dirty="0">
                <a:solidFill>
                  <a:schemeClr val="tx1">
                    <a:lumMod val="95000"/>
                    <a:lumOff val="5000"/>
                  </a:schemeClr>
                </a:solidFill>
              </a:rPr>
              <a:t>- Ho khan hay </a:t>
            </a:r>
            <a:r>
              <a:rPr lang="en-US" sz="2800" b="1" dirty="0" err="1">
                <a:solidFill>
                  <a:schemeClr val="tx1">
                    <a:lumMod val="95000"/>
                    <a:lumOff val="5000"/>
                  </a:schemeClr>
                </a:solidFill>
              </a:rPr>
              <a:t>có</a:t>
            </a:r>
            <a:r>
              <a:rPr lang="en-US" sz="2800" b="1" dirty="0">
                <a:solidFill>
                  <a:schemeClr val="tx1">
                    <a:lumMod val="95000"/>
                    <a:lumOff val="5000"/>
                  </a:schemeClr>
                </a:solidFill>
              </a:rPr>
              <a:t> </a:t>
            </a:r>
            <a:r>
              <a:rPr lang="en-US" sz="2800" b="1" dirty="0" err="1">
                <a:solidFill>
                  <a:schemeClr val="tx1">
                    <a:lumMod val="95000"/>
                    <a:lumOff val="5000"/>
                  </a:schemeClr>
                </a:solidFill>
              </a:rPr>
              <a:t>đờm</a:t>
            </a:r>
            <a:r>
              <a:rPr lang="en-US" sz="2800" b="1" dirty="0">
                <a:solidFill>
                  <a:schemeClr val="tx1">
                    <a:lumMod val="95000"/>
                    <a:lumOff val="5000"/>
                  </a:schemeClr>
                </a:solidFill>
              </a:rPr>
              <a:t>: </a:t>
            </a:r>
          </a:p>
          <a:p>
            <a:pPr algn="just">
              <a:lnSpc>
                <a:spcPct val="150000"/>
              </a:lnSpc>
            </a:pPr>
            <a:r>
              <a:rPr lang="en-US" sz="2800" b="1" dirty="0">
                <a:solidFill>
                  <a:schemeClr val="tx1">
                    <a:lumMod val="95000"/>
                    <a:lumOff val="5000"/>
                  </a:schemeClr>
                </a:solidFill>
              </a:rPr>
              <a:t>+ Ho khan: </a:t>
            </a:r>
            <a:r>
              <a:rPr lang="en-US" sz="2800" dirty="0" err="1">
                <a:solidFill>
                  <a:schemeClr val="tx1">
                    <a:lumMod val="95000"/>
                    <a:lumOff val="5000"/>
                  </a:schemeClr>
                </a:solidFill>
              </a:rPr>
              <a:t>Tràn</a:t>
            </a:r>
            <a:r>
              <a:rPr lang="en-US" sz="2800" dirty="0">
                <a:solidFill>
                  <a:schemeClr val="tx1">
                    <a:lumMod val="95000"/>
                    <a:lumOff val="5000"/>
                  </a:schemeClr>
                </a:solidFill>
              </a:rPr>
              <a:t> </a:t>
            </a:r>
            <a:r>
              <a:rPr lang="en-US" sz="2800" dirty="0" err="1">
                <a:solidFill>
                  <a:schemeClr val="tx1">
                    <a:lumMod val="95000"/>
                    <a:lumOff val="5000"/>
                  </a:schemeClr>
                </a:solidFill>
              </a:rPr>
              <a:t>dịch</a:t>
            </a:r>
            <a:r>
              <a:rPr lang="en-US" sz="2800" dirty="0">
                <a:solidFill>
                  <a:schemeClr val="tx1">
                    <a:lumMod val="95000"/>
                    <a:lumOff val="5000"/>
                  </a:schemeClr>
                </a:solidFill>
              </a:rPr>
              <a:t> </a:t>
            </a:r>
            <a:r>
              <a:rPr lang="en-US" sz="2800" dirty="0" err="1">
                <a:solidFill>
                  <a:schemeClr val="tx1">
                    <a:lumMod val="95000"/>
                    <a:lumOff val="5000"/>
                  </a:schemeClr>
                </a:solidFill>
              </a:rPr>
              <a:t>màng</a:t>
            </a:r>
            <a:r>
              <a:rPr lang="en-US" sz="2800" dirty="0">
                <a:solidFill>
                  <a:schemeClr val="tx1">
                    <a:lumMod val="95000"/>
                    <a:lumOff val="5000"/>
                  </a:schemeClr>
                </a:solidFill>
              </a:rPr>
              <a:t> </a:t>
            </a:r>
            <a:r>
              <a:rPr lang="en-US" sz="2800" dirty="0" err="1">
                <a:solidFill>
                  <a:schemeClr val="tx1">
                    <a:lumMod val="95000"/>
                    <a:lumOff val="5000"/>
                  </a:schemeClr>
                </a:solidFill>
              </a:rPr>
              <a:t>phổi</a:t>
            </a:r>
            <a:r>
              <a:rPr lang="en-US" sz="2800" dirty="0">
                <a:solidFill>
                  <a:schemeClr val="tx1">
                    <a:lumMod val="95000"/>
                    <a:lumOff val="5000"/>
                  </a:schemeClr>
                </a:solidFill>
              </a:rPr>
              <a:t>, </a:t>
            </a:r>
            <a:r>
              <a:rPr lang="en-US" sz="2800" dirty="0" err="1">
                <a:solidFill>
                  <a:schemeClr val="tx1">
                    <a:lumMod val="95000"/>
                    <a:lumOff val="5000"/>
                  </a:schemeClr>
                </a:solidFill>
              </a:rPr>
              <a:t>xuất</a:t>
            </a:r>
            <a:r>
              <a:rPr lang="en-US" sz="2800" dirty="0">
                <a:solidFill>
                  <a:schemeClr val="tx1">
                    <a:lumMod val="95000"/>
                    <a:lumOff val="5000"/>
                  </a:schemeClr>
                </a:solidFill>
              </a:rPr>
              <a:t> </a:t>
            </a:r>
            <a:r>
              <a:rPr lang="en-US" sz="2800" dirty="0" err="1">
                <a:solidFill>
                  <a:schemeClr val="tx1">
                    <a:lumMod val="95000"/>
                    <a:lumOff val="5000"/>
                  </a:schemeClr>
                </a:solidFill>
              </a:rPr>
              <a:t>hiện</a:t>
            </a:r>
            <a:r>
              <a:rPr lang="en-US" sz="2800" dirty="0">
                <a:solidFill>
                  <a:schemeClr val="tx1">
                    <a:lumMod val="95000"/>
                    <a:lumOff val="5000"/>
                  </a:schemeClr>
                </a:solidFill>
              </a:rPr>
              <a:t> </a:t>
            </a:r>
            <a:r>
              <a:rPr lang="en-US" sz="2800" dirty="0" err="1">
                <a:solidFill>
                  <a:schemeClr val="tx1">
                    <a:lumMod val="95000"/>
                    <a:lumOff val="5000"/>
                  </a:schemeClr>
                </a:solidFill>
              </a:rPr>
              <a:t>khi</a:t>
            </a:r>
            <a:r>
              <a:rPr lang="en-US" sz="2800" dirty="0">
                <a:solidFill>
                  <a:schemeClr val="tx1">
                    <a:lumMod val="95000"/>
                    <a:lumOff val="5000"/>
                  </a:schemeClr>
                </a:solidFill>
              </a:rPr>
              <a:t> </a:t>
            </a:r>
            <a:r>
              <a:rPr lang="en-US" sz="2800" dirty="0" err="1">
                <a:solidFill>
                  <a:schemeClr val="tx1">
                    <a:lumMod val="95000"/>
                    <a:lumOff val="5000"/>
                  </a:schemeClr>
                </a:solidFill>
              </a:rPr>
              <a:t>thay</a:t>
            </a:r>
            <a:r>
              <a:rPr lang="en-US" sz="2800" dirty="0">
                <a:solidFill>
                  <a:schemeClr val="tx1">
                    <a:lumMod val="95000"/>
                    <a:lumOff val="5000"/>
                  </a:schemeClr>
                </a:solidFill>
              </a:rPr>
              <a:t> </a:t>
            </a:r>
            <a:r>
              <a:rPr lang="en-US" sz="2800" dirty="0" err="1">
                <a:solidFill>
                  <a:schemeClr val="tx1">
                    <a:lumMod val="95000"/>
                    <a:lumOff val="5000"/>
                  </a:schemeClr>
                </a:solidFill>
              </a:rPr>
              <a:t>đổi</a:t>
            </a:r>
            <a:r>
              <a:rPr lang="en-US" sz="2800" dirty="0">
                <a:solidFill>
                  <a:schemeClr val="tx1">
                    <a:lumMod val="95000"/>
                    <a:lumOff val="5000"/>
                  </a:schemeClr>
                </a:solidFill>
              </a:rPr>
              <a:t> </a:t>
            </a:r>
            <a:r>
              <a:rPr lang="en-US" sz="2800" dirty="0" err="1">
                <a:solidFill>
                  <a:schemeClr val="tx1">
                    <a:lumMod val="95000"/>
                    <a:lumOff val="5000"/>
                  </a:schemeClr>
                </a:solidFill>
              </a:rPr>
              <a:t>tư</a:t>
            </a:r>
            <a:r>
              <a:rPr lang="en-US" sz="2800" dirty="0">
                <a:solidFill>
                  <a:schemeClr val="tx1">
                    <a:lumMod val="95000"/>
                    <a:lumOff val="5000"/>
                  </a:schemeClr>
                </a:solidFill>
              </a:rPr>
              <a:t> </a:t>
            </a:r>
            <a:r>
              <a:rPr lang="en-US" sz="2800" dirty="0" err="1">
                <a:solidFill>
                  <a:schemeClr val="tx1">
                    <a:lumMod val="95000"/>
                    <a:lumOff val="5000"/>
                  </a:schemeClr>
                </a:solidFill>
              </a:rPr>
              <a:t>thế</a:t>
            </a:r>
            <a:r>
              <a:rPr lang="en-US" sz="2800" dirty="0">
                <a:solidFill>
                  <a:schemeClr val="tx1">
                    <a:lumMod val="95000"/>
                    <a:lumOff val="5000"/>
                  </a:schemeClr>
                </a:solidFill>
              </a:rPr>
              <a:t> </a:t>
            </a:r>
          </a:p>
          <a:p>
            <a:pPr algn="just">
              <a:lnSpc>
                <a:spcPct val="150000"/>
              </a:lnSpc>
            </a:pPr>
            <a:r>
              <a:rPr lang="en-US" sz="2800" b="1" dirty="0">
                <a:solidFill>
                  <a:schemeClr val="tx1">
                    <a:lumMod val="95000"/>
                    <a:lumOff val="5000"/>
                  </a:schemeClr>
                </a:solidFill>
              </a:rPr>
              <a:t>+ Ho </a:t>
            </a:r>
            <a:r>
              <a:rPr lang="en-US" sz="2800" b="1" dirty="0" err="1">
                <a:solidFill>
                  <a:schemeClr val="tx1">
                    <a:lumMod val="95000"/>
                    <a:lumOff val="5000"/>
                  </a:schemeClr>
                </a:solidFill>
              </a:rPr>
              <a:t>ra</a:t>
            </a:r>
            <a:r>
              <a:rPr lang="en-US" sz="2800" b="1" dirty="0">
                <a:solidFill>
                  <a:schemeClr val="tx1">
                    <a:lumMod val="95000"/>
                    <a:lumOff val="5000"/>
                  </a:schemeClr>
                </a:solidFill>
              </a:rPr>
              <a:t> </a:t>
            </a:r>
            <a:r>
              <a:rPr lang="en-US" sz="2800" b="1" dirty="0" err="1">
                <a:solidFill>
                  <a:schemeClr val="tx1">
                    <a:lumMod val="95000"/>
                    <a:lumOff val="5000"/>
                  </a:schemeClr>
                </a:solidFill>
              </a:rPr>
              <a:t>đờm</a:t>
            </a:r>
            <a:r>
              <a:rPr lang="en-US" sz="2800" b="1" dirty="0">
                <a:solidFill>
                  <a:schemeClr val="tx1">
                    <a:lumMod val="95000"/>
                    <a:lumOff val="5000"/>
                  </a:schemeClr>
                </a:solidFill>
              </a:rPr>
              <a:t> </a:t>
            </a:r>
            <a:r>
              <a:rPr lang="en-US" sz="2800" b="1" dirty="0" err="1">
                <a:solidFill>
                  <a:schemeClr val="tx1">
                    <a:lumMod val="95000"/>
                    <a:lumOff val="5000"/>
                  </a:schemeClr>
                </a:solidFill>
              </a:rPr>
              <a:t>nhầy</a:t>
            </a:r>
            <a:r>
              <a:rPr lang="en-US" sz="2800" b="1" dirty="0">
                <a:solidFill>
                  <a:schemeClr val="tx1">
                    <a:lumMod val="95000"/>
                    <a:lumOff val="5000"/>
                  </a:schemeClr>
                </a:solidFill>
              </a:rPr>
              <a:t>: </a:t>
            </a:r>
            <a:r>
              <a:rPr lang="en-US" sz="2800" dirty="0" err="1">
                <a:solidFill>
                  <a:schemeClr val="tx1">
                    <a:lumMod val="95000"/>
                    <a:lumOff val="5000"/>
                  </a:schemeClr>
                </a:solidFill>
              </a:rPr>
              <a:t>chứng</a:t>
            </a:r>
            <a:r>
              <a:rPr lang="en-US" sz="2800" dirty="0">
                <a:solidFill>
                  <a:schemeClr val="tx1">
                    <a:lumMod val="95000"/>
                    <a:lumOff val="5000"/>
                  </a:schemeClr>
                </a:solidFill>
              </a:rPr>
              <a:t> </a:t>
            </a:r>
            <a:r>
              <a:rPr lang="en-US" sz="2800" dirty="0" err="1">
                <a:solidFill>
                  <a:schemeClr val="tx1">
                    <a:lumMod val="95000"/>
                    <a:lumOff val="5000"/>
                  </a:schemeClr>
                </a:solidFill>
              </a:rPr>
              <a:t>tỏ</a:t>
            </a:r>
            <a:r>
              <a:rPr lang="en-US" sz="2800" dirty="0">
                <a:solidFill>
                  <a:schemeClr val="tx1">
                    <a:lumMod val="95000"/>
                    <a:lumOff val="5000"/>
                  </a:schemeClr>
                </a:solidFill>
              </a:rPr>
              <a:t> </a:t>
            </a:r>
            <a:r>
              <a:rPr lang="en-US" sz="2800" dirty="0" err="1">
                <a:solidFill>
                  <a:schemeClr val="tx1">
                    <a:lumMod val="95000"/>
                    <a:lumOff val="5000"/>
                  </a:schemeClr>
                </a:solidFill>
              </a:rPr>
              <a:t>chất</a:t>
            </a:r>
            <a:r>
              <a:rPr lang="en-US" sz="2800" dirty="0">
                <a:solidFill>
                  <a:schemeClr val="tx1">
                    <a:lumMod val="95000"/>
                    <a:lumOff val="5000"/>
                  </a:schemeClr>
                </a:solidFill>
              </a:rPr>
              <a:t> </a:t>
            </a:r>
            <a:r>
              <a:rPr lang="en-US" sz="2800" dirty="0" err="1">
                <a:solidFill>
                  <a:schemeClr val="tx1">
                    <a:lumMod val="95000"/>
                    <a:lumOff val="5000"/>
                  </a:schemeClr>
                </a:solidFill>
              </a:rPr>
              <a:t>khạc</a:t>
            </a:r>
            <a:r>
              <a:rPr lang="en-US" sz="2800" dirty="0">
                <a:solidFill>
                  <a:schemeClr val="tx1">
                    <a:lumMod val="95000"/>
                    <a:lumOff val="5000"/>
                  </a:schemeClr>
                </a:solidFill>
              </a:rPr>
              <a:t> </a:t>
            </a:r>
            <a:r>
              <a:rPr lang="en-US" sz="2800" dirty="0" err="1">
                <a:solidFill>
                  <a:schemeClr val="tx1">
                    <a:lumMod val="95000"/>
                    <a:lumOff val="5000"/>
                  </a:schemeClr>
                </a:solidFill>
              </a:rPr>
              <a:t>ra</a:t>
            </a:r>
            <a:r>
              <a:rPr lang="en-US" sz="2800" dirty="0">
                <a:solidFill>
                  <a:schemeClr val="tx1">
                    <a:lumMod val="95000"/>
                    <a:lumOff val="5000"/>
                  </a:schemeClr>
                </a:solidFill>
              </a:rPr>
              <a:t> </a:t>
            </a:r>
            <a:r>
              <a:rPr lang="en-US" sz="2800" dirty="0" err="1">
                <a:solidFill>
                  <a:schemeClr val="tx1">
                    <a:lumMod val="95000"/>
                    <a:lumOff val="5000"/>
                  </a:schemeClr>
                </a:solidFill>
              </a:rPr>
              <a:t>là</a:t>
            </a:r>
            <a:r>
              <a:rPr lang="en-US" sz="2800" dirty="0">
                <a:solidFill>
                  <a:schemeClr val="tx1">
                    <a:lumMod val="95000"/>
                    <a:lumOff val="5000"/>
                  </a:schemeClr>
                </a:solidFill>
              </a:rPr>
              <a:t> </a:t>
            </a:r>
            <a:r>
              <a:rPr lang="en-US" sz="2800" dirty="0" err="1">
                <a:solidFill>
                  <a:schemeClr val="tx1">
                    <a:lumMod val="95000"/>
                    <a:lumOff val="5000"/>
                  </a:schemeClr>
                </a:solidFill>
              </a:rPr>
              <a:t>dịch</a:t>
            </a:r>
            <a:r>
              <a:rPr lang="en-US" sz="2800" dirty="0">
                <a:solidFill>
                  <a:schemeClr val="tx1">
                    <a:lumMod val="95000"/>
                    <a:lumOff val="5000"/>
                  </a:schemeClr>
                </a:solidFill>
              </a:rPr>
              <a:t> </a:t>
            </a:r>
            <a:r>
              <a:rPr lang="en-US" sz="2800" dirty="0" err="1">
                <a:solidFill>
                  <a:schemeClr val="tx1">
                    <a:lumMod val="95000"/>
                    <a:lumOff val="5000"/>
                  </a:schemeClr>
                </a:solidFill>
              </a:rPr>
              <a:t>tiết</a:t>
            </a:r>
            <a:r>
              <a:rPr lang="en-US" sz="2800" dirty="0">
                <a:solidFill>
                  <a:schemeClr val="tx1">
                    <a:lumMod val="95000"/>
                    <a:lumOff val="5000"/>
                  </a:schemeClr>
                </a:solidFill>
              </a:rPr>
              <a:t> </a:t>
            </a:r>
            <a:r>
              <a:rPr lang="en-US" sz="2800" dirty="0" err="1">
                <a:solidFill>
                  <a:schemeClr val="tx1">
                    <a:lumMod val="95000"/>
                    <a:lumOff val="5000"/>
                  </a:schemeClr>
                </a:solidFill>
              </a:rPr>
              <a:t>của</a:t>
            </a:r>
            <a:r>
              <a:rPr lang="en-US" sz="2800" dirty="0">
                <a:solidFill>
                  <a:schemeClr val="tx1">
                    <a:lumMod val="95000"/>
                    <a:lumOff val="5000"/>
                  </a:schemeClr>
                </a:solidFill>
              </a:rPr>
              <a:t> PQ (VPQ, </a:t>
            </a:r>
            <a:r>
              <a:rPr lang="en-US" sz="2800" dirty="0" err="1">
                <a:solidFill>
                  <a:schemeClr val="tx1">
                    <a:lumMod val="95000"/>
                    <a:lumOff val="5000"/>
                  </a:schemeClr>
                </a:solidFill>
              </a:rPr>
              <a:t>viêm</a:t>
            </a:r>
            <a:r>
              <a:rPr lang="en-US" sz="2800" dirty="0">
                <a:solidFill>
                  <a:schemeClr val="tx1">
                    <a:lumMod val="95000"/>
                    <a:lumOff val="5000"/>
                  </a:schemeClr>
                </a:solidFill>
              </a:rPr>
              <a:t> </a:t>
            </a:r>
            <a:r>
              <a:rPr lang="en-US" sz="2800" dirty="0" err="1">
                <a:solidFill>
                  <a:schemeClr val="tx1">
                    <a:lumMod val="95000"/>
                    <a:lumOff val="5000"/>
                  </a:schemeClr>
                </a:solidFill>
              </a:rPr>
              <a:t>phổi</a:t>
            </a:r>
            <a:r>
              <a:rPr lang="en-US" sz="2800" dirty="0">
                <a:solidFill>
                  <a:schemeClr val="tx1">
                    <a:lumMod val="95000"/>
                    <a:lumOff val="5000"/>
                  </a:schemeClr>
                </a:solidFill>
              </a:rPr>
              <a:t>...)</a:t>
            </a:r>
          </a:p>
          <a:p>
            <a:pPr algn="just">
              <a:lnSpc>
                <a:spcPct val="150000"/>
              </a:lnSpc>
            </a:pPr>
            <a:endParaRPr lang="en-US" sz="2800" dirty="0">
              <a:solidFill>
                <a:schemeClr val="tx1">
                  <a:lumMod val="95000"/>
                  <a:lumOff val="5000"/>
                </a:schemeClr>
              </a:solidFill>
            </a:endParaRPr>
          </a:p>
        </p:txBody>
      </p:sp>
      <p:pic>
        <p:nvPicPr>
          <p:cNvPr id="4098" name="Picture 2" descr="Image result for ho khan co 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897" y="3529583"/>
            <a:ext cx="3965664" cy="29742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o khan co 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928" y="942069"/>
            <a:ext cx="3862633" cy="239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754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884" y="1339403"/>
            <a:ext cx="10728101" cy="3902298"/>
          </a:xfrm>
        </p:spPr>
        <p:txBody>
          <a:bodyPr>
            <a:normAutofit/>
          </a:bodyPr>
          <a:lstStyle/>
          <a:p>
            <a:pPr algn="just">
              <a:lnSpc>
                <a:spcPct val="150000"/>
              </a:lnSpc>
            </a:pPr>
            <a:r>
              <a:rPr lang="en-US" sz="2800" b="1" dirty="0">
                <a:solidFill>
                  <a:schemeClr val="tx1">
                    <a:lumMod val="95000"/>
                    <a:lumOff val="5000"/>
                  </a:schemeClr>
                </a:solidFill>
              </a:rPr>
              <a:t>- Ho </a:t>
            </a:r>
            <a:r>
              <a:rPr lang="en-US" sz="2800" b="1" dirty="0" err="1">
                <a:solidFill>
                  <a:schemeClr val="tx1">
                    <a:lumMod val="95000"/>
                    <a:lumOff val="5000"/>
                  </a:schemeClr>
                </a:solidFill>
              </a:rPr>
              <a:t>dẫn</a:t>
            </a:r>
            <a:r>
              <a:rPr lang="en-US" sz="2800" b="1" dirty="0">
                <a:solidFill>
                  <a:schemeClr val="tx1">
                    <a:lumMod val="95000"/>
                    <a:lumOff val="5000"/>
                  </a:schemeClr>
                </a:solidFill>
              </a:rPr>
              <a:t> </a:t>
            </a:r>
            <a:r>
              <a:rPr lang="en-US" sz="2800" b="1" dirty="0" err="1">
                <a:solidFill>
                  <a:schemeClr val="tx1">
                    <a:lumMod val="95000"/>
                    <a:lumOff val="5000"/>
                  </a:schemeClr>
                </a:solidFill>
              </a:rPr>
              <a:t>đến</a:t>
            </a:r>
            <a:r>
              <a:rPr lang="en-US" sz="2800" b="1" dirty="0">
                <a:solidFill>
                  <a:schemeClr val="tx1">
                    <a:lumMod val="95000"/>
                    <a:lumOff val="5000"/>
                  </a:schemeClr>
                </a:solidFill>
              </a:rPr>
              <a:t> RL ý </a:t>
            </a:r>
            <a:r>
              <a:rPr lang="en-US" sz="2800" b="1" dirty="0" err="1">
                <a:solidFill>
                  <a:schemeClr val="tx1">
                    <a:lumMod val="95000"/>
                    <a:lumOff val="5000"/>
                  </a:schemeClr>
                </a:solidFill>
              </a:rPr>
              <a:t>thức</a:t>
            </a:r>
            <a:r>
              <a:rPr lang="en-US" sz="2800" b="1" dirty="0">
                <a:solidFill>
                  <a:schemeClr val="tx1">
                    <a:lumMod val="95000"/>
                    <a:lumOff val="5000"/>
                  </a:schemeClr>
                </a:solidFill>
              </a:rPr>
              <a:t>: </a:t>
            </a:r>
            <a:r>
              <a:rPr lang="en-US" sz="2800" dirty="0" err="1">
                <a:solidFill>
                  <a:schemeClr val="tx1">
                    <a:lumMod val="95000"/>
                    <a:lumOff val="5000"/>
                  </a:schemeClr>
                </a:solidFill>
              </a:rPr>
              <a:t>Thường</a:t>
            </a:r>
            <a:r>
              <a:rPr lang="en-US" sz="2800" dirty="0">
                <a:solidFill>
                  <a:schemeClr val="tx1">
                    <a:lumMod val="95000"/>
                    <a:lumOff val="5000"/>
                  </a:schemeClr>
                </a:solidFill>
              </a:rPr>
              <a:t> </a:t>
            </a:r>
            <a:r>
              <a:rPr lang="en-US" sz="2800" dirty="0" err="1">
                <a:solidFill>
                  <a:schemeClr val="tx1">
                    <a:lumMod val="95000"/>
                    <a:lumOff val="5000"/>
                  </a:schemeClr>
                </a:solidFill>
              </a:rPr>
              <a:t>khởi</a:t>
            </a:r>
            <a:r>
              <a:rPr lang="en-US" sz="2800" dirty="0">
                <a:solidFill>
                  <a:schemeClr val="tx1">
                    <a:lumMod val="95000"/>
                    <a:lumOff val="5000"/>
                  </a:schemeClr>
                </a:solidFill>
              </a:rPr>
              <a:t> </a:t>
            </a:r>
            <a:r>
              <a:rPr lang="en-US" sz="2800" dirty="0" err="1">
                <a:solidFill>
                  <a:schemeClr val="tx1">
                    <a:lumMod val="95000"/>
                    <a:lumOff val="5000"/>
                  </a:schemeClr>
                </a:solidFill>
              </a:rPr>
              <a:t>phát</a:t>
            </a:r>
            <a:r>
              <a:rPr lang="en-US" sz="2800" dirty="0">
                <a:solidFill>
                  <a:schemeClr val="tx1">
                    <a:lumMod val="95000"/>
                    <a:lumOff val="5000"/>
                  </a:schemeClr>
                </a:solidFill>
              </a:rPr>
              <a:t> </a:t>
            </a:r>
            <a:r>
              <a:rPr lang="en-US" sz="2800" dirty="0" err="1">
                <a:solidFill>
                  <a:schemeClr val="tx1">
                    <a:lumMod val="95000"/>
                    <a:lumOff val="5000"/>
                  </a:schemeClr>
                </a:solidFill>
              </a:rPr>
              <a:t>đột</a:t>
            </a:r>
            <a:r>
              <a:rPr lang="en-US" sz="2800" dirty="0">
                <a:solidFill>
                  <a:schemeClr val="tx1">
                    <a:lumMod val="95000"/>
                    <a:lumOff val="5000"/>
                  </a:schemeClr>
                </a:solidFill>
              </a:rPr>
              <a:t> </a:t>
            </a:r>
            <a:r>
              <a:rPr lang="en-US" sz="2800" dirty="0" err="1">
                <a:solidFill>
                  <a:schemeClr val="tx1">
                    <a:lumMod val="95000"/>
                    <a:lumOff val="5000"/>
                  </a:schemeClr>
                </a:solidFill>
              </a:rPr>
              <a:t>ngột</a:t>
            </a:r>
            <a:r>
              <a:rPr lang="en-US" sz="2800" dirty="0">
                <a:solidFill>
                  <a:schemeClr val="tx1">
                    <a:lumMod val="95000"/>
                    <a:lumOff val="5000"/>
                  </a:schemeClr>
                </a:solidFill>
              </a:rPr>
              <a:t>, </a:t>
            </a:r>
            <a:r>
              <a:rPr lang="en-US" sz="2800" dirty="0" err="1">
                <a:solidFill>
                  <a:schemeClr val="tx1">
                    <a:lumMod val="95000"/>
                    <a:lumOff val="5000"/>
                  </a:schemeClr>
                </a:solidFill>
              </a:rPr>
              <a:t>có</a:t>
            </a:r>
            <a:r>
              <a:rPr lang="en-US" sz="2800" dirty="0">
                <a:solidFill>
                  <a:schemeClr val="tx1">
                    <a:lumMod val="95000"/>
                    <a:lumOff val="5000"/>
                  </a:schemeClr>
                </a:solidFill>
              </a:rPr>
              <a:t> </a:t>
            </a:r>
            <a:r>
              <a:rPr lang="en-US" sz="2800" dirty="0" err="1">
                <a:solidFill>
                  <a:schemeClr val="tx1">
                    <a:lumMod val="95000"/>
                    <a:lumOff val="5000"/>
                  </a:schemeClr>
                </a:solidFill>
              </a:rPr>
              <a:t>một</a:t>
            </a:r>
            <a:r>
              <a:rPr lang="en-US" sz="2800" dirty="0">
                <a:solidFill>
                  <a:schemeClr val="tx1">
                    <a:lumMod val="95000"/>
                    <a:lumOff val="5000"/>
                  </a:schemeClr>
                </a:solidFill>
              </a:rPr>
              <a:t> </a:t>
            </a:r>
            <a:r>
              <a:rPr lang="en-US" sz="2800" dirty="0" err="1">
                <a:solidFill>
                  <a:schemeClr val="tx1">
                    <a:lumMod val="95000"/>
                    <a:lumOff val="5000"/>
                  </a:schemeClr>
                </a:solidFill>
              </a:rPr>
              <a:t>hoặc</a:t>
            </a:r>
            <a:r>
              <a:rPr lang="en-US" sz="2800" dirty="0">
                <a:solidFill>
                  <a:schemeClr val="tx1">
                    <a:lumMod val="95000"/>
                    <a:lumOff val="5000"/>
                  </a:schemeClr>
                </a:solidFill>
              </a:rPr>
              <a:t> </a:t>
            </a:r>
            <a:r>
              <a:rPr lang="en-US" sz="2800" dirty="0" err="1">
                <a:solidFill>
                  <a:schemeClr val="tx1">
                    <a:lumMod val="95000"/>
                    <a:lumOff val="5000"/>
                  </a:schemeClr>
                </a:solidFill>
              </a:rPr>
              <a:t>nhiều</a:t>
            </a:r>
            <a:r>
              <a:rPr lang="en-US" sz="2800" dirty="0">
                <a:solidFill>
                  <a:schemeClr val="tx1">
                    <a:lumMod val="95000"/>
                    <a:lumOff val="5000"/>
                  </a:schemeClr>
                </a:solidFill>
              </a:rPr>
              <a:t> </a:t>
            </a:r>
            <a:r>
              <a:rPr lang="en-US" sz="2800" dirty="0" err="1">
                <a:solidFill>
                  <a:schemeClr val="tx1">
                    <a:lumMod val="95000"/>
                    <a:lumOff val="5000"/>
                  </a:schemeClr>
                </a:solidFill>
              </a:rPr>
              <a:t>cơn</a:t>
            </a:r>
            <a:r>
              <a:rPr lang="en-US" sz="2800" dirty="0">
                <a:solidFill>
                  <a:schemeClr val="tx1">
                    <a:lumMod val="95000"/>
                    <a:lumOff val="5000"/>
                  </a:schemeClr>
                </a:solidFill>
              </a:rPr>
              <a:t> ho </a:t>
            </a:r>
            <a:r>
              <a:rPr lang="en-US" sz="2800" dirty="0" err="1">
                <a:solidFill>
                  <a:schemeClr val="tx1">
                    <a:lumMod val="95000"/>
                    <a:lumOff val="5000"/>
                  </a:schemeClr>
                </a:solidFill>
              </a:rPr>
              <a:t>gây</a:t>
            </a:r>
            <a:r>
              <a:rPr lang="en-US" sz="2800" dirty="0">
                <a:solidFill>
                  <a:schemeClr val="tx1">
                    <a:lumMod val="95000"/>
                    <a:lumOff val="5000"/>
                  </a:schemeClr>
                </a:solidFill>
              </a:rPr>
              <a:t> u </a:t>
            </a:r>
            <a:r>
              <a:rPr lang="en-US" sz="2800" dirty="0" err="1">
                <a:solidFill>
                  <a:schemeClr val="tx1">
                    <a:lumMod val="95000"/>
                    <a:lumOff val="5000"/>
                  </a:schemeClr>
                </a:solidFill>
              </a:rPr>
              <a:t>ám</a:t>
            </a:r>
            <a:r>
              <a:rPr lang="en-US" sz="2800" dirty="0">
                <a:solidFill>
                  <a:schemeClr val="tx1">
                    <a:lumMod val="95000"/>
                    <a:lumOff val="5000"/>
                  </a:schemeClr>
                </a:solidFill>
              </a:rPr>
              <a:t> ý </a:t>
            </a:r>
            <a:r>
              <a:rPr lang="en-US" sz="2800" dirty="0" err="1">
                <a:solidFill>
                  <a:schemeClr val="tx1">
                    <a:lumMod val="95000"/>
                    <a:lumOff val="5000"/>
                  </a:schemeClr>
                </a:solidFill>
              </a:rPr>
              <a:t>thức</a:t>
            </a:r>
            <a:r>
              <a:rPr lang="en-US" sz="2800" dirty="0">
                <a:solidFill>
                  <a:schemeClr val="tx1">
                    <a:lumMod val="95000"/>
                    <a:lumOff val="5000"/>
                  </a:schemeClr>
                </a:solidFill>
              </a:rPr>
              <a:t> </a:t>
            </a:r>
            <a:r>
              <a:rPr lang="en-US" sz="2800" dirty="0" err="1">
                <a:solidFill>
                  <a:schemeClr val="tx1">
                    <a:lumMod val="95000"/>
                    <a:lumOff val="5000"/>
                  </a:schemeClr>
                </a:solidFill>
              </a:rPr>
              <a:t>tạm</a:t>
            </a:r>
            <a:r>
              <a:rPr lang="en-US" sz="2800" dirty="0">
                <a:solidFill>
                  <a:schemeClr val="tx1">
                    <a:lumMod val="95000"/>
                    <a:lumOff val="5000"/>
                  </a:schemeClr>
                </a:solidFill>
              </a:rPr>
              <a:t> </a:t>
            </a:r>
            <a:r>
              <a:rPr lang="en-US" sz="2800" dirty="0" err="1">
                <a:solidFill>
                  <a:schemeClr val="tx1">
                    <a:lumMod val="95000"/>
                    <a:lumOff val="5000"/>
                  </a:schemeClr>
                </a:solidFill>
              </a:rPr>
              <a:t>thời</a:t>
            </a:r>
            <a:r>
              <a:rPr lang="en-US" sz="2800" dirty="0">
                <a:solidFill>
                  <a:schemeClr val="tx1">
                    <a:lumMod val="95000"/>
                    <a:lumOff val="5000"/>
                  </a:schemeClr>
                </a:solidFill>
              </a:rPr>
              <a:t> </a:t>
            </a:r>
            <a:r>
              <a:rPr lang="en-US" sz="2800" dirty="0" err="1">
                <a:solidFill>
                  <a:schemeClr val="tx1">
                    <a:lumMod val="95000"/>
                    <a:lumOff val="5000"/>
                  </a:schemeClr>
                </a:solidFill>
              </a:rPr>
              <a:t>hoặc</a:t>
            </a:r>
            <a:r>
              <a:rPr lang="en-US" sz="2800" dirty="0">
                <a:solidFill>
                  <a:schemeClr val="tx1">
                    <a:lumMod val="95000"/>
                    <a:lumOff val="5000"/>
                  </a:schemeClr>
                </a:solidFill>
              </a:rPr>
              <a:t>  </a:t>
            </a:r>
            <a:r>
              <a:rPr lang="en-US" sz="2800" dirty="0" err="1">
                <a:solidFill>
                  <a:schemeClr val="tx1">
                    <a:lumMod val="95000"/>
                    <a:lumOff val="5000"/>
                  </a:schemeClr>
                </a:solidFill>
              </a:rPr>
              <a:t>ngất</a:t>
            </a:r>
            <a:r>
              <a:rPr lang="en-US" sz="2800" dirty="0">
                <a:solidFill>
                  <a:schemeClr val="tx1">
                    <a:lumMod val="95000"/>
                    <a:lumOff val="5000"/>
                  </a:schemeClr>
                </a:solidFill>
              </a:rPr>
              <a:t> (Cough Syncope ), </a:t>
            </a:r>
            <a:r>
              <a:rPr lang="en-US" sz="2800" dirty="0" err="1">
                <a:solidFill>
                  <a:schemeClr val="tx1">
                    <a:lumMod val="95000"/>
                    <a:lumOff val="5000"/>
                  </a:schemeClr>
                </a:solidFill>
              </a:rPr>
              <a:t>còn</a:t>
            </a:r>
            <a:r>
              <a:rPr lang="en-US" sz="2800" dirty="0">
                <a:solidFill>
                  <a:schemeClr val="tx1">
                    <a:lumMod val="95000"/>
                    <a:lumOff val="5000"/>
                  </a:schemeClr>
                </a:solidFill>
              </a:rPr>
              <a:t> </a:t>
            </a:r>
            <a:r>
              <a:rPr lang="en-US" sz="2800" dirty="0" err="1">
                <a:solidFill>
                  <a:schemeClr val="tx1">
                    <a:lumMod val="95000"/>
                    <a:lumOff val="5000"/>
                  </a:schemeClr>
                </a:solidFill>
              </a:rPr>
              <a:t>gọi</a:t>
            </a:r>
            <a:r>
              <a:rPr lang="en-US" sz="2800" dirty="0">
                <a:solidFill>
                  <a:schemeClr val="tx1">
                    <a:lumMod val="95000"/>
                    <a:lumOff val="5000"/>
                  </a:schemeClr>
                </a:solidFill>
              </a:rPr>
              <a:t> </a:t>
            </a:r>
            <a:r>
              <a:rPr lang="en-US" sz="2800" dirty="0" err="1">
                <a:solidFill>
                  <a:schemeClr val="tx1">
                    <a:lumMod val="95000"/>
                    <a:lumOff val="5000"/>
                  </a:schemeClr>
                </a:solidFill>
              </a:rPr>
              <a:t>là</a:t>
            </a:r>
            <a:r>
              <a:rPr lang="en-US" sz="2800" dirty="0">
                <a:solidFill>
                  <a:schemeClr val="tx1">
                    <a:lumMod val="95000"/>
                    <a:lumOff val="5000"/>
                  </a:schemeClr>
                </a:solidFill>
              </a:rPr>
              <a:t> </a:t>
            </a:r>
            <a:r>
              <a:rPr lang="en-US" sz="2800" dirty="0" err="1">
                <a:solidFill>
                  <a:schemeClr val="tx1">
                    <a:lumMod val="95000"/>
                    <a:lumOff val="5000"/>
                  </a:schemeClr>
                </a:solidFill>
              </a:rPr>
              <a:t>cơn</a:t>
            </a:r>
            <a:r>
              <a:rPr lang="en-US" sz="2800" dirty="0">
                <a:solidFill>
                  <a:schemeClr val="tx1">
                    <a:lumMod val="95000"/>
                    <a:lumOff val="5000"/>
                  </a:schemeClr>
                </a:solidFill>
              </a:rPr>
              <a:t> </a:t>
            </a:r>
            <a:r>
              <a:rPr lang="en-US" sz="2800" dirty="0" err="1">
                <a:solidFill>
                  <a:schemeClr val="tx1">
                    <a:lumMod val="95000"/>
                    <a:lumOff val="5000"/>
                  </a:schemeClr>
                </a:solidFill>
              </a:rPr>
              <a:t>đột</a:t>
            </a:r>
            <a:r>
              <a:rPr lang="en-US" sz="2800" dirty="0">
                <a:solidFill>
                  <a:schemeClr val="tx1">
                    <a:lumMod val="95000"/>
                    <a:lumOff val="5000"/>
                  </a:schemeClr>
                </a:solidFill>
              </a:rPr>
              <a:t> </a:t>
            </a:r>
            <a:r>
              <a:rPr lang="en-US" sz="2800" dirty="0" err="1">
                <a:solidFill>
                  <a:schemeClr val="tx1">
                    <a:lumMod val="95000"/>
                    <a:lumOff val="5000"/>
                  </a:schemeClr>
                </a:solidFill>
              </a:rPr>
              <a:t>quị</a:t>
            </a:r>
            <a:r>
              <a:rPr lang="en-US" sz="2800" dirty="0">
                <a:solidFill>
                  <a:schemeClr val="tx1">
                    <a:lumMod val="95000"/>
                    <a:lumOff val="5000"/>
                  </a:schemeClr>
                </a:solidFill>
              </a:rPr>
              <a:t>  </a:t>
            </a:r>
            <a:r>
              <a:rPr lang="en-US" sz="2800" dirty="0" err="1">
                <a:solidFill>
                  <a:schemeClr val="tx1">
                    <a:lumMod val="95000"/>
                    <a:lumOff val="5000"/>
                  </a:schemeClr>
                </a:solidFill>
              </a:rPr>
              <a:t>thanh</a:t>
            </a:r>
            <a:r>
              <a:rPr lang="en-US" sz="2800" dirty="0">
                <a:solidFill>
                  <a:schemeClr val="tx1">
                    <a:lumMod val="95000"/>
                    <a:lumOff val="5000"/>
                  </a:schemeClr>
                </a:solidFill>
              </a:rPr>
              <a:t> </a:t>
            </a:r>
            <a:r>
              <a:rPr lang="en-US" sz="2800" dirty="0" err="1">
                <a:solidFill>
                  <a:schemeClr val="tx1">
                    <a:lumMod val="95000"/>
                    <a:lumOff val="5000"/>
                  </a:schemeClr>
                </a:solidFill>
              </a:rPr>
              <a:t>quản</a:t>
            </a:r>
            <a:r>
              <a:rPr lang="en-US" sz="2800" dirty="0">
                <a:solidFill>
                  <a:schemeClr val="tx1">
                    <a:lumMod val="95000"/>
                    <a:lumOff val="5000"/>
                  </a:schemeClr>
                </a:solidFill>
              </a:rPr>
              <a:t> (Ictus </a:t>
            </a:r>
            <a:r>
              <a:rPr lang="en-US" sz="2800" dirty="0" err="1">
                <a:solidFill>
                  <a:schemeClr val="tx1">
                    <a:lumMod val="95000"/>
                    <a:lumOff val="5000"/>
                  </a:schemeClr>
                </a:solidFill>
              </a:rPr>
              <a:t>Larynge</a:t>
            </a:r>
            <a:r>
              <a:rPr lang="en-US" sz="2800" dirty="0">
                <a:solidFill>
                  <a:schemeClr val="tx1">
                    <a:lumMod val="95000"/>
                    <a:lumOff val="5000"/>
                  </a:schemeClr>
                </a:solidFill>
              </a:rPr>
              <a:t> ) </a:t>
            </a:r>
            <a:r>
              <a:rPr lang="en-US" sz="2800" dirty="0" err="1">
                <a:solidFill>
                  <a:schemeClr val="tx1">
                    <a:lumMod val="95000"/>
                    <a:lumOff val="5000"/>
                  </a:schemeClr>
                </a:solidFill>
              </a:rPr>
              <a:t>gặp</a:t>
            </a:r>
            <a:r>
              <a:rPr lang="en-US" sz="2800" dirty="0">
                <a:solidFill>
                  <a:schemeClr val="tx1">
                    <a:lumMod val="95000"/>
                    <a:lumOff val="5000"/>
                  </a:schemeClr>
                </a:solidFill>
              </a:rPr>
              <a:t> </a:t>
            </a:r>
            <a:r>
              <a:rPr lang="en-US" sz="2800" dirty="0" err="1">
                <a:solidFill>
                  <a:schemeClr val="tx1">
                    <a:lumMod val="95000"/>
                    <a:lumOff val="5000"/>
                  </a:schemeClr>
                </a:solidFill>
              </a:rPr>
              <a:t>trong</a:t>
            </a:r>
            <a:r>
              <a:rPr lang="en-US" sz="2800" dirty="0">
                <a:solidFill>
                  <a:schemeClr val="tx1">
                    <a:lumMod val="95000"/>
                    <a:lumOff val="5000"/>
                  </a:schemeClr>
                </a:solidFill>
              </a:rPr>
              <a:t> </a:t>
            </a:r>
            <a:r>
              <a:rPr lang="en-US" sz="2800" dirty="0" err="1">
                <a:solidFill>
                  <a:schemeClr val="tx1">
                    <a:lumMod val="95000"/>
                    <a:lumOff val="5000"/>
                  </a:schemeClr>
                </a:solidFill>
              </a:rPr>
              <a:t>suy</a:t>
            </a:r>
            <a:r>
              <a:rPr lang="en-US" sz="2800" dirty="0">
                <a:solidFill>
                  <a:schemeClr val="tx1">
                    <a:lumMod val="95000"/>
                    <a:lumOff val="5000"/>
                  </a:schemeClr>
                </a:solidFill>
              </a:rPr>
              <a:t> </a:t>
            </a:r>
            <a:r>
              <a:rPr lang="en-US" sz="2800" dirty="0" err="1">
                <a:solidFill>
                  <a:schemeClr val="tx1">
                    <a:lumMod val="95000"/>
                    <a:lumOff val="5000"/>
                  </a:schemeClr>
                </a:solidFill>
              </a:rPr>
              <a:t>hô</a:t>
            </a:r>
            <a:r>
              <a:rPr lang="en-US" sz="2800" dirty="0">
                <a:solidFill>
                  <a:schemeClr val="tx1">
                    <a:lumMod val="95000"/>
                    <a:lumOff val="5000"/>
                  </a:schemeClr>
                </a:solidFill>
              </a:rPr>
              <a:t> </a:t>
            </a:r>
            <a:r>
              <a:rPr lang="en-US" sz="2800" dirty="0" err="1">
                <a:solidFill>
                  <a:schemeClr val="tx1">
                    <a:lumMod val="95000"/>
                    <a:lumOff val="5000"/>
                  </a:schemeClr>
                </a:solidFill>
              </a:rPr>
              <a:t>hấp</a:t>
            </a:r>
            <a:r>
              <a:rPr lang="en-US" sz="2800" dirty="0">
                <a:solidFill>
                  <a:schemeClr val="tx1">
                    <a:lumMod val="95000"/>
                    <a:lumOff val="5000"/>
                  </a:schemeClr>
                </a:solidFill>
              </a:rPr>
              <a:t> </a:t>
            </a:r>
            <a:r>
              <a:rPr lang="en-US" sz="2800" dirty="0" err="1">
                <a:solidFill>
                  <a:schemeClr val="tx1">
                    <a:lumMod val="95000"/>
                    <a:lumOff val="5000"/>
                  </a:schemeClr>
                </a:solidFill>
              </a:rPr>
              <a:t>nặng</a:t>
            </a:r>
            <a:r>
              <a:rPr lang="en-US" sz="2800" dirty="0">
                <a:solidFill>
                  <a:schemeClr val="tx1">
                    <a:lumMod val="95000"/>
                    <a:lumOff val="5000"/>
                  </a:schemeClr>
                </a:solidFill>
              </a:rPr>
              <a:t>, RL </a:t>
            </a:r>
            <a:r>
              <a:rPr lang="en-US" sz="2800" dirty="0" err="1">
                <a:solidFill>
                  <a:schemeClr val="tx1">
                    <a:lumMod val="95000"/>
                    <a:lumOff val="5000"/>
                  </a:schemeClr>
                </a:solidFill>
              </a:rPr>
              <a:t>vận</a:t>
            </a:r>
            <a:r>
              <a:rPr lang="en-US" sz="2800" dirty="0">
                <a:solidFill>
                  <a:schemeClr val="tx1">
                    <a:lumMod val="95000"/>
                    <a:lumOff val="5000"/>
                  </a:schemeClr>
                </a:solidFill>
              </a:rPr>
              <a:t> </a:t>
            </a:r>
            <a:r>
              <a:rPr lang="en-US" sz="2800" dirty="0" err="1">
                <a:solidFill>
                  <a:schemeClr val="tx1">
                    <a:lumMod val="95000"/>
                    <a:lumOff val="5000"/>
                  </a:schemeClr>
                </a:solidFill>
              </a:rPr>
              <a:t>động</a:t>
            </a:r>
            <a:r>
              <a:rPr lang="en-US" sz="2800" dirty="0">
                <a:solidFill>
                  <a:schemeClr val="tx1">
                    <a:lumMod val="95000"/>
                    <a:lumOff val="5000"/>
                  </a:schemeClr>
                </a:solidFill>
              </a:rPr>
              <a:t> </a:t>
            </a:r>
            <a:r>
              <a:rPr lang="en-US" sz="2800" dirty="0" err="1">
                <a:solidFill>
                  <a:schemeClr val="tx1">
                    <a:lumMod val="95000"/>
                    <a:lumOff val="5000"/>
                  </a:schemeClr>
                </a:solidFill>
              </a:rPr>
              <a:t>khí</a:t>
            </a:r>
            <a:r>
              <a:rPr lang="en-US" sz="2800" dirty="0">
                <a:solidFill>
                  <a:schemeClr val="tx1">
                    <a:lumMod val="95000"/>
                    <a:lumOff val="5000"/>
                  </a:schemeClr>
                </a:solidFill>
              </a:rPr>
              <a:t> </a:t>
            </a:r>
            <a:r>
              <a:rPr lang="en-US" sz="2800" dirty="0" err="1">
                <a:solidFill>
                  <a:schemeClr val="tx1">
                    <a:lumMod val="95000"/>
                    <a:lumOff val="5000"/>
                  </a:schemeClr>
                </a:solidFill>
              </a:rPr>
              <a:t>phế</a:t>
            </a:r>
            <a:r>
              <a:rPr lang="en-US" sz="2800" dirty="0">
                <a:solidFill>
                  <a:schemeClr val="tx1">
                    <a:lumMod val="95000"/>
                    <a:lumOff val="5000"/>
                  </a:schemeClr>
                </a:solidFill>
              </a:rPr>
              <a:t> </a:t>
            </a:r>
            <a:r>
              <a:rPr lang="en-US" sz="2800" dirty="0" err="1">
                <a:solidFill>
                  <a:schemeClr val="tx1">
                    <a:lumMod val="95000"/>
                    <a:lumOff val="5000"/>
                  </a:schemeClr>
                </a:solidFill>
              </a:rPr>
              <a:t>quản</a:t>
            </a:r>
            <a:r>
              <a:rPr lang="en-US" sz="2800" dirty="0">
                <a:solidFill>
                  <a:schemeClr val="tx1">
                    <a:lumMod val="95000"/>
                    <a:lumOff val="5000"/>
                  </a:schemeClr>
                </a:solidFill>
              </a:rPr>
              <a:t> </a:t>
            </a:r>
            <a:r>
              <a:rPr lang="en-US" sz="2800" dirty="0" err="1">
                <a:solidFill>
                  <a:schemeClr val="tx1">
                    <a:lumMod val="95000"/>
                    <a:lumOff val="5000"/>
                  </a:schemeClr>
                </a:solidFill>
              </a:rPr>
              <a:t>không</a:t>
            </a:r>
            <a:r>
              <a:rPr lang="en-US" sz="2800" dirty="0">
                <a:solidFill>
                  <a:schemeClr val="tx1">
                    <a:lumMod val="95000"/>
                    <a:lumOff val="5000"/>
                  </a:schemeClr>
                </a:solidFill>
              </a:rPr>
              <a:t> </a:t>
            </a:r>
            <a:r>
              <a:rPr lang="en-US" sz="2800" dirty="0" err="1">
                <a:solidFill>
                  <a:schemeClr val="tx1">
                    <a:lumMod val="95000"/>
                    <a:lumOff val="5000"/>
                  </a:schemeClr>
                </a:solidFill>
              </a:rPr>
              <a:t>điển</a:t>
            </a:r>
            <a:r>
              <a:rPr lang="en-US" sz="2800" dirty="0">
                <a:solidFill>
                  <a:schemeClr val="tx1">
                    <a:lumMod val="95000"/>
                    <a:lumOff val="5000"/>
                  </a:schemeClr>
                </a:solidFill>
              </a:rPr>
              <a:t> </a:t>
            </a:r>
            <a:r>
              <a:rPr lang="en-US" sz="2800" dirty="0" err="1">
                <a:solidFill>
                  <a:schemeClr val="tx1">
                    <a:lumMod val="95000"/>
                    <a:lumOff val="5000"/>
                  </a:schemeClr>
                </a:solidFill>
              </a:rPr>
              <a:t>hình</a:t>
            </a:r>
            <a:r>
              <a:rPr lang="en-US" sz="2800" dirty="0">
                <a:solidFill>
                  <a:schemeClr val="tx1">
                    <a:lumMod val="95000"/>
                    <a:lumOff val="5000"/>
                  </a:schemeClr>
                </a:solidFill>
              </a:rPr>
              <a:t>.</a:t>
            </a:r>
          </a:p>
          <a:p>
            <a:pPr algn="just">
              <a:lnSpc>
                <a:spcPct val="150000"/>
              </a:lnSpc>
            </a:pPr>
            <a:endParaRPr lang="en-US" sz="2800" dirty="0">
              <a:solidFill>
                <a:schemeClr val="tx1">
                  <a:lumMod val="95000"/>
                  <a:lumOff val="5000"/>
                </a:schemeClr>
              </a:solidFill>
            </a:endParaRPr>
          </a:p>
        </p:txBody>
      </p:sp>
    </p:spTree>
    <p:extLst>
      <p:ext uri="{BB962C8B-B14F-4D97-AF65-F5344CB8AC3E}">
        <p14:creationId xmlns:p14="http://schemas.microsoft.com/office/powerpoint/2010/main" val="2148146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4043"/>
          </a:xfrm>
        </p:spPr>
        <p:txBody>
          <a:bodyPr/>
          <a:lstStyle/>
          <a:p>
            <a:r>
              <a:rPr lang="en-US" b="1" dirty="0">
                <a:solidFill>
                  <a:srgbClr val="FF0000"/>
                </a:solidFill>
              </a:rPr>
              <a:t>Khạc đờm</a:t>
            </a:r>
            <a:endParaRPr lang="en-US" dirty="0">
              <a:solidFill>
                <a:srgbClr val="FF0000"/>
              </a:solidFill>
            </a:endParaRPr>
          </a:p>
        </p:txBody>
      </p:sp>
      <p:sp>
        <p:nvSpPr>
          <p:cNvPr id="3" name="Content Placeholder 2"/>
          <p:cNvSpPr>
            <a:spLocks noGrp="1"/>
          </p:cNvSpPr>
          <p:nvPr>
            <p:ph idx="1"/>
          </p:nvPr>
        </p:nvSpPr>
        <p:spPr>
          <a:xfrm>
            <a:off x="1299867" y="1492246"/>
            <a:ext cx="5525936" cy="4165511"/>
          </a:xfrm>
        </p:spPr>
        <p:txBody>
          <a:bodyPr>
            <a:normAutofit/>
          </a:bodyPr>
          <a:lstStyle/>
          <a:p>
            <a:pPr algn="just">
              <a:lnSpc>
                <a:spcPct val="150000"/>
              </a:lnSpc>
            </a:pPr>
            <a:r>
              <a:rPr lang="en-US" sz="2800" dirty="0"/>
              <a:t>	</a:t>
            </a:r>
            <a:r>
              <a:rPr lang="en-US" sz="2800" dirty="0">
                <a:solidFill>
                  <a:schemeClr val="tx1"/>
                </a:solidFill>
              </a:rPr>
              <a:t>Khạc đờm là </a:t>
            </a:r>
            <a:r>
              <a:rPr lang="en-US" sz="2800" dirty="0">
                <a:solidFill>
                  <a:srgbClr val="FF0000"/>
                </a:solidFill>
              </a:rPr>
              <a:t>sự ho và khạc ra ngoài các chất tiết</a:t>
            </a:r>
            <a:r>
              <a:rPr lang="en-US" sz="2800" dirty="0">
                <a:solidFill>
                  <a:schemeClr val="tx1"/>
                </a:solidFill>
              </a:rPr>
              <a:t>, các sản phẩm bệnh lý nằm trong đường thở dưới nắp thanh môn.</a:t>
            </a:r>
          </a:p>
          <a:p>
            <a:pPr algn="just">
              <a:lnSpc>
                <a:spcPct val="150000"/>
              </a:lnSpc>
            </a:pPr>
            <a:endParaRPr lang="en-US" sz="2800" dirty="0"/>
          </a:p>
        </p:txBody>
      </p:sp>
      <p:pic>
        <p:nvPicPr>
          <p:cNvPr id="4" name="Picture 3"/>
          <p:cNvPicPr>
            <a:picLocks noChangeAspect="1"/>
          </p:cNvPicPr>
          <p:nvPr/>
        </p:nvPicPr>
        <p:blipFill>
          <a:blip r:embed="rId2"/>
          <a:stretch>
            <a:fillRect/>
          </a:stretch>
        </p:blipFill>
        <p:spPr>
          <a:xfrm>
            <a:off x="7189974" y="1358153"/>
            <a:ext cx="4314638" cy="4299604"/>
          </a:xfrm>
          <a:prstGeom prst="rect">
            <a:avLst/>
          </a:prstGeom>
        </p:spPr>
      </p:pic>
    </p:spTree>
    <p:extLst>
      <p:ext uri="{BB962C8B-B14F-4D97-AF65-F5344CB8AC3E}">
        <p14:creationId xmlns:p14="http://schemas.microsoft.com/office/powerpoint/2010/main" val="10354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419" y="624110"/>
            <a:ext cx="8911687" cy="747490"/>
          </a:xfrm>
        </p:spPr>
        <p:txBody>
          <a:bodyPr/>
          <a:lstStyle/>
          <a:p>
            <a:r>
              <a:rPr lang="en-US" b="1" dirty="0">
                <a:solidFill>
                  <a:srgbClr val="FF0000"/>
                </a:solidFill>
              </a:rPr>
              <a:t>Đặc điểm</a:t>
            </a:r>
          </a:p>
        </p:txBody>
      </p:sp>
      <p:sp>
        <p:nvSpPr>
          <p:cNvPr id="3" name="Content Placeholder 2"/>
          <p:cNvSpPr>
            <a:spLocks noGrp="1"/>
          </p:cNvSpPr>
          <p:nvPr>
            <p:ph idx="1"/>
          </p:nvPr>
        </p:nvSpPr>
        <p:spPr>
          <a:xfrm>
            <a:off x="1344706" y="1532965"/>
            <a:ext cx="5230906" cy="4566516"/>
          </a:xfrm>
        </p:spPr>
        <p:txBody>
          <a:bodyPr>
            <a:noAutofit/>
          </a:bodyPr>
          <a:lstStyle/>
          <a:p>
            <a:pPr algn="just">
              <a:lnSpc>
                <a:spcPct val="150000"/>
              </a:lnSpc>
            </a:pPr>
            <a:r>
              <a:rPr lang="en-US" sz="2800" b="1" dirty="0">
                <a:solidFill>
                  <a:schemeClr val="tx1"/>
                </a:solidFill>
              </a:rPr>
              <a:t>- </a:t>
            </a:r>
            <a:r>
              <a:rPr lang="en-US" sz="2800" b="1" dirty="0" err="1">
                <a:solidFill>
                  <a:schemeClr val="tx1"/>
                </a:solidFill>
              </a:rPr>
              <a:t>Đờm</a:t>
            </a:r>
            <a:r>
              <a:rPr lang="en-US" sz="2800" b="1" dirty="0">
                <a:solidFill>
                  <a:schemeClr val="tx1"/>
                </a:solidFill>
              </a:rPr>
              <a:t> </a:t>
            </a:r>
            <a:r>
              <a:rPr lang="en-US" sz="2800" b="1" dirty="0" err="1">
                <a:solidFill>
                  <a:schemeClr val="tx1"/>
                </a:solidFill>
              </a:rPr>
              <a:t>thanh</a:t>
            </a:r>
            <a:r>
              <a:rPr lang="en-US" sz="2800" b="1" dirty="0">
                <a:solidFill>
                  <a:schemeClr val="tx1"/>
                </a:solidFill>
              </a:rPr>
              <a:t> </a:t>
            </a:r>
            <a:r>
              <a:rPr lang="en-US" sz="2800" b="1" dirty="0" err="1">
                <a:solidFill>
                  <a:schemeClr val="tx1"/>
                </a:solidFill>
              </a:rPr>
              <a:t>dịch</a:t>
            </a:r>
            <a:r>
              <a:rPr lang="en-US" sz="2800" b="1" dirty="0">
                <a:solidFill>
                  <a:schemeClr val="tx1"/>
                </a:solidFill>
              </a:rPr>
              <a:t>: </a:t>
            </a:r>
            <a:r>
              <a:rPr lang="en-US" sz="2800" dirty="0" err="1">
                <a:solidFill>
                  <a:schemeClr val="tx1"/>
                </a:solidFill>
              </a:rPr>
              <a:t>gồm</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thanh</a:t>
            </a:r>
            <a:r>
              <a:rPr lang="en-US" sz="2800" dirty="0">
                <a:solidFill>
                  <a:schemeClr val="tx1"/>
                </a:solidFill>
              </a:rPr>
              <a:t> </a:t>
            </a:r>
            <a:r>
              <a:rPr lang="en-US" sz="2800" dirty="0" err="1">
                <a:solidFill>
                  <a:schemeClr val="tx1"/>
                </a:solidFill>
              </a:rPr>
              <a:t>dịch</a:t>
            </a:r>
            <a:r>
              <a:rPr lang="en-US" sz="2800" dirty="0">
                <a:solidFill>
                  <a:schemeClr val="tx1"/>
                </a:solidFill>
              </a:rPr>
              <a:t> </a:t>
            </a:r>
            <a:r>
              <a:rPr lang="en-US" sz="2800" dirty="0" err="1">
                <a:solidFill>
                  <a:schemeClr val="tx1"/>
                </a:solidFill>
              </a:rPr>
              <a:t>tiết</a:t>
            </a:r>
            <a:r>
              <a:rPr lang="en-US" sz="2800" dirty="0">
                <a:solidFill>
                  <a:schemeClr val="tx1"/>
                </a:solidFill>
              </a:rPr>
              <a:t> </a:t>
            </a:r>
            <a:r>
              <a:rPr lang="en-US" sz="2800" dirty="0" err="1">
                <a:solidFill>
                  <a:schemeClr val="tx1"/>
                </a:solidFill>
              </a:rPr>
              <a:t>ra</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huyết</a:t>
            </a:r>
            <a:r>
              <a:rPr lang="en-US" sz="2800" dirty="0">
                <a:solidFill>
                  <a:schemeClr val="tx1"/>
                </a:solidFill>
              </a:rPr>
              <a:t> </a:t>
            </a:r>
            <a:r>
              <a:rPr lang="en-US" sz="2800" dirty="0" err="1">
                <a:solidFill>
                  <a:schemeClr val="tx1"/>
                </a:solidFill>
              </a:rPr>
              <a:t>quản</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lẫn</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hồng</a:t>
            </a:r>
            <a:r>
              <a:rPr lang="en-US" sz="2800" dirty="0">
                <a:solidFill>
                  <a:schemeClr val="tx1"/>
                </a:solidFill>
              </a:rPr>
              <a:t> </a:t>
            </a:r>
            <a:r>
              <a:rPr lang="en-US" sz="2800" dirty="0" err="1">
                <a:solidFill>
                  <a:schemeClr val="tx1"/>
                </a:solidFill>
              </a:rPr>
              <a:t>cầu</a:t>
            </a:r>
            <a:r>
              <a:rPr lang="en-US" sz="2800" dirty="0">
                <a:solidFill>
                  <a:schemeClr val="tx1"/>
                </a:solidFill>
              </a:rPr>
              <a:t>. </a:t>
            </a:r>
            <a:r>
              <a:rPr lang="en-US" sz="2800" dirty="0" err="1">
                <a:solidFill>
                  <a:schemeClr val="tx1"/>
                </a:solidFill>
              </a:rPr>
              <a:t>Loại</a:t>
            </a:r>
            <a:r>
              <a:rPr lang="en-US" sz="2800" dirty="0">
                <a:solidFill>
                  <a:schemeClr val="tx1"/>
                </a:solidFill>
              </a:rPr>
              <a:t> </a:t>
            </a:r>
            <a:r>
              <a:rPr lang="en-US" sz="2800" dirty="0" err="1">
                <a:solidFill>
                  <a:schemeClr val="tx1"/>
                </a:solidFill>
              </a:rPr>
              <a:t>này</a:t>
            </a:r>
            <a:r>
              <a:rPr lang="en-US" sz="2800" dirty="0">
                <a:solidFill>
                  <a:schemeClr val="tx1"/>
                </a:solidFill>
              </a:rPr>
              <a:t> </a:t>
            </a:r>
            <a:r>
              <a:rPr lang="en-US" sz="2800" dirty="0" err="1">
                <a:solidFill>
                  <a:schemeClr val="tx1"/>
                </a:solidFill>
              </a:rPr>
              <a:t>rất</a:t>
            </a:r>
            <a:r>
              <a:rPr lang="en-US" sz="2800" dirty="0">
                <a:solidFill>
                  <a:schemeClr val="tx1"/>
                </a:solidFill>
              </a:rPr>
              <a:t> </a:t>
            </a:r>
            <a:r>
              <a:rPr lang="en-US" sz="2800" dirty="0" err="1">
                <a:solidFill>
                  <a:schemeClr val="tx1"/>
                </a:solidFill>
              </a:rPr>
              <a:t>loãng</a:t>
            </a:r>
            <a:r>
              <a:rPr lang="en-US" sz="2800" dirty="0">
                <a:solidFill>
                  <a:schemeClr val="tx1"/>
                </a:solidFill>
              </a:rPr>
              <a:t>, </a:t>
            </a:r>
            <a:r>
              <a:rPr lang="en-US" sz="2800" dirty="0" err="1">
                <a:solidFill>
                  <a:schemeClr val="tx1"/>
                </a:solidFill>
              </a:rPr>
              <a:t>đồng</a:t>
            </a:r>
            <a:r>
              <a:rPr lang="en-US" sz="2800" dirty="0">
                <a:solidFill>
                  <a:schemeClr val="tx1"/>
                </a:solidFill>
              </a:rPr>
              <a:t> </a:t>
            </a:r>
            <a:r>
              <a:rPr lang="en-US" sz="2800" dirty="0" err="1">
                <a:solidFill>
                  <a:schemeClr val="tx1"/>
                </a:solidFill>
              </a:rPr>
              <a:t>đều</a:t>
            </a:r>
            <a:r>
              <a:rPr lang="en-US" sz="2800" dirty="0">
                <a:solidFill>
                  <a:schemeClr val="tx1"/>
                </a:solidFill>
              </a:rPr>
              <a:t>, </a:t>
            </a:r>
            <a:r>
              <a:rPr lang="en-US" sz="2800" dirty="0" err="1">
                <a:solidFill>
                  <a:schemeClr val="tx1"/>
                </a:solidFill>
              </a:rPr>
              <a:t>thường</a:t>
            </a:r>
            <a:r>
              <a:rPr lang="en-US" sz="2800" dirty="0">
                <a:solidFill>
                  <a:schemeClr val="tx1"/>
                </a:solidFill>
              </a:rPr>
              <a:t> </a:t>
            </a:r>
            <a:r>
              <a:rPr lang="en-US" sz="2800" dirty="0" err="1">
                <a:solidFill>
                  <a:schemeClr val="tx1"/>
                </a:solidFill>
              </a:rPr>
              <a:t>gặp</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rgbClr val="FF0000"/>
                </a:solidFill>
              </a:rPr>
              <a:t>phù</a:t>
            </a:r>
            <a:r>
              <a:rPr lang="en-US" sz="2800" dirty="0">
                <a:solidFill>
                  <a:srgbClr val="FF0000"/>
                </a:solidFill>
              </a:rPr>
              <a:t> </a:t>
            </a:r>
            <a:r>
              <a:rPr lang="en-US" sz="2800" dirty="0" err="1">
                <a:solidFill>
                  <a:srgbClr val="FF0000"/>
                </a:solidFill>
              </a:rPr>
              <a:t>phổi</a:t>
            </a:r>
            <a:r>
              <a:rPr lang="en-US" sz="2800" dirty="0">
                <a:solidFill>
                  <a:srgbClr val="FF0000"/>
                </a:solidFill>
              </a:rPr>
              <a:t> </a:t>
            </a:r>
            <a:r>
              <a:rPr lang="en-US" sz="2800" dirty="0" err="1">
                <a:solidFill>
                  <a:srgbClr val="FF0000"/>
                </a:solidFill>
              </a:rPr>
              <a:t>mạn</a:t>
            </a:r>
            <a:r>
              <a:rPr lang="en-US" sz="2800" dirty="0">
                <a:solidFill>
                  <a:srgbClr val="FF0000"/>
                </a:solidFill>
              </a:rPr>
              <a:t> </a:t>
            </a:r>
            <a:r>
              <a:rPr lang="en-US" sz="2800" dirty="0" err="1">
                <a:solidFill>
                  <a:srgbClr val="FF0000"/>
                </a:solidFill>
              </a:rPr>
              <a:t>tính</a:t>
            </a:r>
            <a:r>
              <a:rPr lang="en-US" sz="2800" dirty="0">
                <a:solidFill>
                  <a:srgbClr val="FF0000"/>
                </a:solidFill>
              </a:rPr>
              <a:t> </a:t>
            </a:r>
            <a:r>
              <a:rPr lang="en-US" sz="2800" dirty="0" err="1">
                <a:solidFill>
                  <a:srgbClr val="FF0000"/>
                </a:solidFill>
              </a:rPr>
              <a:t>hoặc</a:t>
            </a:r>
            <a:r>
              <a:rPr lang="en-US" sz="2800" dirty="0">
                <a:solidFill>
                  <a:srgbClr val="FF0000"/>
                </a:solidFill>
              </a:rPr>
              <a:t> </a:t>
            </a:r>
            <a:r>
              <a:rPr lang="en-US" sz="2800" dirty="0" err="1">
                <a:solidFill>
                  <a:srgbClr val="FF0000"/>
                </a:solidFill>
              </a:rPr>
              <a:t>cấp</a:t>
            </a:r>
            <a:r>
              <a:rPr lang="en-US" sz="2800" dirty="0">
                <a:solidFill>
                  <a:srgbClr val="FF0000"/>
                </a:solidFill>
              </a:rPr>
              <a:t>. </a:t>
            </a:r>
          </a:p>
        </p:txBody>
      </p:sp>
      <p:pic>
        <p:nvPicPr>
          <p:cNvPr id="1026" name="Picture 2" descr="Image result for khạc đờm viêm phế qu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093" y="1532966"/>
            <a:ext cx="4886429" cy="392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8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096" y="1592298"/>
            <a:ext cx="6997963" cy="4889184"/>
          </a:xfrm>
        </p:spPr>
        <p:txBody>
          <a:bodyPr>
            <a:noAutofit/>
          </a:bodyPr>
          <a:lstStyle/>
          <a:p>
            <a:pPr algn="just">
              <a:lnSpc>
                <a:spcPct val="150000"/>
              </a:lnSpc>
            </a:pPr>
            <a:r>
              <a:rPr lang="en-US" sz="2400" b="1" dirty="0">
                <a:solidFill>
                  <a:schemeClr val="tx1"/>
                </a:solidFill>
              </a:rPr>
              <a:t>- </a:t>
            </a:r>
            <a:r>
              <a:rPr lang="en-US" sz="2400" b="1" dirty="0" err="1">
                <a:solidFill>
                  <a:schemeClr val="tx1"/>
                </a:solidFill>
              </a:rPr>
              <a:t>Đờm</a:t>
            </a:r>
            <a:r>
              <a:rPr lang="en-US" sz="2400" b="1" dirty="0">
                <a:solidFill>
                  <a:schemeClr val="tx1"/>
                </a:solidFill>
              </a:rPr>
              <a:t> </a:t>
            </a:r>
            <a:r>
              <a:rPr lang="en-US" sz="2400" b="1" dirty="0" err="1">
                <a:solidFill>
                  <a:schemeClr val="tx1"/>
                </a:solidFill>
              </a:rPr>
              <a:t>nhầy</a:t>
            </a:r>
            <a:r>
              <a:rPr lang="en-US" sz="2400" b="1" dirty="0">
                <a:solidFill>
                  <a:schemeClr val="tx1"/>
                </a:solidFill>
              </a:rPr>
              <a:t>: </a:t>
            </a:r>
            <a:r>
              <a:rPr lang="en-US" sz="2400" dirty="0" err="1">
                <a:solidFill>
                  <a:schemeClr val="tx1"/>
                </a:solidFill>
              </a:rPr>
              <a:t>Màu</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nhầy</a:t>
            </a:r>
            <a:r>
              <a:rPr lang="en-US" sz="2400" dirty="0">
                <a:solidFill>
                  <a:schemeClr val="tx1"/>
                </a:solidFill>
              </a:rPr>
              <a:t>, </a:t>
            </a:r>
            <a:r>
              <a:rPr lang="en-US" sz="2400" dirty="0" err="1">
                <a:solidFill>
                  <a:schemeClr val="tx1"/>
                </a:solidFill>
              </a:rPr>
              <a:t>thường</a:t>
            </a:r>
            <a:r>
              <a:rPr lang="en-US" sz="2400" dirty="0">
                <a:solidFill>
                  <a:schemeClr val="tx1"/>
                </a:solidFill>
              </a:rPr>
              <a:t> </a:t>
            </a:r>
            <a:r>
              <a:rPr lang="en-US" sz="2400" dirty="0" err="1">
                <a:solidFill>
                  <a:schemeClr val="tx1"/>
                </a:solidFill>
              </a:rPr>
              <a:t>gặp</a:t>
            </a:r>
            <a:r>
              <a:rPr lang="en-US" sz="2400" dirty="0">
                <a:solidFill>
                  <a:schemeClr val="tx1"/>
                </a:solidFill>
              </a:rPr>
              <a:t> </a:t>
            </a:r>
            <a:r>
              <a:rPr lang="en-US" sz="2400" dirty="0" err="1">
                <a:solidFill>
                  <a:schemeClr val="tx1"/>
                </a:solidFill>
              </a:rPr>
              <a:t>trong</a:t>
            </a:r>
            <a:r>
              <a:rPr lang="en-US" sz="2400" dirty="0">
                <a:solidFill>
                  <a:schemeClr val="tx1"/>
                </a:solidFill>
              </a:rPr>
              <a:t>.</a:t>
            </a:r>
          </a:p>
          <a:p>
            <a:pPr algn="just">
              <a:lnSpc>
                <a:spcPct val="150000"/>
              </a:lnSpc>
            </a:pPr>
            <a:r>
              <a:rPr lang="en-US" sz="2400" b="1" dirty="0">
                <a:solidFill>
                  <a:schemeClr val="tx1"/>
                </a:solidFill>
              </a:rPr>
              <a:t>+ HPQ: </a:t>
            </a:r>
            <a:r>
              <a:rPr lang="en-US" sz="2400" dirty="0" err="1">
                <a:solidFill>
                  <a:schemeClr val="tx1"/>
                </a:solidFill>
              </a:rPr>
              <a:t>Dịch</a:t>
            </a:r>
            <a:r>
              <a:rPr lang="en-US" sz="2400" dirty="0">
                <a:solidFill>
                  <a:schemeClr val="tx1"/>
                </a:solidFill>
              </a:rPr>
              <a:t> </a:t>
            </a:r>
            <a:r>
              <a:rPr lang="en-US" sz="2400" dirty="0" err="1">
                <a:solidFill>
                  <a:schemeClr val="tx1"/>
                </a:solidFill>
              </a:rPr>
              <a:t>nhầy</a:t>
            </a:r>
            <a:r>
              <a:rPr lang="en-US" sz="2400" dirty="0">
                <a:solidFill>
                  <a:schemeClr val="tx1"/>
                </a:solidFill>
              </a:rPr>
              <a:t> do </a:t>
            </a:r>
            <a:r>
              <a:rPr lang="en-US" sz="2400" dirty="0" err="1">
                <a:solidFill>
                  <a:schemeClr val="tx1"/>
                </a:solidFill>
              </a:rPr>
              <a:t>các</a:t>
            </a:r>
            <a:r>
              <a:rPr lang="en-US" sz="2400" dirty="0">
                <a:solidFill>
                  <a:schemeClr val="tx1"/>
                </a:solidFill>
              </a:rPr>
              <a:t> </a:t>
            </a:r>
            <a:r>
              <a:rPr lang="en-US" sz="2400" dirty="0" err="1">
                <a:solidFill>
                  <a:schemeClr val="tx1"/>
                </a:solidFill>
              </a:rPr>
              <a:t>phế</a:t>
            </a:r>
            <a:r>
              <a:rPr lang="en-US" sz="2400" dirty="0">
                <a:solidFill>
                  <a:schemeClr val="tx1"/>
                </a:solidFill>
              </a:rPr>
              <a:t> </a:t>
            </a:r>
            <a:r>
              <a:rPr lang="en-US" sz="2400" dirty="0" err="1">
                <a:solidFill>
                  <a:schemeClr val="tx1"/>
                </a:solidFill>
              </a:rPr>
              <a:t>quản</a:t>
            </a:r>
            <a:r>
              <a:rPr lang="en-US" sz="2400" dirty="0">
                <a:solidFill>
                  <a:schemeClr val="tx1"/>
                </a:solidFill>
              </a:rPr>
              <a:t> </a:t>
            </a:r>
            <a:r>
              <a:rPr lang="en-US" sz="2400" dirty="0" err="1">
                <a:solidFill>
                  <a:schemeClr val="tx1"/>
                </a:solidFill>
              </a:rPr>
              <a:t>tiết</a:t>
            </a:r>
            <a:r>
              <a:rPr lang="en-US" sz="2400" dirty="0">
                <a:solidFill>
                  <a:schemeClr val="tx1"/>
                </a:solidFill>
              </a:rPr>
              <a:t> </a:t>
            </a:r>
            <a:r>
              <a:rPr lang="en-US" sz="2400" dirty="0" err="1">
                <a:solidFill>
                  <a:schemeClr val="tx1"/>
                </a:solidFill>
              </a:rPr>
              <a:t>ra.</a:t>
            </a:r>
            <a:endParaRPr lang="en-US" sz="2400" dirty="0">
              <a:solidFill>
                <a:schemeClr val="tx1"/>
              </a:solidFill>
            </a:endParaRPr>
          </a:p>
          <a:p>
            <a:pPr algn="just">
              <a:lnSpc>
                <a:spcPct val="150000"/>
              </a:lnSpc>
            </a:pPr>
            <a:r>
              <a:rPr lang="en-US" sz="2400" b="1" dirty="0">
                <a:solidFill>
                  <a:schemeClr val="tx1"/>
                </a:solidFill>
              </a:rPr>
              <a:t>+ </a:t>
            </a:r>
            <a:r>
              <a:rPr lang="en-US" sz="2400" b="1" dirty="0" err="1">
                <a:solidFill>
                  <a:schemeClr val="tx1"/>
                </a:solidFill>
              </a:rPr>
              <a:t>Viêm</a:t>
            </a:r>
            <a:r>
              <a:rPr lang="en-US" sz="2400" b="1" dirty="0">
                <a:solidFill>
                  <a:schemeClr val="tx1"/>
                </a:solidFill>
              </a:rPr>
              <a:t> </a:t>
            </a:r>
            <a:r>
              <a:rPr lang="en-US" sz="2400" b="1" dirty="0" err="1">
                <a:solidFill>
                  <a:schemeClr val="tx1"/>
                </a:solidFill>
              </a:rPr>
              <a:t>phổi</a:t>
            </a:r>
            <a:r>
              <a:rPr lang="en-US" sz="2400" b="1" dirty="0">
                <a:solidFill>
                  <a:schemeClr val="tx1"/>
                </a:solidFill>
              </a:rPr>
              <a:t>: </a:t>
            </a:r>
            <a:r>
              <a:rPr lang="en-US" sz="2400" dirty="0" err="1">
                <a:solidFill>
                  <a:schemeClr val="tx1"/>
                </a:solidFill>
              </a:rPr>
              <a:t>Đờm</a:t>
            </a:r>
            <a:r>
              <a:rPr lang="en-US" sz="2400" dirty="0">
                <a:solidFill>
                  <a:schemeClr val="tx1"/>
                </a:solidFill>
              </a:rPr>
              <a:t> </a:t>
            </a:r>
            <a:r>
              <a:rPr lang="en-US" sz="2400" dirty="0" err="1">
                <a:solidFill>
                  <a:schemeClr val="tx1"/>
                </a:solidFill>
              </a:rPr>
              <a:t>thường</a:t>
            </a:r>
            <a:r>
              <a:rPr lang="en-US" sz="2400" dirty="0">
                <a:solidFill>
                  <a:schemeClr val="tx1"/>
                </a:solidFill>
              </a:rPr>
              <a:t> </a:t>
            </a:r>
            <a:r>
              <a:rPr lang="en-US" sz="2400" dirty="0" err="1">
                <a:solidFill>
                  <a:schemeClr val="tx1"/>
                </a:solidFill>
              </a:rPr>
              <a:t>rất</a:t>
            </a:r>
            <a:r>
              <a:rPr lang="en-US" sz="2400" dirty="0">
                <a:solidFill>
                  <a:schemeClr val="tx1"/>
                </a:solidFill>
              </a:rPr>
              <a:t> </a:t>
            </a:r>
            <a:r>
              <a:rPr lang="en-US" sz="2400" dirty="0" err="1">
                <a:solidFill>
                  <a:schemeClr val="tx1"/>
                </a:solidFill>
              </a:rPr>
              <a:t>quánh</a:t>
            </a:r>
            <a:r>
              <a:rPr lang="en-US" sz="2400" dirty="0">
                <a:solidFill>
                  <a:schemeClr val="tx1"/>
                </a:solidFill>
              </a:rPr>
              <a:t>, </a:t>
            </a:r>
            <a:r>
              <a:rPr lang="en-US" sz="2400" dirty="0" err="1">
                <a:solidFill>
                  <a:schemeClr val="tx1"/>
                </a:solidFill>
              </a:rPr>
              <a:t>dính</a:t>
            </a:r>
            <a:r>
              <a:rPr lang="en-US" sz="2400" dirty="0">
                <a:solidFill>
                  <a:schemeClr val="tx1"/>
                </a:solidFill>
              </a:rPr>
              <a:t> </a:t>
            </a:r>
            <a:r>
              <a:rPr lang="en-US" sz="2400" dirty="0" err="1">
                <a:solidFill>
                  <a:schemeClr val="tx1"/>
                </a:solidFill>
              </a:rPr>
              <a:t>vào</a:t>
            </a:r>
            <a:r>
              <a:rPr lang="en-US" sz="2400" dirty="0">
                <a:solidFill>
                  <a:schemeClr val="tx1"/>
                </a:solidFill>
              </a:rPr>
              <a:t> </a:t>
            </a:r>
            <a:r>
              <a:rPr lang="en-US" sz="2400" dirty="0" err="1">
                <a:solidFill>
                  <a:schemeClr val="tx1"/>
                </a:solidFill>
              </a:rPr>
              <a:t>thành</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đáy</a:t>
            </a:r>
            <a:r>
              <a:rPr lang="en-US" sz="2400" dirty="0">
                <a:solidFill>
                  <a:schemeClr val="tx1"/>
                </a:solidFill>
              </a:rPr>
              <a:t> </a:t>
            </a:r>
            <a:r>
              <a:rPr lang="en-US" sz="2400" dirty="0" err="1">
                <a:solidFill>
                  <a:schemeClr val="tx1"/>
                </a:solidFill>
              </a:rPr>
              <a:t>ống</a:t>
            </a:r>
            <a:r>
              <a:rPr lang="en-US" sz="2400" dirty="0">
                <a:solidFill>
                  <a:schemeClr val="tx1"/>
                </a:solidFill>
              </a:rPr>
              <a:t> </a:t>
            </a:r>
            <a:r>
              <a:rPr lang="en-US" sz="2400" dirty="0" err="1">
                <a:solidFill>
                  <a:schemeClr val="tx1"/>
                </a:solidFill>
              </a:rPr>
              <a:t>nhổ</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màu</a:t>
            </a:r>
            <a:r>
              <a:rPr lang="en-US" sz="2400" dirty="0">
                <a:solidFill>
                  <a:schemeClr val="tx1"/>
                </a:solidFill>
              </a:rPr>
              <a:t> </a:t>
            </a:r>
            <a:r>
              <a:rPr lang="en-US" sz="2400" dirty="0" err="1">
                <a:solidFill>
                  <a:schemeClr val="tx1"/>
                </a:solidFill>
              </a:rPr>
              <a:t>đỏ</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rgbClr val="FF0000"/>
                </a:solidFill>
              </a:rPr>
              <a:t>gỉ</a:t>
            </a:r>
            <a:r>
              <a:rPr lang="en-US" sz="2400" dirty="0">
                <a:solidFill>
                  <a:srgbClr val="FF0000"/>
                </a:solidFill>
              </a:rPr>
              <a:t> </a:t>
            </a:r>
            <a:r>
              <a:rPr lang="en-US" sz="2400" dirty="0" err="1">
                <a:solidFill>
                  <a:srgbClr val="FF0000"/>
                </a:solidFill>
              </a:rPr>
              <a:t>sắt</a:t>
            </a:r>
            <a:r>
              <a:rPr lang="en-US" sz="2400" dirty="0">
                <a:solidFill>
                  <a:srgbClr val="FF0000"/>
                </a:solidFill>
              </a:rPr>
              <a:t>.</a:t>
            </a:r>
          </a:p>
        </p:txBody>
      </p:sp>
      <p:sp>
        <p:nvSpPr>
          <p:cNvPr id="5" name="Title 1"/>
          <p:cNvSpPr>
            <a:spLocks noGrp="1"/>
          </p:cNvSpPr>
          <p:nvPr>
            <p:ph type="title"/>
          </p:nvPr>
        </p:nvSpPr>
        <p:spPr>
          <a:xfrm>
            <a:off x="1705419" y="624110"/>
            <a:ext cx="8911687" cy="747490"/>
          </a:xfrm>
        </p:spPr>
        <p:txBody>
          <a:bodyPr/>
          <a:lstStyle/>
          <a:p>
            <a:r>
              <a:rPr lang="en-US" b="1" dirty="0">
                <a:solidFill>
                  <a:srgbClr val="FF0000"/>
                </a:solidFill>
              </a:rPr>
              <a:t>Đặc điểm (tiếp theo)</a:t>
            </a:r>
          </a:p>
        </p:txBody>
      </p:sp>
      <p:pic>
        <p:nvPicPr>
          <p:cNvPr id="5122" name="Picture 2" descr="Image result for Sputum rus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715" y="2167467"/>
            <a:ext cx="1885485" cy="27810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reen phlegm st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9806" y="2088444"/>
            <a:ext cx="2014162" cy="28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5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785" y="1916205"/>
            <a:ext cx="6335838" cy="3546102"/>
          </a:xfrm>
        </p:spPr>
        <p:txBody>
          <a:bodyPr>
            <a:noAutofit/>
          </a:bodyPr>
          <a:lstStyle/>
          <a:p>
            <a:pPr algn="just">
              <a:lnSpc>
                <a:spcPct val="150000"/>
              </a:lnSpc>
            </a:pPr>
            <a:r>
              <a:rPr lang="en-US" sz="2400" b="1" dirty="0">
                <a:solidFill>
                  <a:schemeClr val="tx1"/>
                </a:solidFill>
              </a:rPr>
              <a:t>- </a:t>
            </a:r>
            <a:r>
              <a:rPr lang="en-US" sz="2400" b="1" dirty="0" err="1">
                <a:solidFill>
                  <a:schemeClr val="tx1"/>
                </a:solidFill>
              </a:rPr>
              <a:t>Đờm</a:t>
            </a:r>
            <a:r>
              <a:rPr lang="en-US" sz="2400" b="1" dirty="0">
                <a:solidFill>
                  <a:schemeClr val="tx1"/>
                </a:solidFill>
              </a:rPr>
              <a:t> </a:t>
            </a:r>
            <a:r>
              <a:rPr lang="en-US" sz="2400" b="1" dirty="0" err="1">
                <a:solidFill>
                  <a:schemeClr val="tx1"/>
                </a:solidFill>
              </a:rPr>
              <a:t>mủ</a:t>
            </a:r>
            <a:r>
              <a:rPr lang="en-US" sz="2400" b="1" dirty="0">
                <a:solidFill>
                  <a:schemeClr val="tx1"/>
                </a:solidFill>
              </a:rPr>
              <a:t>: </a:t>
            </a:r>
            <a:r>
              <a:rPr lang="en-US" sz="2400" dirty="0" err="1">
                <a:solidFill>
                  <a:schemeClr val="tx1"/>
                </a:solidFill>
              </a:rPr>
              <a:t>Sản</a:t>
            </a:r>
            <a:r>
              <a:rPr lang="en-US" sz="2400" dirty="0">
                <a:solidFill>
                  <a:schemeClr val="tx1"/>
                </a:solidFill>
              </a:rPr>
              <a:t> </a:t>
            </a:r>
            <a:r>
              <a:rPr lang="en-US" sz="2400" dirty="0" err="1">
                <a:solidFill>
                  <a:schemeClr val="tx1"/>
                </a:solidFill>
              </a:rPr>
              <a:t>phẩm</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các</a:t>
            </a:r>
            <a:r>
              <a:rPr lang="en-US" sz="2400" dirty="0">
                <a:solidFill>
                  <a:schemeClr val="tx1"/>
                </a:solidFill>
              </a:rPr>
              <a:t> ổ </a:t>
            </a:r>
            <a:r>
              <a:rPr lang="en-US" sz="2400" dirty="0" err="1">
                <a:solidFill>
                  <a:schemeClr val="tx1"/>
                </a:solidFill>
              </a:rPr>
              <a:t>hoại</a:t>
            </a:r>
            <a:r>
              <a:rPr lang="en-US" sz="2400" dirty="0">
                <a:solidFill>
                  <a:schemeClr val="tx1"/>
                </a:solidFill>
              </a:rPr>
              <a:t> </a:t>
            </a:r>
            <a:r>
              <a:rPr lang="en-US" sz="2400" dirty="0" err="1">
                <a:solidFill>
                  <a:schemeClr val="tx1"/>
                </a:solidFill>
              </a:rPr>
              <a:t>tử</a:t>
            </a:r>
            <a:r>
              <a:rPr lang="en-US" sz="2400" dirty="0">
                <a:solidFill>
                  <a:schemeClr val="tx1"/>
                </a:solidFill>
              </a:rPr>
              <a:t> do </a:t>
            </a:r>
            <a:r>
              <a:rPr lang="en-US" sz="2400" dirty="0" err="1">
                <a:solidFill>
                  <a:schemeClr val="tx1"/>
                </a:solidFill>
              </a:rPr>
              <a:t>các</a:t>
            </a:r>
            <a:r>
              <a:rPr lang="en-US" sz="2400" dirty="0">
                <a:solidFill>
                  <a:schemeClr val="tx1"/>
                </a:solidFill>
              </a:rPr>
              <a:t> </a:t>
            </a:r>
            <a:r>
              <a:rPr lang="en-US" sz="2400" dirty="0" err="1">
                <a:solidFill>
                  <a:schemeClr val="tx1"/>
                </a:solidFill>
              </a:rPr>
              <a:t>loại</a:t>
            </a:r>
            <a:r>
              <a:rPr lang="en-US" sz="2400" dirty="0">
                <a:solidFill>
                  <a:schemeClr val="tx1"/>
                </a:solidFill>
              </a:rPr>
              <a:t> VK ở </a:t>
            </a:r>
            <a:r>
              <a:rPr lang="en-US" sz="2400" dirty="0" err="1">
                <a:solidFill>
                  <a:schemeClr val="tx1"/>
                </a:solidFill>
              </a:rPr>
              <a:t>trong</a:t>
            </a:r>
            <a:r>
              <a:rPr lang="en-US" sz="2400" dirty="0">
                <a:solidFill>
                  <a:schemeClr val="tx1"/>
                </a:solidFill>
              </a:rPr>
              <a:t> </a:t>
            </a:r>
            <a:r>
              <a:rPr lang="en-US" sz="2400" dirty="0" err="1">
                <a:solidFill>
                  <a:schemeClr val="tx1"/>
                </a:solidFill>
              </a:rPr>
              <a:t>phổi</a:t>
            </a:r>
            <a:r>
              <a:rPr lang="en-US" sz="2400" dirty="0">
                <a:solidFill>
                  <a:schemeClr val="tx1"/>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ngoài</a:t>
            </a:r>
            <a:r>
              <a:rPr lang="en-US" sz="2400" dirty="0">
                <a:solidFill>
                  <a:schemeClr val="tx1"/>
                </a:solidFill>
              </a:rPr>
              <a:t> </a:t>
            </a:r>
            <a:r>
              <a:rPr lang="en-US" sz="2400" dirty="0" err="1">
                <a:solidFill>
                  <a:schemeClr val="tx1"/>
                </a:solidFill>
              </a:rPr>
              <a:t>phổi</a:t>
            </a:r>
            <a:r>
              <a:rPr lang="en-US" sz="2400" dirty="0">
                <a:solidFill>
                  <a:schemeClr val="tx1"/>
                </a:solidFill>
              </a:rPr>
              <a:t>: </a:t>
            </a:r>
            <a:r>
              <a:rPr lang="en-US" sz="2400" dirty="0" err="1">
                <a:solidFill>
                  <a:srgbClr val="FF0000"/>
                </a:solidFill>
              </a:rPr>
              <a:t>ápxe</a:t>
            </a:r>
            <a:r>
              <a:rPr lang="en-US" sz="2400" dirty="0">
                <a:solidFill>
                  <a:srgbClr val="FF0000"/>
                </a:solidFill>
              </a:rPr>
              <a:t> </a:t>
            </a:r>
            <a:r>
              <a:rPr lang="en-US" sz="2400" dirty="0" err="1">
                <a:solidFill>
                  <a:srgbClr val="FF0000"/>
                </a:solidFill>
              </a:rPr>
              <a:t>phổi</a:t>
            </a:r>
            <a:r>
              <a:rPr lang="en-US" sz="2400" dirty="0">
                <a:solidFill>
                  <a:srgbClr val="FF0000"/>
                </a:solidFill>
              </a:rPr>
              <a:t>, </a:t>
            </a:r>
            <a:r>
              <a:rPr lang="en-US" sz="2400" dirty="0" err="1">
                <a:solidFill>
                  <a:srgbClr val="FF0000"/>
                </a:solidFill>
              </a:rPr>
              <a:t>ápxe</a:t>
            </a:r>
            <a:r>
              <a:rPr lang="en-US" sz="2400" dirty="0">
                <a:solidFill>
                  <a:srgbClr val="FF0000"/>
                </a:solidFill>
              </a:rPr>
              <a:t> </a:t>
            </a:r>
            <a:r>
              <a:rPr lang="en-US" sz="2400" dirty="0" err="1">
                <a:solidFill>
                  <a:srgbClr val="FF0000"/>
                </a:solidFill>
              </a:rPr>
              <a:t>gan</a:t>
            </a:r>
            <a:r>
              <a:rPr lang="en-US" sz="2400" dirty="0">
                <a:solidFill>
                  <a:srgbClr val="FF0000"/>
                </a:solidFill>
              </a:rPr>
              <a:t>, </a:t>
            </a:r>
            <a:r>
              <a:rPr lang="en-US" sz="2400" dirty="0" err="1">
                <a:solidFill>
                  <a:srgbClr val="FF0000"/>
                </a:solidFill>
              </a:rPr>
              <a:t>dưới</a:t>
            </a:r>
            <a:r>
              <a:rPr lang="en-US" sz="2400" dirty="0">
                <a:solidFill>
                  <a:srgbClr val="FF0000"/>
                </a:solidFill>
              </a:rPr>
              <a:t> </a:t>
            </a:r>
            <a:r>
              <a:rPr lang="en-US" sz="2400" dirty="0" err="1">
                <a:solidFill>
                  <a:srgbClr val="FF0000"/>
                </a:solidFill>
              </a:rPr>
              <a:t>cơ</a:t>
            </a:r>
            <a:r>
              <a:rPr lang="en-US" sz="2400" dirty="0">
                <a:solidFill>
                  <a:srgbClr val="FF0000"/>
                </a:solidFill>
              </a:rPr>
              <a:t> </a:t>
            </a:r>
            <a:r>
              <a:rPr lang="en-US" sz="2400" dirty="0" err="1">
                <a:solidFill>
                  <a:srgbClr val="FF0000"/>
                </a:solidFill>
              </a:rPr>
              <a:t>hoành</a:t>
            </a:r>
            <a:r>
              <a:rPr lang="en-US" sz="2400" dirty="0">
                <a:solidFill>
                  <a:srgbClr val="FF0000"/>
                </a:solidFill>
              </a:rPr>
              <a:t> </a:t>
            </a:r>
            <a:r>
              <a:rPr lang="en-US" sz="2400" dirty="0" err="1">
                <a:solidFill>
                  <a:srgbClr val="FF0000"/>
                </a:solidFill>
              </a:rPr>
              <a:t>vỡ</a:t>
            </a:r>
            <a:r>
              <a:rPr lang="en-US" sz="2400" dirty="0">
                <a:solidFill>
                  <a:srgbClr val="FF0000"/>
                </a:solidFill>
              </a:rPr>
              <a:t> </a:t>
            </a:r>
            <a:r>
              <a:rPr lang="en-US" sz="2400" dirty="0" err="1">
                <a:solidFill>
                  <a:srgbClr val="FF0000"/>
                </a:solidFill>
              </a:rPr>
              <a:t>vào</a:t>
            </a:r>
            <a:r>
              <a:rPr lang="en-US" sz="2400" dirty="0">
                <a:solidFill>
                  <a:srgbClr val="FF0000"/>
                </a:solidFill>
              </a:rPr>
              <a:t> </a:t>
            </a:r>
            <a:r>
              <a:rPr lang="en-US" sz="2400" dirty="0" err="1">
                <a:solidFill>
                  <a:srgbClr val="FF0000"/>
                </a:solidFill>
              </a:rPr>
              <a:t>phổi</a:t>
            </a:r>
            <a:r>
              <a:rPr lang="en-US" sz="2400" dirty="0">
                <a:solidFill>
                  <a:srgbClr val="FF0000"/>
                </a:solidFill>
              </a:rPr>
              <a:t>, </a:t>
            </a:r>
            <a:r>
              <a:rPr lang="en-US" sz="2400" dirty="0" err="1">
                <a:solidFill>
                  <a:srgbClr val="FF0000"/>
                </a:solidFill>
              </a:rPr>
              <a:t>mủ</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màu</a:t>
            </a:r>
            <a:r>
              <a:rPr lang="en-US" sz="2400" dirty="0">
                <a:solidFill>
                  <a:srgbClr val="FF0000"/>
                </a:solidFill>
              </a:rPr>
              <a:t> </a:t>
            </a:r>
            <a:r>
              <a:rPr lang="en-US" sz="2400" dirty="0" err="1">
                <a:solidFill>
                  <a:srgbClr val="FF0000"/>
                </a:solidFill>
              </a:rPr>
              <a:t>vàng</a:t>
            </a:r>
            <a:r>
              <a:rPr lang="en-US" sz="2400" dirty="0">
                <a:solidFill>
                  <a:srgbClr val="FF0000"/>
                </a:solidFill>
              </a:rPr>
              <a:t> </a:t>
            </a:r>
            <a:r>
              <a:rPr lang="en-US" sz="2400" dirty="0" err="1">
                <a:solidFill>
                  <a:srgbClr val="FF0000"/>
                </a:solidFill>
              </a:rPr>
              <a:t>hoặc</a:t>
            </a:r>
            <a:r>
              <a:rPr lang="en-US" sz="2400" dirty="0">
                <a:solidFill>
                  <a:srgbClr val="FF0000"/>
                </a:solidFill>
              </a:rPr>
              <a:t> </a:t>
            </a:r>
            <a:r>
              <a:rPr lang="en-US" sz="2400" dirty="0" err="1">
                <a:solidFill>
                  <a:srgbClr val="FF0000"/>
                </a:solidFill>
              </a:rPr>
              <a:t>xanh</a:t>
            </a:r>
            <a:r>
              <a:rPr lang="en-US" sz="2400" dirty="0">
                <a:solidFill>
                  <a:srgbClr val="FF0000"/>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nâu</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apxe</a:t>
            </a:r>
            <a:r>
              <a:rPr lang="en-US" sz="2400" dirty="0">
                <a:solidFill>
                  <a:schemeClr val="tx1"/>
                </a:solidFill>
              </a:rPr>
              <a:t> </a:t>
            </a:r>
            <a:r>
              <a:rPr lang="en-US" sz="2400" dirty="0" err="1">
                <a:solidFill>
                  <a:schemeClr val="tx1"/>
                </a:solidFill>
              </a:rPr>
              <a:t>gan</a:t>
            </a:r>
            <a:r>
              <a:rPr lang="en-US" sz="2400" dirty="0">
                <a:solidFill>
                  <a:schemeClr val="tx1"/>
                </a:solidFill>
              </a:rPr>
              <a:t> </a:t>
            </a:r>
            <a:r>
              <a:rPr lang="en-US" sz="2400" dirty="0" err="1">
                <a:solidFill>
                  <a:schemeClr val="tx1"/>
                </a:solidFill>
              </a:rPr>
              <a:t>vỡ</a:t>
            </a:r>
            <a:r>
              <a:rPr lang="en-US" sz="2400" dirty="0">
                <a:solidFill>
                  <a:schemeClr val="tx1"/>
                </a:solidFill>
              </a:rPr>
              <a:t> </a:t>
            </a:r>
            <a:r>
              <a:rPr lang="en-US" sz="2400" dirty="0" err="1">
                <a:solidFill>
                  <a:schemeClr val="tx1"/>
                </a:solidFill>
              </a:rPr>
              <a:t>vào</a:t>
            </a:r>
            <a:r>
              <a:rPr lang="en-US" sz="2400" dirty="0">
                <a:solidFill>
                  <a:schemeClr val="tx1"/>
                </a:solidFill>
              </a:rPr>
              <a:t> </a:t>
            </a:r>
            <a:r>
              <a:rPr lang="en-US" sz="2400" dirty="0" err="1">
                <a:solidFill>
                  <a:schemeClr val="tx1"/>
                </a:solidFill>
              </a:rPr>
              <a:t>phổi</a:t>
            </a:r>
            <a:r>
              <a:rPr lang="en-US" sz="2400" dirty="0">
                <a:solidFill>
                  <a:schemeClr val="tx1"/>
                </a:solidFill>
              </a:rPr>
              <a:t>. </a:t>
            </a:r>
          </a:p>
        </p:txBody>
      </p:sp>
      <p:sp>
        <p:nvSpPr>
          <p:cNvPr id="5" name="Title 1"/>
          <p:cNvSpPr>
            <a:spLocks noGrp="1"/>
          </p:cNvSpPr>
          <p:nvPr>
            <p:ph type="title"/>
          </p:nvPr>
        </p:nvSpPr>
        <p:spPr>
          <a:xfrm>
            <a:off x="1705419" y="624110"/>
            <a:ext cx="8911687" cy="747490"/>
          </a:xfrm>
        </p:spPr>
        <p:txBody>
          <a:bodyPr/>
          <a:lstStyle/>
          <a:p>
            <a:r>
              <a:rPr lang="en-US" b="1" dirty="0">
                <a:solidFill>
                  <a:srgbClr val="FF0000"/>
                </a:solidFill>
              </a:rPr>
              <a:t>Đặc điểm (tiếp theo)</a:t>
            </a:r>
          </a:p>
        </p:txBody>
      </p:sp>
      <p:pic>
        <p:nvPicPr>
          <p:cNvPr id="5122" name="Picture 2" descr="Image result for Ap xe p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669" y="1916205"/>
            <a:ext cx="4594064" cy="296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1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895" y="1532586"/>
            <a:ext cx="7395882" cy="4250028"/>
          </a:xfrm>
        </p:spPr>
        <p:txBody>
          <a:bodyPr>
            <a:noAutofit/>
          </a:bodyPr>
          <a:lstStyle/>
          <a:p>
            <a:pPr algn="just">
              <a:lnSpc>
                <a:spcPct val="150000"/>
              </a:lnSpc>
            </a:pPr>
            <a:r>
              <a:rPr lang="en-US" sz="2400" b="1" dirty="0">
                <a:solidFill>
                  <a:schemeClr val="tx1"/>
                </a:solidFill>
              </a:rPr>
              <a:t>- </a:t>
            </a:r>
            <a:r>
              <a:rPr lang="en-US" sz="2400" b="1" dirty="0" err="1">
                <a:solidFill>
                  <a:schemeClr val="tx1"/>
                </a:solidFill>
              </a:rPr>
              <a:t>Đờm</a:t>
            </a:r>
            <a:r>
              <a:rPr lang="en-US" sz="2400" b="1" dirty="0">
                <a:solidFill>
                  <a:schemeClr val="tx1"/>
                </a:solidFill>
              </a:rPr>
              <a:t> </a:t>
            </a:r>
            <a:r>
              <a:rPr lang="en-US" sz="2400" b="1" dirty="0" err="1">
                <a:solidFill>
                  <a:schemeClr val="tx1"/>
                </a:solidFill>
              </a:rPr>
              <a:t>mủ</a:t>
            </a:r>
            <a:r>
              <a:rPr lang="en-US" sz="2400" b="1" dirty="0">
                <a:solidFill>
                  <a:schemeClr val="tx1"/>
                </a:solidFill>
              </a:rPr>
              <a:t> </a:t>
            </a:r>
            <a:r>
              <a:rPr lang="en-US" sz="2400" b="1" dirty="0" err="1">
                <a:solidFill>
                  <a:schemeClr val="tx1"/>
                </a:solidFill>
              </a:rPr>
              <a:t>nhầy</a:t>
            </a:r>
            <a:r>
              <a:rPr lang="en-US" sz="2400" b="1" dirty="0">
                <a:solidFill>
                  <a:schemeClr val="tx1"/>
                </a:solidFill>
              </a:rPr>
              <a:t>. </a:t>
            </a:r>
            <a:r>
              <a:rPr lang="en-US" sz="2400" dirty="0" err="1">
                <a:solidFill>
                  <a:schemeClr val="tx1"/>
                </a:solidFill>
              </a:rPr>
              <a:t>Thường</a:t>
            </a:r>
            <a:r>
              <a:rPr lang="en-US" sz="2400" dirty="0">
                <a:solidFill>
                  <a:schemeClr val="tx1"/>
                </a:solidFill>
              </a:rPr>
              <a:t> </a:t>
            </a:r>
            <a:r>
              <a:rPr lang="en-US" sz="2400" dirty="0" err="1">
                <a:solidFill>
                  <a:schemeClr val="tx1"/>
                </a:solidFill>
              </a:rPr>
              <a:t>gặp</a:t>
            </a:r>
            <a:r>
              <a:rPr lang="en-US" sz="2400" dirty="0">
                <a:solidFill>
                  <a:schemeClr val="tx1"/>
                </a:solidFill>
              </a:rPr>
              <a:t> </a:t>
            </a:r>
            <a:r>
              <a:rPr lang="en-US" sz="2400" dirty="0" err="1">
                <a:solidFill>
                  <a:schemeClr val="tx1"/>
                </a:solidFill>
              </a:rPr>
              <a:t>nhất</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rgbClr val="FF0000"/>
                </a:solidFill>
              </a:rPr>
              <a:t>giãn</a:t>
            </a:r>
            <a:r>
              <a:rPr lang="en-US" sz="2400" dirty="0">
                <a:solidFill>
                  <a:srgbClr val="FF0000"/>
                </a:solidFill>
              </a:rPr>
              <a:t> PQ. </a:t>
            </a:r>
            <a:r>
              <a:rPr lang="en-US" sz="2400" dirty="0" err="1">
                <a:solidFill>
                  <a:schemeClr val="tx1"/>
                </a:solidFill>
              </a:rPr>
              <a:t>Sau</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cơn</a:t>
            </a:r>
            <a:r>
              <a:rPr lang="en-US" sz="2400" dirty="0">
                <a:solidFill>
                  <a:schemeClr val="tx1"/>
                </a:solidFill>
              </a:rPr>
              <a:t> ho </a:t>
            </a:r>
            <a:r>
              <a:rPr lang="en-US" sz="2400" dirty="0" err="1">
                <a:solidFill>
                  <a:schemeClr val="tx1"/>
                </a:solidFill>
              </a:rPr>
              <a:t>khạc</a:t>
            </a:r>
            <a:r>
              <a:rPr lang="en-US" sz="2400" dirty="0">
                <a:solidFill>
                  <a:schemeClr val="tx1"/>
                </a:solidFill>
              </a:rPr>
              <a:t> </a:t>
            </a:r>
            <a:r>
              <a:rPr lang="en-US" sz="2400" dirty="0" err="1">
                <a:solidFill>
                  <a:schemeClr val="tx1"/>
                </a:solidFill>
              </a:rPr>
              <a:t>nhiều</a:t>
            </a:r>
            <a:r>
              <a:rPr lang="en-US" sz="2400" dirty="0">
                <a:solidFill>
                  <a:schemeClr val="tx1"/>
                </a:solidFill>
              </a:rPr>
              <a:t> </a:t>
            </a:r>
            <a:r>
              <a:rPr lang="en-US" sz="2400" dirty="0" err="1">
                <a:solidFill>
                  <a:schemeClr val="tx1"/>
                </a:solidFill>
              </a:rPr>
              <a:t>đờm</a:t>
            </a:r>
            <a:r>
              <a:rPr lang="en-US" sz="2400" dirty="0">
                <a:solidFill>
                  <a:schemeClr val="tx1"/>
                </a:solidFill>
              </a:rPr>
              <a:t>, </a:t>
            </a:r>
            <a:r>
              <a:rPr lang="en-US" sz="2400" dirty="0" err="1">
                <a:solidFill>
                  <a:schemeClr val="tx1"/>
                </a:solidFill>
              </a:rPr>
              <a:t>nếu</a:t>
            </a:r>
            <a:r>
              <a:rPr lang="en-US" sz="2400" dirty="0">
                <a:solidFill>
                  <a:schemeClr val="tx1"/>
                </a:solidFill>
              </a:rPr>
              <a:t> </a:t>
            </a:r>
            <a:r>
              <a:rPr lang="en-US" sz="2400" dirty="0" err="1">
                <a:solidFill>
                  <a:schemeClr val="tx1"/>
                </a:solidFill>
              </a:rPr>
              <a:t>hứng</a:t>
            </a:r>
            <a:r>
              <a:rPr lang="en-US" sz="2400" dirty="0">
                <a:solidFill>
                  <a:schemeClr val="tx1"/>
                </a:solidFill>
              </a:rPr>
              <a:t> </a:t>
            </a:r>
            <a:r>
              <a:rPr lang="en-US" sz="2400" dirty="0" err="1">
                <a:solidFill>
                  <a:schemeClr val="tx1"/>
                </a:solidFill>
              </a:rPr>
              <a:t>đờm</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cốc</a:t>
            </a:r>
            <a:r>
              <a:rPr lang="en-US" sz="2400" dirty="0">
                <a:solidFill>
                  <a:schemeClr val="tx1"/>
                </a:solidFill>
              </a:rPr>
              <a:t> </a:t>
            </a:r>
            <a:r>
              <a:rPr lang="en-US" sz="2400" dirty="0" err="1">
                <a:solidFill>
                  <a:schemeClr val="tx1"/>
                </a:solidFill>
              </a:rPr>
              <a:t>thuỷ</a:t>
            </a:r>
            <a:r>
              <a:rPr lang="en-US" sz="2400" dirty="0">
                <a:solidFill>
                  <a:schemeClr val="tx1"/>
                </a:solidFill>
              </a:rPr>
              <a:t> </a:t>
            </a:r>
            <a:r>
              <a:rPr lang="en-US" sz="2400" dirty="0" err="1">
                <a:solidFill>
                  <a:schemeClr val="tx1"/>
                </a:solidFill>
              </a:rPr>
              <a:t>tinh</a:t>
            </a:r>
            <a:r>
              <a:rPr lang="en-US" sz="2400" dirty="0">
                <a:solidFill>
                  <a:schemeClr val="tx1"/>
                </a:solidFill>
              </a:rPr>
              <a:t>, </a:t>
            </a:r>
            <a:r>
              <a:rPr lang="en-US" sz="2400" dirty="0" err="1">
                <a:solidFill>
                  <a:schemeClr val="tx1"/>
                </a:solidFill>
              </a:rPr>
              <a:t>sẽ</a:t>
            </a:r>
            <a:r>
              <a:rPr lang="en-US" sz="2400" dirty="0">
                <a:solidFill>
                  <a:schemeClr val="tx1"/>
                </a:solidFill>
              </a:rPr>
              <a:t> </a:t>
            </a:r>
            <a:r>
              <a:rPr lang="en-US" sz="2400" dirty="0" err="1">
                <a:solidFill>
                  <a:schemeClr val="tx1"/>
                </a:solidFill>
              </a:rPr>
              <a:t>thấy</a:t>
            </a:r>
            <a:r>
              <a:rPr lang="en-US" sz="2400" dirty="0">
                <a:solidFill>
                  <a:schemeClr val="tx1"/>
                </a:solidFill>
              </a:rPr>
              <a:t> </a:t>
            </a:r>
            <a:r>
              <a:rPr lang="en-US" sz="2400" dirty="0" err="1">
                <a:solidFill>
                  <a:schemeClr val="tx1"/>
                </a:solidFill>
              </a:rPr>
              <a:t>ba</a:t>
            </a:r>
            <a:r>
              <a:rPr lang="en-US" sz="2400" dirty="0">
                <a:solidFill>
                  <a:schemeClr val="tx1"/>
                </a:solidFill>
              </a:rPr>
              <a:t> </a:t>
            </a:r>
            <a:r>
              <a:rPr lang="en-US" sz="2400" dirty="0" err="1">
                <a:solidFill>
                  <a:schemeClr val="tx1"/>
                </a:solidFill>
              </a:rPr>
              <a:t>lớp</a:t>
            </a:r>
            <a:r>
              <a:rPr lang="en-US" sz="2400" dirty="0">
                <a:solidFill>
                  <a:schemeClr val="tx1"/>
                </a:solidFill>
              </a:rPr>
              <a:t>:</a:t>
            </a:r>
          </a:p>
          <a:p>
            <a:pPr algn="just">
              <a:lnSpc>
                <a:spcPct val="150000"/>
              </a:lnSpc>
            </a:pPr>
            <a:r>
              <a:rPr lang="en-US" sz="2400" dirty="0">
                <a:solidFill>
                  <a:srgbClr val="FF0000"/>
                </a:solidFill>
              </a:rPr>
              <a:t>+ </a:t>
            </a:r>
            <a:r>
              <a:rPr lang="en-US" sz="2400" dirty="0" err="1">
                <a:solidFill>
                  <a:srgbClr val="FF0000"/>
                </a:solidFill>
              </a:rPr>
              <a:t>Dưới</a:t>
            </a:r>
            <a:r>
              <a:rPr lang="en-US" sz="2400" dirty="0">
                <a:solidFill>
                  <a:srgbClr val="FF0000"/>
                </a:solidFill>
              </a:rPr>
              <a:t> </a:t>
            </a:r>
            <a:r>
              <a:rPr lang="en-US" sz="2400" dirty="0" err="1">
                <a:solidFill>
                  <a:srgbClr val="FF0000"/>
                </a:solidFill>
              </a:rPr>
              <a:t>đáy</a:t>
            </a:r>
            <a:r>
              <a:rPr lang="en-US" sz="2400" dirty="0">
                <a:solidFill>
                  <a:srgbClr val="FF0000"/>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mủ</a:t>
            </a:r>
            <a:r>
              <a:rPr lang="en-US" sz="2400" dirty="0">
                <a:solidFill>
                  <a:schemeClr val="tx1"/>
                </a:solidFill>
              </a:rPr>
              <a:t>.</a:t>
            </a:r>
          </a:p>
          <a:p>
            <a:pPr algn="just">
              <a:lnSpc>
                <a:spcPct val="150000"/>
              </a:lnSpc>
            </a:pPr>
            <a:r>
              <a:rPr lang="en-US" sz="2400" dirty="0">
                <a:solidFill>
                  <a:srgbClr val="FF0000"/>
                </a:solidFill>
              </a:rPr>
              <a:t>+ Ở </a:t>
            </a:r>
            <a:r>
              <a:rPr lang="en-US" sz="2400" dirty="0" err="1">
                <a:solidFill>
                  <a:srgbClr val="FF0000"/>
                </a:solidFill>
              </a:rPr>
              <a:t>giữa</a:t>
            </a:r>
            <a:r>
              <a:rPr lang="en-US" sz="2400" dirty="0">
                <a:solidFill>
                  <a:srgbClr val="FF0000"/>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dịch</a:t>
            </a:r>
            <a:r>
              <a:rPr lang="en-US" sz="2400" dirty="0">
                <a:solidFill>
                  <a:schemeClr val="tx1"/>
                </a:solidFill>
              </a:rPr>
              <a:t> </a:t>
            </a:r>
            <a:r>
              <a:rPr lang="en-US" sz="2400" dirty="0" err="1">
                <a:solidFill>
                  <a:schemeClr val="tx1"/>
                </a:solidFill>
              </a:rPr>
              <a:t>nhầy</a:t>
            </a:r>
            <a:r>
              <a:rPr lang="en-US" sz="2400" dirty="0">
                <a:solidFill>
                  <a:schemeClr val="tx1"/>
                </a:solidFill>
              </a:rPr>
              <a:t>.</a:t>
            </a:r>
          </a:p>
          <a:p>
            <a:pPr algn="just">
              <a:lnSpc>
                <a:spcPct val="150000"/>
              </a:lnSpc>
            </a:pPr>
            <a:r>
              <a:rPr lang="en-US" sz="2400" dirty="0">
                <a:solidFill>
                  <a:srgbClr val="FF0000"/>
                </a:solidFill>
              </a:rPr>
              <a:t>+ </a:t>
            </a:r>
            <a:r>
              <a:rPr lang="en-US" sz="2400" dirty="0" err="1">
                <a:solidFill>
                  <a:srgbClr val="FF0000"/>
                </a:solidFill>
              </a:rPr>
              <a:t>Trên</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bọt</a:t>
            </a:r>
            <a:r>
              <a:rPr lang="en-US" sz="2400" dirty="0">
                <a:solidFill>
                  <a:schemeClr val="tx1"/>
                </a:solidFill>
              </a:rPr>
              <a:t> </a:t>
            </a:r>
            <a:r>
              <a:rPr lang="en-US" sz="2400" dirty="0" err="1">
                <a:solidFill>
                  <a:schemeClr val="tx1"/>
                </a:solidFill>
              </a:rPr>
              <a:t>lẫn</a:t>
            </a:r>
            <a:r>
              <a:rPr lang="en-US" sz="2400" dirty="0">
                <a:solidFill>
                  <a:schemeClr val="tx1"/>
                </a:solidFill>
              </a:rPr>
              <a:t> </a:t>
            </a:r>
            <a:r>
              <a:rPr lang="en-US" sz="2400" dirty="0" err="1">
                <a:solidFill>
                  <a:schemeClr val="tx1"/>
                </a:solidFill>
              </a:rPr>
              <a:t>dịch</a:t>
            </a:r>
            <a:r>
              <a:rPr lang="en-US" sz="2400" dirty="0">
                <a:solidFill>
                  <a:schemeClr val="tx1"/>
                </a:solidFill>
              </a:rPr>
              <a:t> </a:t>
            </a:r>
            <a:r>
              <a:rPr lang="en-US" sz="2400" dirty="0" err="1">
                <a:solidFill>
                  <a:schemeClr val="tx1"/>
                </a:solidFill>
              </a:rPr>
              <a:t>nhầy</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mủ</a:t>
            </a:r>
            <a:r>
              <a:rPr lang="en-US" sz="2400" dirty="0">
                <a:solidFill>
                  <a:schemeClr val="tx1"/>
                </a:solidFill>
              </a:rPr>
              <a:t>.</a:t>
            </a:r>
          </a:p>
        </p:txBody>
      </p:sp>
      <p:sp>
        <p:nvSpPr>
          <p:cNvPr id="5" name="Title 1"/>
          <p:cNvSpPr>
            <a:spLocks noGrp="1"/>
          </p:cNvSpPr>
          <p:nvPr>
            <p:ph type="title"/>
          </p:nvPr>
        </p:nvSpPr>
        <p:spPr>
          <a:xfrm>
            <a:off x="1705419" y="624110"/>
            <a:ext cx="8911687" cy="747490"/>
          </a:xfrm>
        </p:spPr>
        <p:txBody>
          <a:bodyPr/>
          <a:lstStyle/>
          <a:p>
            <a:r>
              <a:rPr lang="en-US" b="1" dirty="0">
                <a:solidFill>
                  <a:srgbClr val="FF0000"/>
                </a:solidFill>
              </a:rPr>
              <a:t>Đặc điểm (tiếp theo)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1994141"/>
            <a:ext cx="3454400" cy="3683000"/>
          </a:xfrm>
          <a:prstGeom prst="rect">
            <a:avLst/>
          </a:prstGeom>
        </p:spPr>
      </p:pic>
    </p:spTree>
    <p:extLst>
      <p:ext uri="{BB962C8B-B14F-4D97-AF65-F5344CB8AC3E}">
        <p14:creationId xmlns:p14="http://schemas.microsoft.com/office/powerpoint/2010/main" val="24276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lstStyle/>
          <a:p>
            <a:r>
              <a:rPr lang="en-US" b="1" dirty="0"/>
              <a:t>3. </a:t>
            </a:r>
            <a:r>
              <a:rPr lang="en-US" b="1" dirty="0" err="1"/>
              <a:t>Họng</a:t>
            </a:r>
            <a:endParaRPr lang="en-US" dirty="0"/>
          </a:p>
          <a:p>
            <a:r>
              <a:rPr lang="en-US" dirty="0" err="1"/>
              <a:t>Là</a:t>
            </a:r>
            <a:r>
              <a:rPr lang="en-US" dirty="0"/>
              <a:t> </a:t>
            </a:r>
            <a:r>
              <a:rPr lang="en-US" dirty="0" err="1"/>
              <a:t>ngã</a:t>
            </a:r>
            <a:r>
              <a:rPr lang="en-US" dirty="0"/>
              <a:t> </a:t>
            </a:r>
            <a:r>
              <a:rPr lang="en-US" dirty="0" err="1"/>
              <a:t>tư</a:t>
            </a:r>
            <a:r>
              <a:rPr lang="en-US" dirty="0"/>
              <a:t> </a:t>
            </a:r>
            <a:r>
              <a:rPr lang="en-US" dirty="0" err="1"/>
              <a:t>thông</a:t>
            </a:r>
            <a:r>
              <a:rPr lang="en-US" dirty="0"/>
              <a:t> </a:t>
            </a:r>
            <a:r>
              <a:rPr lang="en-US" dirty="0" err="1"/>
              <a:t>giữa</a:t>
            </a:r>
            <a:r>
              <a:rPr lang="en-US" dirty="0"/>
              <a:t> </a:t>
            </a:r>
            <a:r>
              <a:rPr lang="en-US" dirty="0" err="1"/>
              <a:t>mũi</a:t>
            </a:r>
            <a:r>
              <a:rPr lang="en-US" dirty="0"/>
              <a:t>- </a:t>
            </a:r>
            <a:r>
              <a:rPr lang="en-US" dirty="0" err="1"/>
              <a:t>thanh</a:t>
            </a:r>
            <a:r>
              <a:rPr lang="en-US" dirty="0"/>
              <a:t> </a:t>
            </a:r>
            <a:r>
              <a:rPr lang="en-US" dirty="0" err="1"/>
              <a:t>quản</a:t>
            </a:r>
            <a:r>
              <a:rPr lang="en-US" dirty="0"/>
              <a:t>, </a:t>
            </a:r>
            <a:r>
              <a:rPr lang="en-US" dirty="0" err="1"/>
              <a:t>miệng</a:t>
            </a:r>
            <a:r>
              <a:rPr lang="en-US" dirty="0"/>
              <a:t> </a:t>
            </a:r>
            <a:r>
              <a:rPr lang="en-US" dirty="0" err="1"/>
              <a:t>và</a:t>
            </a:r>
            <a:r>
              <a:rPr lang="en-US" dirty="0"/>
              <a:t> </a:t>
            </a:r>
            <a:r>
              <a:rPr lang="en-US" dirty="0" err="1"/>
              <a:t>thực</a:t>
            </a:r>
            <a:r>
              <a:rPr lang="en-US" dirty="0"/>
              <a:t> </a:t>
            </a:r>
            <a:r>
              <a:rPr lang="en-US" dirty="0" err="1"/>
              <a:t>quản</a:t>
            </a:r>
            <a:r>
              <a:rPr lang="en-US" dirty="0"/>
              <a:t>.</a:t>
            </a:r>
          </a:p>
          <a:p>
            <a:r>
              <a:rPr lang="en-US" dirty="0"/>
              <a:t> </a:t>
            </a:r>
          </a:p>
          <a:p>
            <a:endParaRPr lang="en-US"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524" y="1442432"/>
            <a:ext cx="8399534" cy="555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9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1" y="1622738"/>
            <a:ext cx="6581104" cy="4293218"/>
          </a:xfrm>
        </p:spPr>
        <p:txBody>
          <a:bodyPr>
            <a:noAutofit/>
          </a:bodyPr>
          <a:lstStyle/>
          <a:p>
            <a:pPr algn="just">
              <a:lnSpc>
                <a:spcPct val="150000"/>
              </a:lnSpc>
            </a:pPr>
            <a:r>
              <a:rPr lang="en-US" sz="2800" b="1" dirty="0">
                <a:solidFill>
                  <a:schemeClr val="tx1"/>
                </a:solidFill>
              </a:rPr>
              <a:t>- </a:t>
            </a:r>
            <a:r>
              <a:rPr lang="en-US" sz="2800" b="1" dirty="0" err="1">
                <a:solidFill>
                  <a:schemeClr val="tx1"/>
                </a:solidFill>
              </a:rPr>
              <a:t>Đờm</a:t>
            </a:r>
            <a:r>
              <a:rPr lang="en-US" sz="2800" b="1" dirty="0">
                <a:solidFill>
                  <a:schemeClr val="tx1"/>
                </a:solidFill>
              </a:rPr>
              <a:t> </a:t>
            </a:r>
            <a:r>
              <a:rPr lang="en-US" sz="2800" b="1" dirty="0" err="1">
                <a:solidFill>
                  <a:schemeClr val="tx1"/>
                </a:solidFill>
              </a:rPr>
              <a:t>bã</a:t>
            </a:r>
            <a:r>
              <a:rPr lang="en-US" sz="2800" b="1" dirty="0">
                <a:solidFill>
                  <a:schemeClr val="tx1"/>
                </a:solidFill>
              </a:rPr>
              <a:t> </a:t>
            </a:r>
            <a:r>
              <a:rPr lang="en-US" sz="2800" b="1" dirty="0" err="1">
                <a:solidFill>
                  <a:schemeClr val="tx1"/>
                </a:solidFill>
              </a:rPr>
              <a:t>đậu</a:t>
            </a:r>
            <a:r>
              <a:rPr lang="en-US" sz="2800" b="1" dirty="0">
                <a:solidFill>
                  <a:schemeClr val="tx1"/>
                </a:solidFill>
              </a:rPr>
              <a:t>: </a:t>
            </a:r>
            <a:r>
              <a:rPr lang="en-US" sz="2800" dirty="0" err="1">
                <a:solidFill>
                  <a:schemeClr val="tx1"/>
                </a:solidFill>
              </a:rPr>
              <a:t>Thường</a:t>
            </a:r>
            <a:r>
              <a:rPr lang="en-US" sz="2800" dirty="0">
                <a:solidFill>
                  <a:schemeClr val="tx1"/>
                </a:solidFill>
              </a:rPr>
              <a:t> </a:t>
            </a:r>
            <a:r>
              <a:rPr lang="en-US" sz="2800" dirty="0" err="1">
                <a:solidFill>
                  <a:schemeClr val="tx1"/>
                </a:solidFill>
              </a:rPr>
              <a:t>gặp</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lao</a:t>
            </a:r>
            <a:r>
              <a:rPr lang="en-US" sz="2800" dirty="0">
                <a:solidFill>
                  <a:schemeClr val="tx1"/>
                </a:solidFill>
              </a:rPr>
              <a:t> </a:t>
            </a:r>
            <a:r>
              <a:rPr lang="en-US" sz="2800" dirty="0" err="1">
                <a:solidFill>
                  <a:schemeClr val="tx1"/>
                </a:solidFill>
              </a:rPr>
              <a:t>phổi</a:t>
            </a:r>
            <a:r>
              <a:rPr lang="en-US" sz="2800" dirty="0">
                <a:solidFill>
                  <a:schemeClr val="tx1"/>
                </a:solidFill>
              </a:rPr>
              <a:t>. </a:t>
            </a:r>
            <a:r>
              <a:rPr lang="en-US" sz="2800" dirty="0" err="1">
                <a:solidFill>
                  <a:schemeClr val="tx1"/>
                </a:solidFill>
              </a:rPr>
              <a:t>Chất</a:t>
            </a:r>
            <a:r>
              <a:rPr lang="en-US" sz="2800" dirty="0">
                <a:solidFill>
                  <a:schemeClr val="tx1"/>
                </a:solidFill>
              </a:rPr>
              <a:t> </a:t>
            </a:r>
            <a:r>
              <a:rPr lang="en-US" sz="2800" dirty="0" err="1">
                <a:solidFill>
                  <a:schemeClr val="tx1"/>
                </a:solidFill>
              </a:rPr>
              <a:t>bã</a:t>
            </a:r>
            <a:r>
              <a:rPr lang="en-US" sz="2800" dirty="0">
                <a:solidFill>
                  <a:schemeClr val="tx1"/>
                </a:solidFill>
              </a:rPr>
              <a:t> </a:t>
            </a:r>
            <a:r>
              <a:rPr lang="en-US" sz="2800" dirty="0" err="1">
                <a:solidFill>
                  <a:schemeClr val="tx1"/>
                </a:solidFill>
              </a:rPr>
              <a:t>đậu</a:t>
            </a:r>
            <a:r>
              <a:rPr lang="en-US" sz="2800" dirty="0">
                <a:solidFill>
                  <a:schemeClr val="tx1"/>
                </a:solidFill>
              </a:rPr>
              <a:t> </a:t>
            </a:r>
            <a:r>
              <a:rPr lang="en-US" sz="2800" dirty="0" err="1">
                <a:solidFill>
                  <a:schemeClr val="tx1"/>
                </a:solidFill>
              </a:rPr>
              <a:t>màu</a:t>
            </a:r>
            <a:r>
              <a:rPr lang="en-US" sz="2800" dirty="0">
                <a:solidFill>
                  <a:schemeClr val="tx1"/>
                </a:solidFill>
              </a:rPr>
              <a:t> </a:t>
            </a:r>
            <a:r>
              <a:rPr lang="en-US" sz="2800" dirty="0" err="1">
                <a:solidFill>
                  <a:schemeClr val="tx1"/>
                </a:solidFill>
              </a:rPr>
              <a:t>trắng</a:t>
            </a:r>
            <a:r>
              <a:rPr lang="en-US" sz="2800" dirty="0">
                <a:solidFill>
                  <a:schemeClr val="tx1"/>
                </a:solidFill>
              </a:rPr>
              <a:t>, </a:t>
            </a:r>
            <a:r>
              <a:rPr lang="en-US" sz="2800" dirty="0" err="1">
                <a:solidFill>
                  <a:schemeClr val="tx1"/>
                </a:solidFill>
              </a:rPr>
              <a:t>nhuyễn</a:t>
            </a:r>
            <a:r>
              <a:rPr lang="en-US" sz="2800" dirty="0">
                <a:solidFill>
                  <a:schemeClr val="tx1"/>
                </a:solidFill>
              </a:rPr>
              <a:t>, </a:t>
            </a:r>
            <a:r>
              <a:rPr lang="en-US" sz="2800" dirty="0" err="1">
                <a:solidFill>
                  <a:schemeClr val="tx1"/>
                </a:solidFill>
              </a:rPr>
              <a:t>lẫn</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dịch</a:t>
            </a:r>
            <a:r>
              <a:rPr lang="en-US" sz="2800" dirty="0">
                <a:solidFill>
                  <a:schemeClr val="tx1"/>
                </a:solidFill>
              </a:rPr>
              <a:t> </a:t>
            </a:r>
            <a:r>
              <a:rPr lang="en-US" sz="2800" dirty="0" err="1">
                <a:solidFill>
                  <a:schemeClr val="tx1"/>
                </a:solidFill>
              </a:rPr>
              <a:t>nhầy</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khi</a:t>
            </a:r>
            <a:r>
              <a:rPr lang="en-US" sz="2800" dirty="0">
                <a:solidFill>
                  <a:schemeClr val="tx1"/>
                </a:solidFill>
              </a:rPr>
              <a:t> </a:t>
            </a:r>
            <a:r>
              <a:rPr lang="en-US" sz="2800" dirty="0" err="1">
                <a:solidFill>
                  <a:schemeClr val="tx1"/>
                </a:solidFill>
              </a:rPr>
              <a:t>lẫn</a:t>
            </a:r>
            <a:r>
              <a:rPr lang="en-US" sz="2800" dirty="0">
                <a:solidFill>
                  <a:schemeClr val="tx1"/>
                </a:solidFill>
              </a:rPr>
              <a:t> </a:t>
            </a:r>
            <a:r>
              <a:rPr lang="en-US" sz="2800" dirty="0" err="1">
                <a:solidFill>
                  <a:schemeClr val="tx1"/>
                </a:solidFill>
              </a:rPr>
              <a:t>máu</a:t>
            </a:r>
            <a:r>
              <a:rPr lang="en-US" sz="2800" dirty="0">
                <a:solidFill>
                  <a:schemeClr val="tx1"/>
                </a:solidFill>
              </a:rPr>
              <a:t>. </a:t>
            </a:r>
          </a:p>
          <a:p>
            <a:pPr algn="just">
              <a:lnSpc>
                <a:spcPct val="150000"/>
              </a:lnSpc>
            </a:pPr>
            <a:r>
              <a:rPr lang="en-US" sz="2800" b="1" dirty="0">
                <a:solidFill>
                  <a:schemeClr val="tx1"/>
                </a:solidFill>
              </a:rPr>
              <a:t>- </a:t>
            </a:r>
            <a:r>
              <a:rPr lang="en-US" sz="2800" b="1" dirty="0" err="1">
                <a:solidFill>
                  <a:schemeClr val="tx1"/>
                </a:solidFill>
              </a:rPr>
              <a:t>Đờm</a:t>
            </a:r>
            <a:r>
              <a:rPr lang="en-US" sz="2800" b="1" dirty="0">
                <a:solidFill>
                  <a:schemeClr val="tx1"/>
                </a:solidFill>
              </a:rPr>
              <a:t> </a:t>
            </a:r>
            <a:r>
              <a:rPr lang="en-US" sz="2800" b="1" dirty="0" err="1">
                <a:solidFill>
                  <a:schemeClr val="tx1"/>
                </a:solidFill>
              </a:rPr>
              <a:t>ít</a:t>
            </a:r>
            <a:r>
              <a:rPr lang="en-US" sz="2800" b="1" dirty="0">
                <a:solidFill>
                  <a:schemeClr val="tx1"/>
                </a:solidFill>
              </a:rPr>
              <a:t> </a:t>
            </a:r>
            <a:r>
              <a:rPr lang="en-US" sz="2800" b="1" dirty="0" err="1">
                <a:solidFill>
                  <a:schemeClr val="tx1"/>
                </a:solidFill>
              </a:rPr>
              <a:t>gặp</a:t>
            </a:r>
            <a:r>
              <a:rPr lang="en-US" sz="2800" b="1" dirty="0">
                <a:solidFill>
                  <a:schemeClr val="tx1"/>
                </a:solidFill>
              </a:rPr>
              <a:t>: </a:t>
            </a:r>
            <a:r>
              <a:rPr lang="en-US" sz="2800" dirty="0" err="1">
                <a:solidFill>
                  <a:schemeClr val="tx1"/>
                </a:solidFill>
              </a:rPr>
              <a:t>giả</a:t>
            </a:r>
            <a:r>
              <a:rPr lang="en-US" sz="2800" dirty="0">
                <a:solidFill>
                  <a:schemeClr val="tx1"/>
                </a:solidFill>
              </a:rPr>
              <a:t> </a:t>
            </a:r>
            <a:r>
              <a:rPr lang="en-US" sz="2800" dirty="0" err="1">
                <a:solidFill>
                  <a:schemeClr val="tx1"/>
                </a:solidFill>
              </a:rPr>
              <a:t>mạc</a:t>
            </a:r>
            <a:r>
              <a:rPr lang="en-US" sz="2800" dirty="0">
                <a:solidFill>
                  <a:schemeClr val="tx1"/>
                </a:solidFill>
              </a:rPr>
              <a:t> </a:t>
            </a:r>
            <a:r>
              <a:rPr lang="en-US" sz="2800" dirty="0" err="1">
                <a:solidFill>
                  <a:schemeClr val="tx1"/>
                </a:solidFill>
              </a:rPr>
              <a:t>bạch</a:t>
            </a:r>
            <a:r>
              <a:rPr lang="en-US" sz="2800" dirty="0">
                <a:solidFill>
                  <a:schemeClr val="tx1"/>
                </a:solidFill>
              </a:rPr>
              <a:t> </a:t>
            </a:r>
            <a:r>
              <a:rPr lang="en-US" sz="2800" dirty="0" err="1">
                <a:solidFill>
                  <a:schemeClr val="tx1"/>
                </a:solidFill>
              </a:rPr>
              <a:t>hầu</a:t>
            </a:r>
            <a:r>
              <a:rPr lang="en-US" sz="2800" dirty="0">
                <a:solidFill>
                  <a:schemeClr val="tx1"/>
                </a:solidFill>
              </a:rPr>
              <a:t>...</a:t>
            </a:r>
          </a:p>
        </p:txBody>
      </p:sp>
      <p:sp>
        <p:nvSpPr>
          <p:cNvPr id="5" name="Title 1"/>
          <p:cNvSpPr>
            <a:spLocks noGrp="1"/>
          </p:cNvSpPr>
          <p:nvPr>
            <p:ph type="title"/>
          </p:nvPr>
        </p:nvSpPr>
        <p:spPr>
          <a:xfrm>
            <a:off x="1756935" y="624368"/>
            <a:ext cx="8911687" cy="747490"/>
          </a:xfrm>
        </p:spPr>
        <p:txBody>
          <a:bodyPr/>
          <a:lstStyle/>
          <a:p>
            <a:r>
              <a:rPr lang="en-US" b="1" dirty="0">
                <a:solidFill>
                  <a:srgbClr val="FF0000"/>
                </a:solidFill>
              </a:rPr>
              <a:t>Đặc điểm (tiếp theo)</a:t>
            </a:r>
          </a:p>
        </p:txBody>
      </p:sp>
      <p:pic>
        <p:nvPicPr>
          <p:cNvPr id="1026" name="Picture 2" descr="Image result for pulmonary edema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621" y="585731"/>
            <a:ext cx="3231432" cy="3193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2.webbnc.vn/uploadv2/web/26/2641/media/2016/05/25/04/18/1464150189_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555" y="3965593"/>
            <a:ext cx="2707563" cy="266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5743976" cy="5924282"/>
          </a:xfrm>
        </p:spPr>
        <p:txBody>
          <a:bodyPr>
            <a:normAutofit/>
          </a:bodyPr>
          <a:lstStyle/>
          <a:p>
            <a:pPr algn="just">
              <a:lnSpc>
                <a:spcPct val="150000"/>
              </a:lnSpc>
            </a:pPr>
            <a:r>
              <a:rPr lang="pt-BR" sz="2400" b="1" dirty="0">
                <a:solidFill>
                  <a:schemeClr val="tx1"/>
                </a:solidFill>
              </a:rPr>
              <a:t>1.4. Ho ra máu</a:t>
            </a:r>
            <a:endParaRPr lang="en-US" sz="2400" dirty="0">
              <a:solidFill>
                <a:schemeClr val="tx1"/>
              </a:solidFill>
            </a:endParaRPr>
          </a:p>
          <a:p>
            <a:pPr algn="just">
              <a:lnSpc>
                <a:spcPct val="150000"/>
              </a:lnSpc>
            </a:pPr>
            <a:r>
              <a:rPr lang="en-US" sz="2400" b="1" dirty="0">
                <a:solidFill>
                  <a:schemeClr val="tx1"/>
                </a:solidFill>
              </a:rPr>
              <a:t>1.4.1. </a:t>
            </a:r>
            <a:r>
              <a:rPr lang="en-US" sz="2400" b="1" dirty="0" err="1">
                <a:solidFill>
                  <a:schemeClr val="tx1"/>
                </a:solidFill>
              </a:rPr>
              <a:t>Khái</a:t>
            </a:r>
            <a:r>
              <a:rPr lang="en-US" sz="2400" b="1" dirty="0">
                <a:solidFill>
                  <a:schemeClr val="tx1"/>
                </a:solidFill>
              </a:rPr>
              <a:t> </a:t>
            </a:r>
            <a:r>
              <a:rPr lang="en-US" sz="2400" b="1" dirty="0" err="1">
                <a:solidFill>
                  <a:schemeClr val="tx1"/>
                </a:solidFill>
              </a:rPr>
              <a:t>niệm</a:t>
            </a:r>
            <a:endParaRPr lang="en-US" sz="2400" dirty="0">
              <a:solidFill>
                <a:schemeClr val="tx1"/>
              </a:solidFill>
            </a:endParaRPr>
          </a:p>
          <a:p>
            <a:pPr algn="just">
              <a:lnSpc>
                <a:spcPct val="150000"/>
              </a:lnSpc>
            </a:pPr>
            <a:r>
              <a:rPr lang="en-US" sz="2400" dirty="0">
                <a:solidFill>
                  <a:schemeClr val="tx1"/>
                </a:solidFill>
              </a:rPr>
              <a:t>Ho </a:t>
            </a:r>
            <a:r>
              <a:rPr lang="en-US" sz="2400" dirty="0" err="1">
                <a:solidFill>
                  <a:schemeClr val="tx1"/>
                </a:solidFill>
              </a:rPr>
              <a:t>ra</a:t>
            </a:r>
            <a:r>
              <a:rPr lang="en-US" sz="2400" dirty="0">
                <a:solidFill>
                  <a:schemeClr val="tx1"/>
                </a:solidFill>
              </a:rPr>
              <a:t> </a:t>
            </a:r>
            <a:r>
              <a:rPr lang="en-US" sz="2400" dirty="0" err="1">
                <a:solidFill>
                  <a:schemeClr val="tx1"/>
                </a:solidFill>
              </a:rPr>
              <a:t>máu</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tượng</a:t>
            </a:r>
            <a:r>
              <a:rPr lang="en-US" sz="2400" dirty="0">
                <a:solidFill>
                  <a:schemeClr val="tx1"/>
                </a:solidFill>
              </a:rPr>
              <a:t> </a:t>
            </a:r>
            <a:r>
              <a:rPr lang="en-US" sz="2400" dirty="0" err="1">
                <a:solidFill>
                  <a:schemeClr val="tx1"/>
                </a:solidFill>
              </a:rPr>
              <a:t>máu</a:t>
            </a:r>
            <a:r>
              <a:rPr lang="en-US" sz="2400" dirty="0">
                <a:solidFill>
                  <a:schemeClr val="tx1"/>
                </a:solidFill>
              </a:rPr>
              <a:t> </a:t>
            </a:r>
            <a:r>
              <a:rPr lang="en-US" sz="2400" dirty="0" err="1">
                <a:solidFill>
                  <a:schemeClr val="tx1"/>
                </a:solidFill>
              </a:rPr>
              <a:t>từ</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hô</a:t>
            </a:r>
            <a:r>
              <a:rPr lang="en-US" sz="2400" dirty="0">
                <a:solidFill>
                  <a:schemeClr val="tx1"/>
                </a:solidFill>
              </a:rPr>
              <a:t> </a:t>
            </a:r>
            <a:r>
              <a:rPr lang="en-US" sz="2400" dirty="0" err="1">
                <a:solidFill>
                  <a:schemeClr val="tx1"/>
                </a:solidFill>
              </a:rPr>
              <a:t>hấp</a:t>
            </a:r>
            <a:r>
              <a:rPr lang="en-US" sz="2400" dirty="0">
                <a:solidFill>
                  <a:schemeClr val="tx1"/>
                </a:solidFill>
              </a:rPr>
              <a:t> </a:t>
            </a:r>
            <a:r>
              <a:rPr lang="en-US" sz="2400" dirty="0" err="1">
                <a:solidFill>
                  <a:schemeClr val="tx1"/>
                </a:solidFill>
              </a:rPr>
              <a:t>dưới</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thoát</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ngoài</a:t>
            </a:r>
            <a:r>
              <a:rPr lang="en-US" sz="2400" dirty="0">
                <a:solidFill>
                  <a:schemeClr val="tx1"/>
                </a:solidFill>
              </a:rPr>
              <a:t> qua </a:t>
            </a:r>
            <a:r>
              <a:rPr lang="en-US" sz="2400" dirty="0" err="1">
                <a:solidFill>
                  <a:schemeClr val="tx1"/>
                </a:solidFill>
              </a:rPr>
              <a:t>miệng</a:t>
            </a:r>
            <a:r>
              <a:rPr lang="en-US" sz="2400" dirty="0">
                <a:solidFill>
                  <a:schemeClr val="tx1"/>
                </a:solidFill>
              </a:rPr>
              <a:t>. Ho </a:t>
            </a:r>
            <a:r>
              <a:rPr lang="en-US" sz="2400" dirty="0" err="1">
                <a:solidFill>
                  <a:schemeClr val="tx1"/>
                </a:solidFill>
              </a:rPr>
              <a:t>ra</a:t>
            </a:r>
            <a:r>
              <a:rPr lang="en-US" sz="2400" dirty="0">
                <a:solidFill>
                  <a:schemeClr val="tx1"/>
                </a:solidFill>
              </a:rPr>
              <a:t> </a:t>
            </a:r>
            <a:r>
              <a:rPr lang="en-US" sz="2400" dirty="0" err="1">
                <a:solidFill>
                  <a:schemeClr val="tx1"/>
                </a:solidFill>
              </a:rPr>
              <a:t>máu</a:t>
            </a:r>
            <a:r>
              <a:rPr lang="en-US" sz="2400" dirty="0">
                <a:solidFill>
                  <a:schemeClr val="tx1"/>
                </a:solidFill>
              </a:rPr>
              <a:t> </a:t>
            </a:r>
            <a:r>
              <a:rPr lang="en-US" sz="2400" dirty="0" err="1">
                <a:solidFill>
                  <a:schemeClr val="tx1"/>
                </a:solidFill>
              </a:rPr>
              <a:t>thường</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một</a:t>
            </a:r>
            <a:r>
              <a:rPr lang="en-US" sz="2400" dirty="0">
                <a:solidFill>
                  <a:schemeClr val="tx1"/>
                </a:solidFill>
              </a:rPr>
              <a:t> </a:t>
            </a:r>
            <a:r>
              <a:rPr lang="en-US" sz="2400" dirty="0" err="1">
                <a:solidFill>
                  <a:schemeClr val="tx1"/>
                </a:solidFill>
              </a:rPr>
              <a:t>cấp</a:t>
            </a:r>
            <a:r>
              <a:rPr lang="en-US" sz="2400" dirty="0">
                <a:solidFill>
                  <a:schemeClr val="tx1"/>
                </a:solidFill>
              </a:rPr>
              <a:t> </a:t>
            </a:r>
            <a:r>
              <a:rPr lang="en-US" sz="2400" dirty="0" err="1">
                <a:solidFill>
                  <a:schemeClr val="tx1"/>
                </a:solidFill>
              </a:rPr>
              <a:t>cứu</a:t>
            </a:r>
            <a:r>
              <a:rPr lang="en-US" sz="2400" dirty="0">
                <a:solidFill>
                  <a:schemeClr val="tx1"/>
                </a:solidFill>
              </a:rPr>
              <a:t> </a:t>
            </a:r>
            <a:r>
              <a:rPr lang="en-US" sz="2400" dirty="0" err="1">
                <a:solidFill>
                  <a:schemeClr val="tx1"/>
                </a:solidFill>
              </a:rPr>
              <a:t>nội</a:t>
            </a:r>
            <a:r>
              <a:rPr lang="en-US" sz="2400" dirty="0">
                <a:solidFill>
                  <a:schemeClr val="tx1"/>
                </a:solidFill>
              </a:rPr>
              <a:t> </a:t>
            </a:r>
            <a:r>
              <a:rPr lang="en-US" sz="2400" dirty="0" err="1">
                <a:solidFill>
                  <a:schemeClr val="tx1"/>
                </a:solidFill>
              </a:rPr>
              <a:t>khoa</a:t>
            </a:r>
            <a:r>
              <a:rPr lang="en-US" sz="2400" dirty="0">
                <a:solidFill>
                  <a:schemeClr val="tx1"/>
                </a:solidFill>
              </a:rPr>
              <a:t>.</a:t>
            </a:r>
          </a:p>
          <a:p>
            <a:pPr algn="just">
              <a:lnSpc>
                <a:spcPct val="150000"/>
              </a:lnSpc>
            </a:pPr>
            <a:endParaRPr lang="en-US" sz="2400" dirty="0">
              <a:solidFill>
                <a:schemeClr val="tx1"/>
              </a:solidFill>
            </a:endParaRPr>
          </a:p>
        </p:txBody>
      </p:sp>
      <p:pic>
        <p:nvPicPr>
          <p:cNvPr id="5122" name="Picture 2" descr="Image result for ho ra má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892" y="1390270"/>
            <a:ext cx="4803923" cy="319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01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10921284" cy="5924282"/>
          </a:xfrm>
        </p:spPr>
        <p:txBody>
          <a:bodyPr>
            <a:normAutofit/>
          </a:bodyPr>
          <a:lstStyle/>
          <a:p>
            <a:pPr algn="just">
              <a:lnSpc>
                <a:spcPct val="150000"/>
              </a:lnSpc>
            </a:pPr>
            <a:r>
              <a:rPr lang="en-US" sz="2800" b="1" dirty="0">
                <a:solidFill>
                  <a:schemeClr val="tx1"/>
                </a:solidFill>
              </a:rPr>
              <a:t>- </a:t>
            </a:r>
            <a:r>
              <a:rPr lang="en-US" sz="2800" b="1" dirty="0" err="1">
                <a:solidFill>
                  <a:schemeClr val="tx1"/>
                </a:solidFill>
              </a:rPr>
              <a:t>Cần</a:t>
            </a:r>
            <a:r>
              <a:rPr lang="en-US" sz="2800" b="1" dirty="0">
                <a:solidFill>
                  <a:schemeClr val="tx1"/>
                </a:solidFill>
              </a:rPr>
              <a:t> </a:t>
            </a:r>
            <a:r>
              <a:rPr lang="en-US" sz="2800" b="1" dirty="0" err="1">
                <a:solidFill>
                  <a:schemeClr val="tx1"/>
                </a:solidFill>
              </a:rPr>
              <a:t>phân</a:t>
            </a:r>
            <a:r>
              <a:rPr lang="en-US" sz="2800" b="1" dirty="0">
                <a:solidFill>
                  <a:schemeClr val="tx1"/>
                </a:solidFill>
              </a:rPr>
              <a:t> </a:t>
            </a:r>
            <a:r>
              <a:rPr lang="en-US" sz="2800" b="1" dirty="0" err="1">
                <a:solidFill>
                  <a:schemeClr val="tx1"/>
                </a:solidFill>
              </a:rPr>
              <a:t>biệt</a:t>
            </a:r>
            <a:r>
              <a:rPr lang="en-US" sz="2800" b="1" dirty="0">
                <a:solidFill>
                  <a:schemeClr val="tx1"/>
                </a:solidFill>
              </a:rPr>
              <a:t> ho </a:t>
            </a:r>
            <a:r>
              <a:rPr lang="en-US" sz="2800" b="1" dirty="0" err="1">
                <a:solidFill>
                  <a:schemeClr val="tx1"/>
                </a:solidFill>
              </a:rPr>
              <a:t>máu</a:t>
            </a:r>
            <a:r>
              <a:rPr lang="en-US" sz="2800" b="1" dirty="0">
                <a:solidFill>
                  <a:schemeClr val="tx1"/>
                </a:solidFill>
              </a:rPr>
              <a:t> </a:t>
            </a:r>
            <a:r>
              <a:rPr lang="en-US" sz="2800" b="1" dirty="0" err="1">
                <a:solidFill>
                  <a:schemeClr val="tx1"/>
                </a:solidFill>
              </a:rPr>
              <a:t>với</a:t>
            </a:r>
            <a:r>
              <a:rPr lang="en-US" sz="2800" b="1" dirty="0">
                <a:solidFill>
                  <a:schemeClr val="tx1"/>
                </a:solidFill>
              </a:rPr>
              <a:t>:</a:t>
            </a:r>
          </a:p>
          <a:p>
            <a:pPr algn="just">
              <a:lnSpc>
                <a:spcPct val="150000"/>
              </a:lnSpc>
            </a:pPr>
            <a:r>
              <a:rPr lang="en-US" sz="2800" b="1" dirty="0">
                <a:solidFill>
                  <a:schemeClr val="tx1"/>
                </a:solidFill>
              </a:rPr>
              <a:t>+ </a:t>
            </a:r>
            <a:r>
              <a:rPr lang="en-US" sz="2800" b="1" dirty="0" err="1">
                <a:solidFill>
                  <a:schemeClr val="tx1"/>
                </a:solidFill>
              </a:rPr>
              <a:t>Nôn</a:t>
            </a:r>
            <a:r>
              <a:rPr lang="en-US" sz="2800" b="1" dirty="0">
                <a:solidFill>
                  <a:schemeClr val="tx1"/>
                </a:solidFill>
              </a:rPr>
              <a:t> </a:t>
            </a:r>
            <a:r>
              <a:rPr lang="en-US" sz="2800" b="1" dirty="0" err="1">
                <a:solidFill>
                  <a:schemeClr val="tx1"/>
                </a:solidFill>
              </a:rPr>
              <a:t>ra</a:t>
            </a:r>
            <a:r>
              <a:rPr lang="en-US" sz="2800" b="1" dirty="0">
                <a:solidFill>
                  <a:schemeClr val="tx1"/>
                </a:solidFill>
              </a:rPr>
              <a:t> </a:t>
            </a:r>
            <a:r>
              <a:rPr lang="en-US" sz="2800" b="1" dirty="0" err="1">
                <a:solidFill>
                  <a:schemeClr val="tx1"/>
                </a:solidFill>
              </a:rPr>
              <a:t>máu</a:t>
            </a:r>
            <a:r>
              <a:rPr lang="en-US" sz="2800" dirty="0">
                <a:solidFill>
                  <a:schemeClr val="tx1"/>
                </a:solidFill>
              </a:rPr>
              <a:t>: </a:t>
            </a:r>
            <a:r>
              <a:rPr lang="en-US" sz="2800" dirty="0" err="1">
                <a:solidFill>
                  <a:schemeClr val="tx1"/>
                </a:solidFill>
              </a:rPr>
              <a:t>Máu</a:t>
            </a:r>
            <a:r>
              <a:rPr lang="en-US" sz="2800" dirty="0">
                <a:solidFill>
                  <a:schemeClr val="tx1"/>
                </a:solidFill>
              </a:rPr>
              <a:t> do </a:t>
            </a:r>
            <a:r>
              <a:rPr lang="en-US" sz="2800" dirty="0" err="1">
                <a:solidFill>
                  <a:schemeClr val="tx1"/>
                </a:solidFill>
              </a:rPr>
              <a:t>nôn</a:t>
            </a:r>
            <a:r>
              <a:rPr lang="en-US" sz="2800" dirty="0">
                <a:solidFill>
                  <a:schemeClr val="tx1"/>
                </a:solidFill>
              </a:rPr>
              <a:t> </a:t>
            </a:r>
            <a:r>
              <a:rPr lang="en-US" sz="2800" dirty="0" err="1">
                <a:solidFill>
                  <a:schemeClr val="tx1"/>
                </a:solidFill>
              </a:rPr>
              <a:t>ra</a:t>
            </a:r>
            <a:r>
              <a:rPr lang="en-US" sz="2800" dirty="0">
                <a:solidFill>
                  <a:schemeClr val="tx1"/>
                </a:solidFill>
              </a:rPr>
              <a:t> </a:t>
            </a:r>
            <a:r>
              <a:rPr lang="en-US" sz="2800" dirty="0" err="1">
                <a:solidFill>
                  <a:schemeClr val="tx1"/>
                </a:solidFill>
              </a:rPr>
              <a:t>thường</a:t>
            </a:r>
            <a:r>
              <a:rPr lang="en-US" sz="2800" dirty="0">
                <a:solidFill>
                  <a:schemeClr val="tx1"/>
                </a:solidFill>
              </a:rPr>
              <a:t> </a:t>
            </a:r>
            <a:r>
              <a:rPr lang="en-US" sz="2800" dirty="0" err="1">
                <a:solidFill>
                  <a:schemeClr val="tx1"/>
                </a:solidFill>
              </a:rPr>
              <a:t>lẫn</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ăn</a:t>
            </a:r>
            <a:r>
              <a:rPr lang="en-US" sz="2800" dirty="0">
                <a:solidFill>
                  <a:schemeClr val="tx1"/>
                </a:solidFill>
              </a:rPr>
              <a:t>, </a:t>
            </a:r>
            <a:r>
              <a:rPr lang="en-US" sz="2800" dirty="0" err="1">
                <a:solidFill>
                  <a:schemeClr val="tx1"/>
                </a:solidFill>
              </a:rPr>
              <a:t>đỏ</a:t>
            </a:r>
            <a:r>
              <a:rPr lang="en-US" sz="2800" dirty="0">
                <a:solidFill>
                  <a:schemeClr val="tx1"/>
                </a:solidFill>
              </a:rPr>
              <a:t> </a:t>
            </a:r>
            <a:r>
              <a:rPr lang="en-US" sz="2800" dirty="0" err="1">
                <a:solidFill>
                  <a:schemeClr val="tx1"/>
                </a:solidFill>
              </a:rPr>
              <a:t>thẫm</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khi</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máu</a:t>
            </a:r>
            <a:r>
              <a:rPr lang="en-US" sz="2800" dirty="0">
                <a:solidFill>
                  <a:schemeClr val="tx1"/>
                </a:solidFill>
              </a:rPr>
              <a:t> </a:t>
            </a:r>
            <a:r>
              <a:rPr lang="en-US" sz="2800" dirty="0" err="1">
                <a:solidFill>
                  <a:schemeClr val="tx1"/>
                </a:solidFill>
              </a:rPr>
              <a:t>cục</a:t>
            </a:r>
            <a:r>
              <a:rPr lang="en-US" sz="2800" dirty="0">
                <a:solidFill>
                  <a:schemeClr val="tx1"/>
                </a:solidFill>
              </a:rPr>
              <a:t>, </a:t>
            </a:r>
            <a:r>
              <a:rPr lang="en-US" sz="2800" dirty="0" err="1">
                <a:solidFill>
                  <a:schemeClr val="tx1"/>
                </a:solidFill>
              </a:rPr>
              <a:t>sau</a:t>
            </a:r>
            <a:r>
              <a:rPr lang="en-US" sz="2800" dirty="0">
                <a:solidFill>
                  <a:schemeClr val="tx1"/>
                </a:solidFill>
              </a:rPr>
              <a:t> </a:t>
            </a:r>
            <a:r>
              <a:rPr lang="en-US" sz="2800" dirty="0" err="1">
                <a:solidFill>
                  <a:schemeClr val="tx1"/>
                </a:solidFill>
              </a:rPr>
              <a:t>đó</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còn</a:t>
            </a:r>
            <a:r>
              <a:rPr lang="en-US" sz="2800" dirty="0">
                <a:solidFill>
                  <a:schemeClr val="tx1"/>
                </a:solidFill>
              </a:rPr>
              <a:t> </a:t>
            </a:r>
            <a:r>
              <a:rPr lang="en-US" sz="2800" dirty="0" err="1">
                <a:solidFill>
                  <a:schemeClr val="tx1"/>
                </a:solidFill>
              </a:rPr>
              <a:t>ỉa</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đen</a:t>
            </a:r>
            <a:r>
              <a:rPr lang="en-US" sz="2800" dirty="0">
                <a:solidFill>
                  <a:schemeClr val="tx1"/>
                </a:solidFill>
              </a:rPr>
              <a:t>.</a:t>
            </a:r>
          </a:p>
          <a:p>
            <a:pPr algn="just">
              <a:lnSpc>
                <a:spcPct val="150000"/>
              </a:lnSpc>
            </a:pPr>
            <a:r>
              <a:rPr lang="en-US" sz="2800" b="1" dirty="0">
                <a:solidFill>
                  <a:schemeClr val="tx1"/>
                </a:solidFill>
              </a:rPr>
              <a:t>+ </a:t>
            </a:r>
            <a:r>
              <a:rPr lang="en-US" sz="2800" b="1" dirty="0" err="1">
                <a:solidFill>
                  <a:schemeClr val="tx1"/>
                </a:solidFill>
              </a:rPr>
              <a:t>Chảy</a:t>
            </a:r>
            <a:r>
              <a:rPr lang="en-US" sz="2800" b="1" dirty="0">
                <a:solidFill>
                  <a:schemeClr val="tx1"/>
                </a:solidFill>
              </a:rPr>
              <a:t> </a:t>
            </a:r>
            <a:r>
              <a:rPr lang="en-US" sz="2800" b="1" dirty="0" err="1">
                <a:solidFill>
                  <a:schemeClr val="tx1"/>
                </a:solidFill>
              </a:rPr>
              <a:t>máu</a:t>
            </a:r>
            <a:r>
              <a:rPr lang="en-US" sz="2800" b="1" dirty="0">
                <a:solidFill>
                  <a:schemeClr val="tx1"/>
                </a:solidFill>
              </a:rPr>
              <a:t> cam</a:t>
            </a:r>
            <a:r>
              <a:rPr lang="en-US" sz="2800" dirty="0">
                <a:solidFill>
                  <a:schemeClr val="tx1"/>
                </a:solidFill>
              </a:rPr>
              <a:t>: </a:t>
            </a:r>
            <a:r>
              <a:rPr lang="en-US" sz="2800" dirty="0" err="1">
                <a:solidFill>
                  <a:schemeClr val="tx1"/>
                </a:solidFill>
              </a:rPr>
              <a:t>Nên</a:t>
            </a:r>
            <a:r>
              <a:rPr lang="en-US" sz="2800" dirty="0">
                <a:solidFill>
                  <a:schemeClr val="tx1"/>
                </a:solidFill>
              </a:rPr>
              <a:t> </a:t>
            </a:r>
            <a:r>
              <a:rPr lang="en-US" sz="2800" dirty="0" err="1">
                <a:solidFill>
                  <a:schemeClr val="tx1"/>
                </a:solidFill>
              </a:rPr>
              <a:t>khám</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lỗ</a:t>
            </a:r>
            <a:r>
              <a:rPr lang="en-US" sz="2800" dirty="0">
                <a:solidFill>
                  <a:schemeClr val="tx1"/>
                </a:solidFill>
              </a:rPr>
              <a:t> </a:t>
            </a:r>
            <a:r>
              <a:rPr lang="en-US" sz="2800" dirty="0" err="1">
                <a:solidFill>
                  <a:schemeClr val="tx1"/>
                </a:solidFill>
              </a:rPr>
              <a:t>mũi</a:t>
            </a:r>
            <a:r>
              <a:rPr lang="en-US" sz="2800" dirty="0">
                <a:solidFill>
                  <a:schemeClr val="tx1"/>
                </a:solidFill>
              </a:rPr>
              <a:t> </a:t>
            </a:r>
            <a:r>
              <a:rPr lang="en-US" sz="2800" dirty="0" err="1">
                <a:solidFill>
                  <a:schemeClr val="tx1"/>
                </a:solidFill>
              </a:rPr>
              <a:t>xem</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thấy</a:t>
            </a:r>
            <a:r>
              <a:rPr lang="en-US" sz="2800" dirty="0">
                <a:solidFill>
                  <a:schemeClr val="tx1"/>
                </a:solidFill>
              </a:rPr>
              <a:t> </a:t>
            </a:r>
            <a:r>
              <a:rPr lang="en-US" sz="2800" dirty="0" err="1">
                <a:solidFill>
                  <a:schemeClr val="tx1"/>
                </a:solidFill>
              </a:rPr>
              <a:t>chảy</a:t>
            </a:r>
            <a:r>
              <a:rPr lang="en-US" sz="2800" dirty="0">
                <a:solidFill>
                  <a:schemeClr val="tx1"/>
                </a:solidFill>
              </a:rPr>
              <a:t> </a:t>
            </a:r>
            <a:r>
              <a:rPr lang="en-US" sz="2800" dirty="0" err="1">
                <a:solidFill>
                  <a:schemeClr val="tx1"/>
                </a:solidFill>
              </a:rPr>
              <a:t>máu</a:t>
            </a:r>
            <a:r>
              <a:rPr lang="en-US" sz="2800" dirty="0">
                <a:solidFill>
                  <a:schemeClr val="tx1"/>
                </a:solidFill>
              </a:rPr>
              <a:t> </a:t>
            </a:r>
            <a:r>
              <a:rPr lang="en-US" sz="2800" dirty="0" err="1">
                <a:solidFill>
                  <a:schemeClr val="tx1"/>
                </a:solidFill>
              </a:rPr>
              <a:t>không</a:t>
            </a:r>
            <a:r>
              <a:rPr lang="en-US" sz="2800" dirty="0">
                <a:solidFill>
                  <a:schemeClr val="tx1"/>
                </a:solidFill>
              </a:rPr>
              <a:t>?</a:t>
            </a:r>
          </a:p>
          <a:p>
            <a:pPr algn="just">
              <a:lnSpc>
                <a:spcPct val="150000"/>
              </a:lnSpc>
            </a:pPr>
            <a:r>
              <a:rPr lang="en-US" sz="2800" b="1" dirty="0">
                <a:solidFill>
                  <a:schemeClr val="tx1"/>
                </a:solidFill>
              </a:rPr>
              <a:t>+ </a:t>
            </a:r>
            <a:r>
              <a:rPr lang="en-US" sz="2800" b="1" dirty="0" err="1">
                <a:solidFill>
                  <a:schemeClr val="tx1"/>
                </a:solidFill>
              </a:rPr>
              <a:t>Chảy</a:t>
            </a:r>
            <a:r>
              <a:rPr lang="en-US" sz="2800" b="1" dirty="0">
                <a:solidFill>
                  <a:schemeClr val="tx1"/>
                </a:solidFill>
              </a:rPr>
              <a:t> </a:t>
            </a:r>
            <a:r>
              <a:rPr lang="en-US" sz="2800" b="1" dirty="0" err="1">
                <a:solidFill>
                  <a:schemeClr val="tx1"/>
                </a:solidFill>
              </a:rPr>
              <a:t>máu</a:t>
            </a:r>
            <a:r>
              <a:rPr lang="en-US" sz="2800" b="1" dirty="0">
                <a:solidFill>
                  <a:schemeClr val="tx1"/>
                </a:solidFill>
              </a:rPr>
              <a:t> </a:t>
            </a:r>
            <a:r>
              <a:rPr lang="en-US" sz="2800" b="1" dirty="0" err="1">
                <a:solidFill>
                  <a:schemeClr val="tx1"/>
                </a:solidFill>
              </a:rPr>
              <a:t>trong</a:t>
            </a:r>
            <a:r>
              <a:rPr lang="en-US" sz="2800" b="1" dirty="0">
                <a:solidFill>
                  <a:schemeClr val="tx1"/>
                </a:solidFill>
              </a:rPr>
              <a:t> </a:t>
            </a:r>
            <a:r>
              <a:rPr lang="en-US" sz="2800" b="1" dirty="0" err="1">
                <a:solidFill>
                  <a:schemeClr val="tx1"/>
                </a:solidFill>
              </a:rPr>
              <a:t>miệng</a:t>
            </a:r>
            <a:r>
              <a:rPr lang="en-US" sz="2800" dirty="0">
                <a:solidFill>
                  <a:schemeClr val="tx1"/>
                </a:solidFill>
              </a:rPr>
              <a:t>: </a:t>
            </a:r>
            <a:r>
              <a:rPr lang="en-US" sz="2800" dirty="0" err="1">
                <a:solidFill>
                  <a:schemeClr val="tx1"/>
                </a:solidFill>
              </a:rPr>
              <a:t>Không</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nóng</a:t>
            </a:r>
            <a:r>
              <a:rPr lang="en-US" sz="2800" dirty="0">
                <a:solidFill>
                  <a:schemeClr val="tx1"/>
                </a:solidFill>
              </a:rPr>
              <a:t> </a:t>
            </a:r>
            <a:r>
              <a:rPr lang="en-US" sz="2800" dirty="0" err="1">
                <a:solidFill>
                  <a:schemeClr val="tx1"/>
                </a:solidFill>
              </a:rPr>
              <a:t>ngứa</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ngực</a:t>
            </a:r>
            <a:r>
              <a:rPr lang="en-US" sz="2800" dirty="0">
                <a:solidFill>
                  <a:schemeClr val="tx1"/>
                </a:solidFill>
              </a:rPr>
              <a:t>; </a:t>
            </a:r>
            <a:r>
              <a:rPr lang="en-US" sz="2800" dirty="0" err="1">
                <a:solidFill>
                  <a:schemeClr val="tx1"/>
                </a:solidFill>
              </a:rPr>
              <a:t>nên</a:t>
            </a:r>
            <a:r>
              <a:rPr lang="en-US" sz="2800" dirty="0">
                <a:solidFill>
                  <a:schemeClr val="tx1"/>
                </a:solidFill>
              </a:rPr>
              <a:t> </a:t>
            </a:r>
            <a:r>
              <a:rPr lang="en-US" sz="2800" dirty="0" err="1">
                <a:solidFill>
                  <a:schemeClr val="tx1"/>
                </a:solidFill>
              </a:rPr>
              <a:t>khám</a:t>
            </a:r>
            <a:r>
              <a:rPr lang="en-US" sz="2800" dirty="0">
                <a:solidFill>
                  <a:schemeClr val="tx1"/>
                </a:solidFill>
              </a:rPr>
              <a:t> </a:t>
            </a:r>
            <a:r>
              <a:rPr lang="en-US" sz="2800" dirty="0" err="1">
                <a:solidFill>
                  <a:schemeClr val="tx1"/>
                </a:solidFill>
              </a:rPr>
              <a:t>miệng</a:t>
            </a:r>
            <a:r>
              <a:rPr lang="en-US" sz="2800" dirty="0">
                <a:solidFill>
                  <a:schemeClr val="tx1"/>
                </a:solidFill>
              </a:rPr>
              <a:t>, </a:t>
            </a:r>
            <a:r>
              <a:rPr lang="en-US" sz="2800" dirty="0" err="1">
                <a:solidFill>
                  <a:schemeClr val="tx1"/>
                </a:solidFill>
              </a:rPr>
              <a:t>niêm</a:t>
            </a:r>
            <a:r>
              <a:rPr lang="en-US" sz="2800" dirty="0">
                <a:solidFill>
                  <a:schemeClr val="tx1"/>
                </a:solidFill>
              </a:rPr>
              <a:t> </a:t>
            </a:r>
            <a:r>
              <a:rPr lang="en-US" sz="2800" dirty="0" err="1">
                <a:solidFill>
                  <a:schemeClr val="tx1"/>
                </a:solidFill>
              </a:rPr>
              <a:t>mạc</a:t>
            </a:r>
            <a:r>
              <a:rPr lang="en-US" sz="2800" dirty="0">
                <a:solidFill>
                  <a:schemeClr val="tx1"/>
                </a:solidFill>
              </a:rPr>
              <a:t> </a:t>
            </a:r>
            <a:r>
              <a:rPr lang="en-US" sz="2800" dirty="0" err="1">
                <a:solidFill>
                  <a:schemeClr val="tx1"/>
                </a:solidFill>
              </a:rPr>
              <a:t>miệng</a:t>
            </a:r>
            <a:r>
              <a:rPr lang="en-US" sz="2800" dirty="0">
                <a:solidFill>
                  <a:schemeClr val="tx1"/>
                </a:solidFill>
              </a:rPr>
              <a:t>, </a:t>
            </a:r>
            <a:r>
              <a:rPr lang="en-US" sz="2800" dirty="0" err="1">
                <a:solidFill>
                  <a:schemeClr val="tx1"/>
                </a:solidFill>
              </a:rPr>
              <a:t>lợi</a:t>
            </a:r>
            <a:r>
              <a:rPr lang="en-US" sz="2800" dirty="0">
                <a:solidFill>
                  <a:schemeClr val="tx1"/>
                </a:solidFill>
              </a:rPr>
              <a:t>, </a:t>
            </a:r>
            <a:r>
              <a:rPr lang="en-US" sz="2800" dirty="0" err="1">
                <a:solidFill>
                  <a:schemeClr val="tx1"/>
                </a:solidFill>
              </a:rPr>
              <a:t>lưỡi</a:t>
            </a:r>
            <a:r>
              <a:rPr lang="en-US" sz="2800" dirty="0">
                <a:solidFill>
                  <a:schemeClr val="tx1"/>
                </a:solidFill>
              </a:rPr>
              <a:t> </a:t>
            </a:r>
            <a:r>
              <a:rPr lang="en-US" sz="2800" dirty="0" err="1">
                <a:solidFill>
                  <a:schemeClr val="tx1"/>
                </a:solidFill>
              </a:rPr>
              <a:t>xem</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chảy</a:t>
            </a:r>
            <a:r>
              <a:rPr lang="en-US" sz="2800" dirty="0">
                <a:solidFill>
                  <a:schemeClr val="tx1"/>
                </a:solidFill>
              </a:rPr>
              <a:t> </a:t>
            </a:r>
            <a:r>
              <a:rPr lang="en-US" sz="2800" dirty="0" err="1">
                <a:solidFill>
                  <a:schemeClr val="tx1"/>
                </a:solidFill>
              </a:rPr>
              <a:t>máu</a:t>
            </a:r>
            <a:r>
              <a:rPr lang="en-US" sz="2800" dirty="0">
                <a:solidFill>
                  <a:schemeClr val="tx1"/>
                </a:solidFill>
              </a:rPr>
              <a:t> </a:t>
            </a:r>
            <a:r>
              <a:rPr lang="en-US" sz="2800" dirty="0" err="1">
                <a:solidFill>
                  <a:schemeClr val="tx1"/>
                </a:solidFill>
              </a:rPr>
              <a:t>không</a:t>
            </a:r>
            <a:r>
              <a:rPr lang="en-US" sz="2800" dirty="0">
                <a:solidFill>
                  <a:schemeClr val="tx1"/>
                </a:solidFill>
              </a:rPr>
              <a:t>?</a:t>
            </a:r>
          </a:p>
          <a:p>
            <a:pPr algn="just">
              <a:lnSpc>
                <a:spcPct val="150000"/>
              </a:lnSpc>
            </a:pPr>
            <a:endParaRPr lang="en-US" sz="2800" dirty="0">
              <a:solidFill>
                <a:schemeClr val="tx1"/>
              </a:solidFill>
            </a:endParaRPr>
          </a:p>
        </p:txBody>
      </p:sp>
    </p:spTree>
    <p:extLst>
      <p:ext uri="{BB962C8B-B14F-4D97-AF65-F5344CB8AC3E}">
        <p14:creationId xmlns:p14="http://schemas.microsoft.com/office/powerpoint/2010/main" val="2629002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234336"/>
              </p:ext>
            </p:extLst>
          </p:nvPr>
        </p:nvGraphicFramePr>
        <p:xfrm>
          <a:off x="1390919" y="734097"/>
          <a:ext cx="10509160" cy="5587179"/>
        </p:xfrm>
        <a:graphic>
          <a:graphicData uri="http://schemas.openxmlformats.org/drawingml/2006/table">
            <a:tbl>
              <a:tblPr firstRow="1" firstCol="1" lastRow="1" lastCol="1" bandRow="1" bandCol="1"/>
              <a:tblGrid>
                <a:gridCol w="1632490">
                  <a:extLst>
                    <a:ext uri="{9D8B030D-6E8A-4147-A177-3AD203B41FA5}">
                      <a16:colId xmlns:a16="http://schemas.microsoft.com/office/drawing/2014/main" val="20000"/>
                    </a:ext>
                  </a:extLst>
                </a:gridCol>
                <a:gridCol w="3712783">
                  <a:extLst>
                    <a:ext uri="{9D8B030D-6E8A-4147-A177-3AD203B41FA5}">
                      <a16:colId xmlns:a16="http://schemas.microsoft.com/office/drawing/2014/main" val="20001"/>
                    </a:ext>
                  </a:extLst>
                </a:gridCol>
                <a:gridCol w="5163887">
                  <a:extLst>
                    <a:ext uri="{9D8B030D-6E8A-4147-A177-3AD203B41FA5}">
                      <a16:colId xmlns:a16="http://schemas.microsoft.com/office/drawing/2014/main" val="20002"/>
                    </a:ext>
                  </a:extLst>
                </a:gridCol>
              </a:tblGrid>
              <a:tr h="388801">
                <a:tc>
                  <a:txBody>
                    <a:bodyPr/>
                    <a:lstStyle/>
                    <a:p>
                      <a:pPr marR="91440" algn="ctr">
                        <a:lnSpc>
                          <a:spcPct val="115000"/>
                        </a:lnSpc>
                        <a:spcAft>
                          <a:spcPts val="0"/>
                        </a:spcAft>
                      </a:pPr>
                      <a:r>
                        <a:rPr lang="en-US" sz="2400" b="1" dirty="0" err="1">
                          <a:effectLst/>
                          <a:latin typeface="+mn-lt"/>
                          <a:ea typeface="MS Mincho" panose="02020609040205080304" pitchFamily="49" charset="-128"/>
                          <a:cs typeface="Times New Roman" panose="02020603050405020304" pitchFamily="18" charset="0"/>
                        </a:rPr>
                        <a:t>Mức</a:t>
                      </a:r>
                      <a:r>
                        <a:rPr lang="en-US" sz="2400" b="1" dirty="0">
                          <a:effectLst/>
                          <a:latin typeface="+mn-lt"/>
                          <a:ea typeface="MS Mincho" panose="02020609040205080304" pitchFamily="49" charset="-128"/>
                          <a:cs typeface="Times New Roman" panose="02020603050405020304" pitchFamily="18" charset="0"/>
                        </a:rPr>
                        <a:t> </a:t>
                      </a:r>
                      <a:r>
                        <a:rPr lang="en-US" sz="2400" b="1" dirty="0" err="1">
                          <a:effectLst/>
                          <a:latin typeface="+mn-lt"/>
                          <a:ea typeface="MS Mincho" panose="02020609040205080304" pitchFamily="49" charset="-128"/>
                          <a:cs typeface="Times New Roman" panose="02020603050405020304" pitchFamily="18" charset="0"/>
                        </a:rPr>
                        <a:t>độ</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ctr">
                        <a:lnSpc>
                          <a:spcPct val="115000"/>
                        </a:lnSpc>
                        <a:spcAft>
                          <a:spcPts val="0"/>
                        </a:spcAft>
                      </a:pPr>
                      <a:r>
                        <a:rPr lang="pl-PL" sz="2400" b="1" dirty="0">
                          <a:effectLst/>
                          <a:latin typeface="+mn-lt"/>
                          <a:ea typeface="MS Mincho" panose="02020609040205080304" pitchFamily="49" charset="-128"/>
                          <a:cs typeface="Times New Roman" panose="02020603050405020304" pitchFamily="18" charset="0"/>
                        </a:rPr>
                        <a:t>Lượng máu ho khạc</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ctr">
                        <a:lnSpc>
                          <a:spcPct val="115000"/>
                        </a:lnSpc>
                        <a:spcAft>
                          <a:spcPts val="0"/>
                        </a:spcAft>
                      </a:pPr>
                      <a:r>
                        <a:rPr lang="en-US" sz="2400" b="1" dirty="0" err="1">
                          <a:effectLst/>
                          <a:latin typeface="+mn-lt"/>
                          <a:ea typeface="MS Mincho" panose="02020609040205080304" pitchFamily="49" charset="-128"/>
                          <a:cs typeface="Times New Roman" panose="02020603050405020304" pitchFamily="18" charset="0"/>
                        </a:rPr>
                        <a:t>Mạch</a:t>
                      </a:r>
                      <a:r>
                        <a:rPr lang="en-US" sz="2400" b="1" dirty="0">
                          <a:effectLst/>
                          <a:latin typeface="+mn-lt"/>
                          <a:ea typeface="MS Mincho" panose="02020609040205080304" pitchFamily="49" charset="-128"/>
                          <a:cs typeface="Times New Roman" panose="02020603050405020304" pitchFamily="18" charset="0"/>
                        </a:rPr>
                        <a:t> - HA</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66406">
                <a:tc>
                  <a:txBody>
                    <a:bodyPr/>
                    <a:lstStyle/>
                    <a:p>
                      <a:pPr marR="91440" algn="just">
                        <a:lnSpc>
                          <a:spcPct val="115000"/>
                        </a:lnSpc>
                        <a:spcAft>
                          <a:spcPts val="0"/>
                        </a:spcAft>
                      </a:pPr>
                      <a:r>
                        <a:rPr lang="en-US" sz="2400" dirty="0" err="1">
                          <a:solidFill>
                            <a:srgbClr val="FF0000"/>
                          </a:solidFill>
                          <a:effectLst/>
                          <a:latin typeface="+mn-lt"/>
                          <a:ea typeface="MS Mincho" panose="02020609040205080304" pitchFamily="49" charset="-128"/>
                          <a:cs typeface="Times New Roman" panose="02020603050405020304" pitchFamily="18" charset="0"/>
                        </a:rPr>
                        <a:t>Nhẹ</a:t>
                      </a:r>
                      <a:endParaRPr lang="en-US" sz="20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pl-PL" sz="2400" dirty="0">
                          <a:effectLst/>
                          <a:latin typeface="+mn-lt"/>
                          <a:ea typeface="MS Mincho" panose="02020609040205080304" pitchFamily="49" charset="-128"/>
                          <a:cs typeface="Times New Roman" panose="02020603050405020304" pitchFamily="18" charset="0"/>
                        </a:rPr>
                        <a:t>Khạc một vài bãi đờm lẫn máu, lượng máu &lt; 100ml/24h</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820" marR="91440" indent="381000" algn="l">
                        <a:lnSpc>
                          <a:spcPct val="115000"/>
                        </a:lnSpc>
                        <a:spcAft>
                          <a:spcPts val="0"/>
                        </a:spcAft>
                      </a:pPr>
                      <a:r>
                        <a:rPr lang="en-US" sz="2400" dirty="0" err="1">
                          <a:effectLst/>
                          <a:latin typeface="+mn-lt"/>
                          <a:ea typeface="MS Mincho" panose="02020609040205080304" pitchFamily="49" charset="-128"/>
                          <a:cs typeface="Times New Roman" panose="02020603050405020304" pitchFamily="18" charset="0"/>
                        </a:rPr>
                        <a:t>Không</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thay</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đổi</a:t>
                      </a:r>
                      <a:r>
                        <a:rPr lang="en-US" sz="2400" dirty="0">
                          <a:effectLst/>
                          <a:latin typeface="+mn-lt"/>
                          <a:ea typeface="MS Mincho" panose="02020609040205080304" pitchFamily="49" charset="-128"/>
                          <a:cs typeface="Times New Roman" panose="02020603050405020304" pitchFamily="18" charset="0"/>
                        </a:rPr>
                        <a:t>.</a:t>
                      </a:r>
                      <a:endParaRPr lang="en-US" sz="2000" dirty="0">
                        <a:effectLst/>
                        <a:latin typeface="+mn-lt"/>
                        <a:ea typeface="MS Mincho" panose="02020609040205080304" pitchFamily="49" charset="-128"/>
                        <a:cs typeface="Times New Roman" panose="02020603050405020304" pitchFamily="18" charset="0"/>
                      </a:endParaRPr>
                    </a:p>
                    <a:p>
                      <a:pPr marR="91440" algn="just">
                        <a:lnSpc>
                          <a:spcPct val="115000"/>
                        </a:lnSpc>
                        <a:spcAft>
                          <a:spcPts val="0"/>
                        </a:spcAft>
                      </a:pPr>
                      <a:r>
                        <a:rPr lang="en-US" sz="2400" dirty="0">
                          <a:effectLst/>
                          <a:latin typeface="+mn-lt"/>
                          <a:ea typeface="MS Mincho" panose="02020609040205080304" pitchFamily="49" charset="-128"/>
                          <a:cs typeface="Times New Roman" panose="02020603050405020304" pitchFamily="18" charset="0"/>
                        </a:rPr>
                        <a:t> </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6406">
                <a:tc>
                  <a:txBody>
                    <a:bodyPr/>
                    <a:lstStyle/>
                    <a:p>
                      <a:pPr marR="91440" algn="just">
                        <a:lnSpc>
                          <a:spcPct val="115000"/>
                        </a:lnSpc>
                        <a:spcAft>
                          <a:spcPts val="0"/>
                        </a:spcAft>
                      </a:pPr>
                      <a:r>
                        <a:rPr lang="en-US" sz="2400" dirty="0" err="1">
                          <a:solidFill>
                            <a:srgbClr val="FF0000"/>
                          </a:solidFill>
                          <a:effectLst/>
                          <a:latin typeface="+mn-lt"/>
                          <a:ea typeface="MS Mincho" panose="02020609040205080304" pitchFamily="49" charset="-128"/>
                          <a:cs typeface="Times New Roman" panose="02020603050405020304" pitchFamily="18" charset="0"/>
                        </a:rPr>
                        <a:t>Trung</a:t>
                      </a:r>
                      <a:r>
                        <a:rPr lang="en-US" sz="2400" dirty="0">
                          <a:solidFill>
                            <a:srgbClr val="FF0000"/>
                          </a:solidFill>
                          <a:effectLst/>
                          <a:latin typeface="+mn-lt"/>
                          <a:ea typeface="MS Mincho" panose="02020609040205080304" pitchFamily="49" charset="-128"/>
                          <a:cs typeface="Times New Roman" panose="02020603050405020304" pitchFamily="18" charset="0"/>
                        </a:rPr>
                        <a:t> </a:t>
                      </a:r>
                      <a:r>
                        <a:rPr lang="en-US" sz="2400" dirty="0" err="1">
                          <a:solidFill>
                            <a:srgbClr val="FF0000"/>
                          </a:solidFill>
                          <a:effectLst/>
                          <a:latin typeface="+mn-lt"/>
                          <a:ea typeface="MS Mincho" panose="02020609040205080304" pitchFamily="49" charset="-128"/>
                          <a:cs typeface="Times New Roman" panose="02020603050405020304" pitchFamily="18" charset="0"/>
                        </a:rPr>
                        <a:t>bình</a:t>
                      </a:r>
                      <a:endParaRPr lang="en-US" sz="20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400" dirty="0">
                          <a:effectLst/>
                          <a:latin typeface="+mn-lt"/>
                          <a:ea typeface="MS Mincho" panose="02020609040205080304" pitchFamily="49" charset="-128"/>
                          <a:cs typeface="Times New Roman" panose="02020603050405020304" pitchFamily="18" charset="0"/>
                        </a:rPr>
                        <a:t>100 - 200ml/24h</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400" dirty="0" err="1">
                          <a:effectLst/>
                          <a:latin typeface="+mn-lt"/>
                          <a:ea typeface="MS Mincho" panose="02020609040205080304" pitchFamily="49" charset="-128"/>
                          <a:cs typeface="Times New Roman" panose="02020603050405020304" pitchFamily="18" charset="0"/>
                        </a:rPr>
                        <a:t>Mạch</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và</a:t>
                      </a:r>
                      <a:r>
                        <a:rPr lang="en-US" sz="2400" dirty="0">
                          <a:effectLst/>
                          <a:latin typeface="+mn-lt"/>
                          <a:ea typeface="MS Mincho" panose="02020609040205080304" pitchFamily="49" charset="-128"/>
                          <a:cs typeface="Times New Roman" panose="02020603050405020304" pitchFamily="18" charset="0"/>
                        </a:rPr>
                        <a:t> HA </a:t>
                      </a:r>
                      <a:r>
                        <a:rPr lang="en-US" sz="2400" dirty="0" err="1">
                          <a:effectLst/>
                          <a:latin typeface="+mn-lt"/>
                          <a:ea typeface="MS Mincho" panose="02020609040205080304" pitchFamily="49" charset="-128"/>
                          <a:cs typeface="Times New Roman" panose="02020603050405020304" pitchFamily="18" charset="0"/>
                        </a:rPr>
                        <a:t>ổn</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định</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hoặc</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thay</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đổi</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ít</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như</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mạch</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hơi</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nhanh</a:t>
                      </a:r>
                      <a:r>
                        <a:rPr lang="en-US" sz="2400" dirty="0">
                          <a:effectLst/>
                          <a:latin typeface="+mn-lt"/>
                          <a:ea typeface="MS Mincho" panose="02020609040205080304" pitchFamily="49" charset="-128"/>
                          <a:cs typeface="Times New Roman" panose="02020603050405020304" pitchFamily="18" charset="0"/>
                        </a:rPr>
                        <a:t>, HA </a:t>
                      </a:r>
                      <a:r>
                        <a:rPr lang="en-US" sz="2400" dirty="0" err="1">
                          <a:effectLst/>
                          <a:latin typeface="+mn-lt"/>
                          <a:ea typeface="MS Mincho" panose="02020609040205080304" pitchFamily="49" charset="-128"/>
                          <a:cs typeface="Times New Roman" panose="02020603050405020304" pitchFamily="18" charset="0"/>
                        </a:rPr>
                        <a:t>giảm</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nhẹ</a:t>
                      </a:r>
                      <a:r>
                        <a:rPr lang="en-US" sz="2400" dirty="0">
                          <a:effectLst/>
                          <a:latin typeface="+mn-lt"/>
                          <a:ea typeface="MS Mincho" panose="02020609040205080304" pitchFamily="49" charset="-128"/>
                          <a:cs typeface="Times New Roman" panose="02020603050405020304" pitchFamily="18" charset="0"/>
                        </a:rPr>
                        <a:t>.</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77604">
                <a:tc>
                  <a:txBody>
                    <a:bodyPr/>
                    <a:lstStyle/>
                    <a:p>
                      <a:pPr marR="91440" algn="just">
                        <a:lnSpc>
                          <a:spcPct val="115000"/>
                        </a:lnSpc>
                        <a:spcAft>
                          <a:spcPts val="0"/>
                        </a:spcAft>
                      </a:pPr>
                      <a:r>
                        <a:rPr lang="en-US" sz="2400" dirty="0" err="1">
                          <a:solidFill>
                            <a:srgbClr val="FF0000"/>
                          </a:solidFill>
                          <a:effectLst/>
                          <a:latin typeface="+mn-lt"/>
                          <a:ea typeface="MS Mincho" panose="02020609040205080304" pitchFamily="49" charset="-128"/>
                          <a:cs typeface="Times New Roman" panose="02020603050405020304" pitchFamily="18" charset="0"/>
                        </a:rPr>
                        <a:t>Nặng</a:t>
                      </a:r>
                      <a:endParaRPr lang="en-US" sz="20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pt-BR" sz="2400">
                          <a:effectLst/>
                          <a:latin typeface="+mn-lt"/>
                          <a:ea typeface="MS Mincho" panose="02020609040205080304" pitchFamily="49" charset="-128"/>
                          <a:cs typeface="Times New Roman" panose="02020603050405020304" pitchFamily="18" charset="0"/>
                        </a:rPr>
                        <a:t>300 - 500ml/24h, có khi lên đến 1000ml</a:t>
                      </a:r>
                      <a:endParaRPr lang="en-US" sz="20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pt-BR" sz="2400" dirty="0">
                          <a:effectLst/>
                          <a:latin typeface="+mn-lt"/>
                          <a:ea typeface="MS Mincho" panose="02020609040205080304" pitchFamily="49" charset="-128"/>
                          <a:cs typeface="Times New Roman" panose="02020603050405020304" pitchFamily="18" charset="0"/>
                        </a:rPr>
                        <a:t>Mạch nhanh nhỏ, HA tụt, có SHH</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97029">
                <a:tc>
                  <a:txBody>
                    <a:bodyPr/>
                    <a:lstStyle/>
                    <a:p>
                      <a:pPr marR="91440" algn="just">
                        <a:lnSpc>
                          <a:spcPct val="115000"/>
                        </a:lnSpc>
                        <a:spcAft>
                          <a:spcPts val="0"/>
                        </a:spcAft>
                      </a:pPr>
                      <a:r>
                        <a:rPr lang="en-US" sz="2400" dirty="0" err="1">
                          <a:solidFill>
                            <a:srgbClr val="FF0000"/>
                          </a:solidFill>
                          <a:effectLst/>
                          <a:latin typeface="+mn-lt"/>
                          <a:ea typeface="MS Mincho" panose="02020609040205080304" pitchFamily="49" charset="-128"/>
                          <a:cs typeface="Times New Roman" panose="02020603050405020304" pitchFamily="18" charset="0"/>
                        </a:rPr>
                        <a:t>Rất</a:t>
                      </a:r>
                      <a:r>
                        <a:rPr lang="en-US" sz="2400" dirty="0">
                          <a:solidFill>
                            <a:srgbClr val="FF0000"/>
                          </a:solidFill>
                          <a:effectLst/>
                          <a:latin typeface="+mn-lt"/>
                          <a:ea typeface="MS Mincho" panose="02020609040205080304" pitchFamily="49" charset="-128"/>
                          <a:cs typeface="Times New Roman" panose="02020603050405020304" pitchFamily="18" charset="0"/>
                        </a:rPr>
                        <a:t> </a:t>
                      </a:r>
                      <a:r>
                        <a:rPr lang="en-US" sz="2400" dirty="0" err="1">
                          <a:solidFill>
                            <a:srgbClr val="FF0000"/>
                          </a:solidFill>
                          <a:effectLst/>
                          <a:latin typeface="+mn-lt"/>
                          <a:ea typeface="MS Mincho" panose="02020609040205080304" pitchFamily="49" charset="-128"/>
                          <a:cs typeface="Times New Roman" panose="02020603050405020304" pitchFamily="18" charset="0"/>
                        </a:rPr>
                        <a:t>nặng</a:t>
                      </a:r>
                      <a:endParaRPr lang="en-US" sz="2000" dirty="0">
                        <a:solidFill>
                          <a:srgbClr val="FF0000"/>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400" dirty="0">
                          <a:effectLst/>
                          <a:latin typeface="+mn-lt"/>
                          <a:ea typeface="MS Mincho" panose="02020609040205080304" pitchFamily="49" charset="-128"/>
                          <a:cs typeface="Times New Roman" panose="02020603050405020304" pitchFamily="18" charset="0"/>
                          <a:sym typeface="Symbol" panose="05050102010706020507" pitchFamily="18" charset="2"/>
                        </a:rPr>
                        <a:t></a:t>
                      </a:r>
                      <a:r>
                        <a:rPr lang="en-US" sz="2400" dirty="0">
                          <a:effectLst/>
                          <a:latin typeface="+mn-lt"/>
                          <a:ea typeface="MS Mincho" panose="02020609040205080304" pitchFamily="49" charset="-128"/>
                          <a:cs typeface="Times New Roman" panose="02020603050405020304" pitchFamily="18" charset="0"/>
                        </a:rPr>
                        <a:t> 1000ml/24h</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400" dirty="0" err="1">
                          <a:effectLst/>
                          <a:latin typeface="+mn-lt"/>
                          <a:ea typeface="MS Mincho" panose="02020609040205080304" pitchFamily="49" charset="-128"/>
                          <a:cs typeface="Times New Roman" panose="02020603050405020304" pitchFamily="18" charset="0"/>
                        </a:rPr>
                        <a:t>Mạch</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nhanh</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nhỏ</a:t>
                      </a:r>
                      <a:r>
                        <a:rPr lang="en-US" sz="2400" dirty="0">
                          <a:effectLst/>
                          <a:latin typeface="+mn-lt"/>
                          <a:ea typeface="MS Mincho" panose="02020609040205080304" pitchFamily="49" charset="-128"/>
                          <a:cs typeface="Times New Roman" panose="02020603050405020304" pitchFamily="18" charset="0"/>
                        </a:rPr>
                        <a:t>, HA </a:t>
                      </a:r>
                      <a:r>
                        <a:rPr lang="en-US" sz="2400" dirty="0" err="1">
                          <a:effectLst/>
                          <a:latin typeface="+mn-lt"/>
                          <a:ea typeface="MS Mincho" panose="02020609040205080304" pitchFamily="49" charset="-128"/>
                          <a:cs typeface="Times New Roman" panose="02020603050405020304" pitchFamily="18" charset="0"/>
                        </a:rPr>
                        <a:t>tụt</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có</a:t>
                      </a:r>
                      <a:r>
                        <a:rPr lang="en-US" sz="2400" dirty="0">
                          <a:effectLst/>
                          <a:latin typeface="+mn-lt"/>
                          <a:ea typeface="MS Mincho" panose="02020609040205080304" pitchFamily="49" charset="-128"/>
                          <a:cs typeface="Times New Roman" panose="02020603050405020304" pitchFamily="18" charset="0"/>
                        </a:rPr>
                        <a:t> SHH, NB </a:t>
                      </a:r>
                      <a:r>
                        <a:rPr lang="en-US" sz="2400" dirty="0" err="1">
                          <a:effectLst/>
                          <a:latin typeface="+mn-lt"/>
                          <a:ea typeface="MS Mincho" panose="02020609040205080304" pitchFamily="49" charset="-128"/>
                          <a:cs typeface="Times New Roman" panose="02020603050405020304" pitchFamily="18" charset="0"/>
                        </a:rPr>
                        <a:t>thường</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chết</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vì</a:t>
                      </a:r>
                      <a:r>
                        <a:rPr lang="en-US" sz="2400" dirty="0">
                          <a:effectLst/>
                          <a:latin typeface="+mn-lt"/>
                          <a:ea typeface="MS Mincho" panose="02020609040205080304" pitchFamily="49" charset="-128"/>
                          <a:cs typeface="Times New Roman" panose="02020603050405020304" pitchFamily="18" charset="0"/>
                        </a:rPr>
                        <a:t> SHH do </a:t>
                      </a:r>
                      <a:r>
                        <a:rPr lang="en-US" sz="2400" dirty="0" err="1">
                          <a:effectLst/>
                          <a:latin typeface="+mn-lt"/>
                          <a:ea typeface="MS Mincho" panose="02020609040205080304" pitchFamily="49" charset="-128"/>
                          <a:cs typeface="Times New Roman" panose="02020603050405020304" pitchFamily="18" charset="0"/>
                        </a:rPr>
                        <a:t>ngạt</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thở</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hoặc</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sốc</a:t>
                      </a:r>
                      <a:r>
                        <a:rPr lang="en-US" sz="2400" dirty="0">
                          <a:effectLst/>
                          <a:latin typeface="+mn-lt"/>
                          <a:ea typeface="MS Mincho" panose="02020609040205080304" pitchFamily="49" charset="-128"/>
                          <a:cs typeface="Times New Roman" panose="02020603050405020304" pitchFamily="18" charset="0"/>
                        </a:rPr>
                        <a:t> do </a:t>
                      </a:r>
                      <a:r>
                        <a:rPr lang="en-US" sz="2400" dirty="0" err="1">
                          <a:effectLst/>
                          <a:latin typeface="+mn-lt"/>
                          <a:ea typeface="MS Mincho" panose="02020609040205080304" pitchFamily="49" charset="-128"/>
                          <a:cs typeface="Times New Roman" panose="02020603050405020304" pitchFamily="18" charset="0"/>
                        </a:rPr>
                        <a:t>giảm</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thể</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tích</a:t>
                      </a:r>
                      <a:r>
                        <a:rPr lang="en-US" sz="2400" dirty="0">
                          <a:effectLst/>
                          <a:latin typeface="+mn-lt"/>
                          <a:ea typeface="MS Mincho" panose="02020609040205080304" pitchFamily="49" charset="-128"/>
                          <a:cs typeface="Times New Roman" panose="02020603050405020304" pitchFamily="18" charset="0"/>
                        </a:rPr>
                        <a:t> </a:t>
                      </a:r>
                      <a:r>
                        <a:rPr lang="en-US" sz="2400" dirty="0" err="1">
                          <a:effectLst/>
                          <a:latin typeface="+mn-lt"/>
                          <a:ea typeface="MS Mincho" panose="02020609040205080304" pitchFamily="49" charset="-128"/>
                          <a:cs typeface="Times New Roman" panose="02020603050405020304" pitchFamily="18" charset="0"/>
                        </a:rPr>
                        <a:t>máu</a:t>
                      </a:r>
                      <a:r>
                        <a:rPr lang="en-US" sz="2400" dirty="0">
                          <a:effectLst/>
                          <a:latin typeface="+mn-lt"/>
                          <a:ea typeface="MS Mincho" panose="02020609040205080304" pitchFamily="49" charset="-128"/>
                          <a:cs typeface="Times New Roman" panose="02020603050405020304" pitchFamily="18" charset="0"/>
                        </a:rPr>
                        <a:t>.</a:t>
                      </a:r>
                      <a:endParaRPr lang="en-US" sz="20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56020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5228822" cy="5924282"/>
          </a:xfrm>
        </p:spPr>
        <p:txBody>
          <a:bodyPr>
            <a:normAutofit fontScale="85000" lnSpcReduction="10000"/>
          </a:bodyPr>
          <a:lstStyle/>
          <a:p>
            <a:pPr>
              <a:lnSpc>
                <a:spcPct val="150000"/>
              </a:lnSpc>
            </a:pPr>
            <a:r>
              <a:rPr lang="en-US" sz="2800" b="1" dirty="0">
                <a:solidFill>
                  <a:schemeClr val="tx1">
                    <a:lumMod val="95000"/>
                    <a:lumOff val="5000"/>
                  </a:schemeClr>
                </a:solidFill>
              </a:rPr>
              <a:t>1.4.2. </a:t>
            </a:r>
            <a:r>
              <a:rPr lang="en-US" sz="2800" b="1" dirty="0" err="1">
                <a:solidFill>
                  <a:schemeClr val="tx1">
                    <a:lumMod val="95000"/>
                    <a:lumOff val="5000"/>
                  </a:schemeClr>
                </a:solidFill>
              </a:rPr>
              <a:t>Nguyên</a:t>
            </a:r>
            <a:r>
              <a:rPr lang="en-US" sz="2800" b="1" dirty="0">
                <a:solidFill>
                  <a:schemeClr val="tx1">
                    <a:lumMod val="95000"/>
                    <a:lumOff val="5000"/>
                  </a:schemeClr>
                </a:solidFill>
              </a:rPr>
              <a:t> </a:t>
            </a:r>
            <a:r>
              <a:rPr lang="en-US" sz="2800" b="1" dirty="0" err="1">
                <a:solidFill>
                  <a:schemeClr val="tx1">
                    <a:lumMod val="95000"/>
                    <a:lumOff val="5000"/>
                  </a:schemeClr>
                </a:solidFill>
              </a:rPr>
              <a:t>nhân</a:t>
            </a:r>
            <a:r>
              <a:rPr lang="en-US" sz="2800" b="1" dirty="0">
                <a:solidFill>
                  <a:schemeClr val="tx1">
                    <a:lumMod val="95000"/>
                    <a:lumOff val="5000"/>
                  </a:schemeClr>
                </a:solidFill>
              </a:rPr>
              <a:t> </a:t>
            </a:r>
            <a:r>
              <a:rPr lang="en-US" sz="2800" b="1" dirty="0" err="1">
                <a:solidFill>
                  <a:schemeClr val="tx1">
                    <a:lumMod val="95000"/>
                    <a:lumOff val="5000"/>
                  </a:schemeClr>
                </a:solidFill>
              </a:rPr>
              <a:t>và</a:t>
            </a:r>
            <a:r>
              <a:rPr lang="en-US" sz="2800" b="1" dirty="0">
                <a:solidFill>
                  <a:schemeClr val="tx1">
                    <a:lumMod val="95000"/>
                    <a:lumOff val="5000"/>
                  </a:schemeClr>
                </a:solidFill>
              </a:rPr>
              <a:t> </a:t>
            </a:r>
            <a:r>
              <a:rPr lang="en-US" sz="2800" b="1" dirty="0" err="1">
                <a:solidFill>
                  <a:schemeClr val="tx1">
                    <a:lumMod val="95000"/>
                    <a:lumOff val="5000"/>
                  </a:schemeClr>
                </a:solidFill>
              </a:rPr>
              <a:t>cơ</a:t>
            </a:r>
            <a:r>
              <a:rPr lang="en-US" sz="2800" b="1" dirty="0">
                <a:solidFill>
                  <a:schemeClr val="tx1">
                    <a:lumMod val="95000"/>
                    <a:lumOff val="5000"/>
                  </a:schemeClr>
                </a:solidFill>
              </a:rPr>
              <a:t> </a:t>
            </a:r>
            <a:r>
              <a:rPr lang="en-US" sz="2800" b="1" dirty="0" err="1">
                <a:solidFill>
                  <a:schemeClr val="tx1">
                    <a:lumMod val="95000"/>
                    <a:lumOff val="5000"/>
                  </a:schemeClr>
                </a:solidFill>
              </a:rPr>
              <a:t>chế</a:t>
            </a:r>
            <a:endParaRPr lang="en-US" sz="2800" dirty="0">
              <a:solidFill>
                <a:schemeClr val="tx1">
                  <a:lumMod val="95000"/>
                  <a:lumOff val="5000"/>
                </a:schemeClr>
              </a:solidFill>
            </a:endParaRPr>
          </a:p>
          <a:p>
            <a:pPr>
              <a:lnSpc>
                <a:spcPct val="150000"/>
              </a:lnSpc>
            </a:pPr>
            <a:r>
              <a:rPr lang="en-US" sz="2800" b="1" dirty="0">
                <a:solidFill>
                  <a:schemeClr val="tx1">
                    <a:lumMod val="95000"/>
                    <a:lumOff val="5000"/>
                  </a:schemeClr>
                </a:solidFill>
              </a:rPr>
              <a:t>- Do </a:t>
            </a:r>
            <a:r>
              <a:rPr lang="en-US" sz="2800" b="1" dirty="0" err="1">
                <a:solidFill>
                  <a:schemeClr val="tx1">
                    <a:lumMod val="95000"/>
                    <a:lumOff val="5000"/>
                  </a:schemeClr>
                </a:solidFill>
              </a:rPr>
              <a:t>loét</a:t>
            </a:r>
            <a:r>
              <a:rPr lang="en-US" sz="2800" b="1" dirty="0">
                <a:solidFill>
                  <a:schemeClr val="tx1">
                    <a:lumMod val="95000"/>
                    <a:lumOff val="5000"/>
                  </a:schemeClr>
                </a:solidFill>
              </a:rPr>
              <a:t>, </a:t>
            </a:r>
            <a:r>
              <a:rPr lang="en-US" sz="2800" b="1" dirty="0" err="1">
                <a:solidFill>
                  <a:schemeClr val="tx1">
                    <a:lumMod val="95000"/>
                    <a:lumOff val="5000"/>
                  </a:schemeClr>
                </a:solidFill>
              </a:rPr>
              <a:t>vỡ</a:t>
            </a:r>
            <a:r>
              <a:rPr lang="en-US" sz="2800" b="1" dirty="0">
                <a:solidFill>
                  <a:schemeClr val="tx1">
                    <a:lumMod val="95000"/>
                    <a:lumOff val="5000"/>
                  </a:schemeClr>
                </a:solidFill>
              </a:rPr>
              <a:t> </a:t>
            </a:r>
            <a:r>
              <a:rPr lang="en-US" sz="2800" b="1" dirty="0" err="1">
                <a:solidFill>
                  <a:schemeClr val="tx1">
                    <a:lumMod val="95000"/>
                    <a:lumOff val="5000"/>
                  </a:schemeClr>
                </a:solidFill>
              </a:rPr>
              <a:t>mạch</a:t>
            </a:r>
            <a:r>
              <a:rPr lang="en-US" sz="2800" b="1" dirty="0">
                <a:solidFill>
                  <a:schemeClr val="tx1">
                    <a:lumMod val="95000"/>
                    <a:lumOff val="5000"/>
                  </a:schemeClr>
                </a:solidFill>
              </a:rPr>
              <a:t> </a:t>
            </a:r>
            <a:r>
              <a:rPr lang="en-US" sz="2800" b="1" dirty="0" err="1">
                <a:solidFill>
                  <a:schemeClr val="tx1">
                    <a:lumMod val="95000"/>
                    <a:lumOff val="5000"/>
                  </a:schemeClr>
                </a:solidFill>
              </a:rPr>
              <a:t>máu</a:t>
            </a:r>
            <a:r>
              <a:rPr lang="en-US" sz="2800" b="1" dirty="0">
                <a:solidFill>
                  <a:schemeClr val="tx1">
                    <a:lumMod val="95000"/>
                    <a:lumOff val="5000"/>
                  </a:schemeClr>
                </a:solidFill>
              </a:rPr>
              <a:t>: </a:t>
            </a:r>
            <a:r>
              <a:rPr lang="en-US" sz="2800" dirty="0" err="1">
                <a:solidFill>
                  <a:schemeClr val="tx1">
                    <a:lumMod val="95000"/>
                    <a:lumOff val="5000"/>
                  </a:schemeClr>
                </a:solidFill>
              </a:rPr>
              <a:t>lao</a:t>
            </a:r>
            <a:r>
              <a:rPr lang="en-US" sz="2800" dirty="0">
                <a:solidFill>
                  <a:schemeClr val="tx1">
                    <a:lumMod val="95000"/>
                    <a:lumOff val="5000"/>
                  </a:schemeClr>
                </a:solidFill>
              </a:rPr>
              <a:t>, </a:t>
            </a:r>
            <a:r>
              <a:rPr lang="en-US" sz="2800" dirty="0" err="1">
                <a:solidFill>
                  <a:schemeClr val="tx1">
                    <a:lumMod val="95000"/>
                    <a:lumOff val="5000"/>
                  </a:schemeClr>
                </a:solidFill>
              </a:rPr>
              <a:t>vỡ</a:t>
            </a:r>
            <a:r>
              <a:rPr lang="en-US" sz="2800" dirty="0">
                <a:solidFill>
                  <a:schemeClr val="tx1">
                    <a:lumMod val="95000"/>
                    <a:lumOff val="5000"/>
                  </a:schemeClr>
                </a:solidFill>
              </a:rPr>
              <a:t> </a:t>
            </a:r>
            <a:r>
              <a:rPr lang="en-US" sz="2800" dirty="0" err="1">
                <a:solidFill>
                  <a:schemeClr val="tx1">
                    <a:lumMod val="95000"/>
                    <a:lumOff val="5000"/>
                  </a:schemeClr>
                </a:solidFill>
              </a:rPr>
              <a:t>phình</a:t>
            </a:r>
            <a:r>
              <a:rPr lang="en-US" sz="2800" dirty="0">
                <a:solidFill>
                  <a:schemeClr val="tx1">
                    <a:lumMod val="95000"/>
                    <a:lumOff val="5000"/>
                  </a:schemeClr>
                </a:solidFill>
              </a:rPr>
              <a:t> </a:t>
            </a:r>
            <a:r>
              <a:rPr lang="en-US" sz="2800" dirty="0" err="1">
                <a:solidFill>
                  <a:schemeClr val="tx1">
                    <a:lumMod val="95000"/>
                    <a:lumOff val="5000"/>
                  </a:schemeClr>
                </a:solidFill>
              </a:rPr>
              <a:t>mạch</a:t>
            </a:r>
            <a:r>
              <a:rPr lang="en-US" sz="2800" dirty="0">
                <a:solidFill>
                  <a:schemeClr val="tx1">
                    <a:lumMod val="95000"/>
                    <a:lumOff val="5000"/>
                  </a:schemeClr>
                </a:solidFill>
              </a:rPr>
              <a:t> Rasmussen, </a:t>
            </a:r>
            <a:r>
              <a:rPr lang="en-US" sz="2800" dirty="0" err="1">
                <a:solidFill>
                  <a:schemeClr val="tx1">
                    <a:lumMod val="95000"/>
                    <a:lumOff val="5000"/>
                  </a:schemeClr>
                </a:solidFill>
              </a:rPr>
              <a:t>giãn</a:t>
            </a:r>
            <a:r>
              <a:rPr lang="en-US" sz="2800" dirty="0">
                <a:solidFill>
                  <a:schemeClr val="tx1">
                    <a:lumMod val="95000"/>
                    <a:lumOff val="5000"/>
                  </a:schemeClr>
                </a:solidFill>
              </a:rPr>
              <a:t> PQ, K </a:t>
            </a:r>
            <a:r>
              <a:rPr lang="en-US" sz="2800" dirty="0" err="1">
                <a:solidFill>
                  <a:schemeClr val="tx1">
                    <a:lumMod val="95000"/>
                    <a:lumOff val="5000"/>
                  </a:schemeClr>
                </a:solidFill>
              </a:rPr>
              <a:t>phổi</a:t>
            </a:r>
            <a:r>
              <a:rPr lang="en-US" sz="2800" dirty="0">
                <a:solidFill>
                  <a:schemeClr val="tx1">
                    <a:lumMod val="95000"/>
                    <a:lumOff val="5000"/>
                  </a:schemeClr>
                </a:solidFill>
              </a:rPr>
              <a:t>...</a:t>
            </a:r>
          </a:p>
          <a:p>
            <a:pPr>
              <a:lnSpc>
                <a:spcPct val="150000"/>
              </a:lnSpc>
            </a:pPr>
            <a:r>
              <a:rPr lang="en-US" sz="2800" b="1" dirty="0">
                <a:solidFill>
                  <a:schemeClr val="tx1">
                    <a:lumMod val="95000"/>
                    <a:lumOff val="5000"/>
                  </a:schemeClr>
                </a:solidFill>
              </a:rPr>
              <a:t>- Do </a:t>
            </a:r>
            <a:r>
              <a:rPr lang="en-US" sz="2800" b="1" dirty="0" err="1">
                <a:solidFill>
                  <a:schemeClr val="tx1">
                    <a:lumMod val="95000"/>
                    <a:lumOff val="5000"/>
                  </a:schemeClr>
                </a:solidFill>
              </a:rPr>
              <a:t>tăng</a:t>
            </a:r>
            <a:r>
              <a:rPr lang="en-US" sz="2800" b="1" dirty="0">
                <a:solidFill>
                  <a:schemeClr val="tx1">
                    <a:lumMod val="95000"/>
                    <a:lumOff val="5000"/>
                  </a:schemeClr>
                </a:solidFill>
              </a:rPr>
              <a:t> </a:t>
            </a:r>
            <a:r>
              <a:rPr lang="en-US" sz="2800" b="1" dirty="0" err="1">
                <a:solidFill>
                  <a:schemeClr val="tx1">
                    <a:lumMod val="95000"/>
                    <a:lumOff val="5000"/>
                  </a:schemeClr>
                </a:solidFill>
              </a:rPr>
              <a:t>áp</a:t>
            </a:r>
            <a:r>
              <a:rPr lang="en-US" sz="2800" b="1" dirty="0">
                <a:solidFill>
                  <a:schemeClr val="tx1">
                    <a:lumMod val="95000"/>
                    <a:lumOff val="5000"/>
                  </a:schemeClr>
                </a:solidFill>
              </a:rPr>
              <a:t> </a:t>
            </a:r>
            <a:r>
              <a:rPr lang="en-US" sz="2800" b="1" dirty="0" err="1">
                <a:solidFill>
                  <a:schemeClr val="tx1">
                    <a:lumMod val="95000"/>
                    <a:lumOff val="5000"/>
                  </a:schemeClr>
                </a:solidFill>
              </a:rPr>
              <a:t>lực</a:t>
            </a:r>
            <a:r>
              <a:rPr lang="en-US" sz="2800" b="1" dirty="0">
                <a:solidFill>
                  <a:schemeClr val="tx1">
                    <a:lumMod val="95000"/>
                    <a:lumOff val="5000"/>
                  </a:schemeClr>
                </a:solidFill>
              </a:rPr>
              <a:t> </a:t>
            </a:r>
            <a:r>
              <a:rPr lang="en-US" sz="2800" b="1" dirty="0" err="1">
                <a:solidFill>
                  <a:schemeClr val="tx1">
                    <a:lumMod val="95000"/>
                    <a:lumOff val="5000"/>
                  </a:schemeClr>
                </a:solidFill>
              </a:rPr>
              <a:t>mạch</a:t>
            </a:r>
            <a:r>
              <a:rPr lang="en-US" sz="2800" b="1" dirty="0">
                <a:solidFill>
                  <a:schemeClr val="tx1">
                    <a:lumMod val="95000"/>
                    <a:lumOff val="5000"/>
                  </a:schemeClr>
                </a:solidFill>
              </a:rPr>
              <a:t> </a:t>
            </a:r>
            <a:r>
              <a:rPr lang="en-US" sz="2800" b="1" dirty="0" err="1">
                <a:solidFill>
                  <a:schemeClr val="tx1">
                    <a:lumMod val="95000"/>
                    <a:lumOff val="5000"/>
                  </a:schemeClr>
                </a:solidFill>
              </a:rPr>
              <a:t>máu</a:t>
            </a:r>
            <a:r>
              <a:rPr lang="en-US" sz="2800" b="1" dirty="0">
                <a:solidFill>
                  <a:schemeClr val="tx1">
                    <a:lumMod val="95000"/>
                    <a:lumOff val="5000"/>
                  </a:schemeClr>
                </a:solidFill>
              </a:rPr>
              <a:t>: </a:t>
            </a:r>
            <a:r>
              <a:rPr lang="en-US" sz="2800" dirty="0" err="1">
                <a:solidFill>
                  <a:schemeClr val="tx1">
                    <a:lumMod val="95000"/>
                    <a:lumOff val="5000"/>
                  </a:schemeClr>
                </a:solidFill>
              </a:rPr>
              <a:t>Phù</a:t>
            </a:r>
            <a:r>
              <a:rPr lang="en-US" sz="2800" dirty="0">
                <a:solidFill>
                  <a:schemeClr val="tx1">
                    <a:lumMod val="95000"/>
                    <a:lumOff val="5000"/>
                  </a:schemeClr>
                </a:solidFill>
              </a:rPr>
              <a:t> </a:t>
            </a:r>
            <a:r>
              <a:rPr lang="en-US" sz="2800" dirty="0" err="1">
                <a:solidFill>
                  <a:schemeClr val="tx1">
                    <a:lumMod val="95000"/>
                    <a:lumOff val="5000"/>
                  </a:schemeClr>
                </a:solidFill>
              </a:rPr>
              <a:t>phổi</a:t>
            </a:r>
            <a:r>
              <a:rPr lang="en-US" sz="2800" dirty="0">
                <a:solidFill>
                  <a:schemeClr val="tx1">
                    <a:lumMod val="95000"/>
                    <a:lumOff val="5000"/>
                  </a:schemeClr>
                </a:solidFill>
              </a:rPr>
              <a:t> </a:t>
            </a:r>
            <a:r>
              <a:rPr lang="en-US" sz="2800" dirty="0" err="1">
                <a:solidFill>
                  <a:schemeClr val="tx1">
                    <a:lumMod val="95000"/>
                    <a:lumOff val="5000"/>
                  </a:schemeClr>
                </a:solidFill>
              </a:rPr>
              <a:t>huyết</a:t>
            </a:r>
            <a:r>
              <a:rPr lang="en-US" sz="2800" dirty="0">
                <a:solidFill>
                  <a:schemeClr val="tx1">
                    <a:lumMod val="95000"/>
                    <a:lumOff val="5000"/>
                  </a:schemeClr>
                </a:solidFill>
              </a:rPr>
              <a:t> </a:t>
            </a:r>
            <a:r>
              <a:rPr lang="en-US" sz="2800" dirty="0" err="1">
                <a:solidFill>
                  <a:schemeClr val="tx1">
                    <a:lumMod val="95000"/>
                    <a:lumOff val="5000"/>
                  </a:schemeClr>
                </a:solidFill>
              </a:rPr>
              <a:t>động</a:t>
            </a:r>
            <a:endParaRPr lang="en-US" sz="2800" dirty="0">
              <a:solidFill>
                <a:schemeClr val="tx1">
                  <a:lumMod val="95000"/>
                  <a:lumOff val="5000"/>
                </a:schemeClr>
              </a:solidFill>
            </a:endParaRPr>
          </a:p>
          <a:p>
            <a:pPr>
              <a:lnSpc>
                <a:spcPct val="150000"/>
              </a:lnSpc>
            </a:pPr>
            <a:r>
              <a:rPr lang="en-US" sz="2800" b="1" dirty="0">
                <a:solidFill>
                  <a:schemeClr val="tx1">
                    <a:lumMod val="95000"/>
                    <a:lumOff val="5000"/>
                  </a:schemeClr>
                </a:solidFill>
              </a:rPr>
              <a:t>- </a:t>
            </a:r>
            <a:r>
              <a:rPr lang="en-US" sz="2800" b="1" dirty="0" err="1">
                <a:solidFill>
                  <a:schemeClr val="tx1">
                    <a:lumMod val="95000"/>
                    <a:lumOff val="5000"/>
                  </a:schemeClr>
                </a:solidFill>
              </a:rPr>
              <a:t>Tổn</a:t>
            </a:r>
            <a:r>
              <a:rPr lang="en-US" sz="2800" b="1" dirty="0">
                <a:solidFill>
                  <a:schemeClr val="tx1">
                    <a:lumMod val="95000"/>
                    <a:lumOff val="5000"/>
                  </a:schemeClr>
                </a:solidFill>
              </a:rPr>
              <a:t> </a:t>
            </a:r>
            <a:r>
              <a:rPr lang="en-US" sz="2800" b="1" dirty="0" err="1">
                <a:solidFill>
                  <a:schemeClr val="tx1">
                    <a:lumMod val="95000"/>
                    <a:lumOff val="5000"/>
                  </a:schemeClr>
                </a:solidFill>
              </a:rPr>
              <a:t>thương</a:t>
            </a:r>
            <a:r>
              <a:rPr lang="en-US" sz="2800" b="1" dirty="0">
                <a:solidFill>
                  <a:schemeClr val="tx1">
                    <a:lumMod val="95000"/>
                    <a:lumOff val="5000"/>
                  </a:schemeClr>
                </a:solidFill>
              </a:rPr>
              <a:t> </a:t>
            </a:r>
            <a:r>
              <a:rPr lang="en-US" sz="2800" b="1" dirty="0" err="1">
                <a:solidFill>
                  <a:schemeClr val="tx1">
                    <a:lumMod val="95000"/>
                    <a:lumOff val="5000"/>
                  </a:schemeClr>
                </a:solidFill>
              </a:rPr>
              <a:t>màng</a:t>
            </a:r>
            <a:r>
              <a:rPr lang="en-US" sz="2800" b="1" dirty="0">
                <a:solidFill>
                  <a:schemeClr val="tx1">
                    <a:lumMod val="95000"/>
                    <a:lumOff val="5000"/>
                  </a:schemeClr>
                </a:solidFill>
              </a:rPr>
              <a:t> </a:t>
            </a:r>
            <a:r>
              <a:rPr lang="en-US" sz="2800" b="1" dirty="0" err="1">
                <a:solidFill>
                  <a:schemeClr val="tx1">
                    <a:lumMod val="95000"/>
                    <a:lumOff val="5000"/>
                  </a:schemeClr>
                </a:solidFill>
              </a:rPr>
              <a:t>phế</a:t>
            </a:r>
            <a:r>
              <a:rPr lang="en-US" sz="2800" b="1" dirty="0">
                <a:solidFill>
                  <a:schemeClr val="tx1">
                    <a:lumMod val="95000"/>
                    <a:lumOff val="5000"/>
                  </a:schemeClr>
                </a:solidFill>
              </a:rPr>
              <a:t> </a:t>
            </a:r>
            <a:r>
              <a:rPr lang="en-US" sz="2800" b="1" dirty="0" err="1">
                <a:solidFill>
                  <a:schemeClr val="tx1">
                    <a:lumMod val="95000"/>
                    <a:lumOff val="5000"/>
                  </a:schemeClr>
                </a:solidFill>
              </a:rPr>
              <a:t>nang</a:t>
            </a:r>
            <a:r>
              <a:rPr lang="en-US" sz="2800" b="1" dirty="0">
                <a:solidFill>
                  <a:schemeClr val="tx1">
                    <a:lumMod val="95000"/>
                    <a:lumOff val="5000"/>
                  </a:schemeClr>
                </a:solidFill>
              </a:rPr>
              <a:t> </a:t>
            </a:r>
            <a:r>
              <a:rPr lang="en-US" sz="2800" b="1" dirty="0" err="1">
                <a:solidFill>
                  <a:schemeClr val="tx1">
                    <a:lumMod val="95000"/>
                    <a:lumOff val="5000"/>
                  </a:schemeClr>
                </a:solidFill>
              </a:rPr>
              <a:t>mao</a:t>
            </a:r>
            <a:r>
              <a:rPr lang="en-US" sz="2800" b="1" dirty="0">
                <a:solidFill>
                  <a:schemeClr val="tx1">
                    <a:lumMod val="95000"/>
                    <a:lumOff val="5000"/>
                  </a:schemeClr>
                </a:solidFill>
              </a:rPr>
              <a:t> </a:t>
            </a:r>
            <a:r>
              <a:rPr lang="en-US" sz="2800" b="1" dirty="0" err="1">
                <a:solidFill>
                  <a:schemeClr val="tx1">
                    <a:lumMod val="95000"/>
                    <a:lumOff val="5000"/>
                  </a:schemeClr>
                </a:solidFill>
              </a:rPr>
              <a:t>mạch</a:t>
            </a:r>
            <a:r>
              <a:rPr lang="en-US" sz="2800" b="1" dirty="0">
                <a:solidFill>
                  <a:schemeClr val="tx1">
                    <a:lumMod val="95000"/>
                    <a:lumOff val="5000"/>
                  </a:schemeClr>
                </a:solidFill>
              </a:rPr>
              <a:t>: </a:t>
            </a:r>
            <a:r>
              <a:rPr lang="en-US" sz="2800" dirty="0" err="1">
                <a:solidFill>
                  <a:schemeClr val="tx1">
                    <a:lumMod val="95000"/>
                    <a:lumOff val="5000"/>
                  </a:schemeClr>
                </a:solidFill>
              </a:rPr>
              <a:t>Hội</a:t>
            </a:r>
            <a:r>
              <a:rPr lang="en-US" sz="2800" dirty="0">
                <a:solidFill>
                  <a:schemeClr val="tx1">
                    <a:lumMod val="95000"/>
                    <a:lumOff val="5000"/>
                  </a:schemeClr>
                </a:solidFill>
              </a:rPr>
              <a:t> </a:t>
            </a:r>
            <a:r>
              <a:rPr lang="en-US" sz="2800" dirty="0" err="1">
                <a:solidFill>
                  <a:schemeClr val="tx1">
                    <a:lumMod val="95000"/>
                    <a:lumOff val="5000"/>
                  </a:schemeClr>
                </a:solidFill>
              </a:rPr>
              <a:t>chứng</a:t>
            </a:r>
            <a:r>
              <a:rPr lang="en-US" sz="2800" dirty="0">
                <a:solidFill>
                  <a:schemeClr val="tx1">
                    <a:lumMod val="95000"/>
                    <a:lumOff val="5000"/>
                  </a:schemeClr>
                </a:solidFill>
              </a:rPr>
              <a:t> Good Pasture.</a:t>
            </a:r>
          </a:p>
          <a:p>
            <a:pPr>
              <a:lnSpc>
                <a:spcPct val="150000"/>
              </a:lnSpc>
            </a:pPr>
            <a:r>
              <a:rPr lang="en-US" sz="2800" b="1" dirty="0">
                <a:solidFill>
                  <a:schemeClr val="tx1">
                    <a:lumMod val="95000"/>
                    <a:lumOff val="5000"/>
                  </a:schemeClr>
                </a:solidFill>
              </a:rPr>
              <a:t>- RL </a:t>
            </a:r>
            <a:r>
              <a:rPr lang="en-US" sz="2800" b="1" dirty="0" err="1">
                <a:solidFill>
                  <a:schemeClr val="tx1">
                    <a:lumMod val="95000"/>
                    <a:lumOff val="5000"/>
                  </a:schemeClr>
                </a:solidFill>
              </a:rPr>
              <a:t>đông</a:t>
            </a:r>
            <a:r>
              <a:rPr lang="en-US" sz="2800" b="1" dirty="0">
                <a:solidFill>
                  <a:schemeClr val="tx1">
                    <a:lumMod val="95000"/>
                    <a:lumOff val="5000"/>
                  </a:schemeClr>
                </a:solidFill>
              </a:rPr>
              <a:t> </a:t>
            </a:r>
            <a:r>
              <a:rPr lang="en-US" sz="2800" b="1" dirty="0" err="1">
                <a:solidFill>
                  <a:schemeClr val="tx1">
                    <a:lumMod val="95000"/>
                    <a:lumOff val="5000"/>
                  </a:schemeClr>
                </a:solidFill>
              </a:rPr>
              <a:t>máu</a:t>
            </a:r>
            <a:r>
              <a:rPr lang="en-US" sz="2800" dirty="0">
                <a:solidFill>
                  <a:schemeClr val="tx1">
                    <a:lumMod val="95000"/>
                    <a:lumOff val="5000"/>
                  </a:schemeClr>
                </a:solidFill>
              </a:rPr>
              <a:t>, </a:t>
            </a:r>
            <a:r>
              <a:rPr lang="en-US" sz="2800" dirty="0" err="1">
                <a:solidFill>
                  <a:schemeClr val="tx1">
                    <a:lumMod val="95000"/>
                    <a:lumOff val="5000"/>
                  </a:schemeClr>
                </a:solidFill>
              </a:rPr>
              <a:t>chảy</a:t>
            </a:r>
            <a:r>
              <a:rPr lang="en-US" sz="2800" dirty="0">
                <a:solidFill>
                  <a:schemeClr val="tx1">
                    <a:lumMod val="95000"/>
                    <a:lumOff val="5000"/>
                  </a:schemeClr>
                </a:solidFill>
              </a:rPr>
              <a:t> </a:t>
            </a:r>
            <a:r>
              <a:rPr lang="en-US" sz="2800" dirty="0" err="1">
                <a:solidFill>
                  <a:schemeClr val="tx1">
                    <a:lumMod val="95000"/>
                    <a:lumOff val="5000"/>
                  </a:schemeClr>
                </a:solidFill>
              </a:rPr>
              <a:t>máu</a:t>
            </a:r>
            <a:r>
              <a:rPr lang="en-US" sz="2800" dirty="0">
                <a:solidFill>
                  <a:schemeClr val="tx1">
                    <a:lumMod val="95000"/>
                    <a:lumOff val="5000"/>
                  </a:schemeClr>
                </a:solidFill>
              </a:rPr>
              <a:t>, </a:t>
            </a:r>
            <a:r>
              <a:rPr lang="en-US" sz="2800" dirty="0" err="1">
                <a:solidFill>
                  <a:schemeClr val="tx1">
                    <a:lumMod val="95000"/>
                    <a:lumOff val="5000"/>
                  </a:schemeClr>
                </a:solidFill>
              </a:rPr>
              <a:t>nhất</a:t>
            </a:r>
            <a:r>
              <a:rPr lang="en-US" sz="2800" dirty="0">
                <a:solidFill>
                  <a:schemeClr val="tx1">
                    <a:lumMod val="95000"/>
                    <a:lumOff val="5000"/>
                  </a:schemeClr>
                </a:solidFill>
              </a:rPr>
              <a:t> </a:t>
            </a:r>
            <a:r>
              <a:rPr lang="en-US" sz="2800" dirty="0" err="1">
                <a:solidFill>
                  <a:schemeClr val="tx1">
                    <a:lumMod val="95000"/>
                    <a:lumOff val="5000"/>
                  </a:schemeClr>
                </a:solidFill>
              </a:rPr>
              <a:t>là</a:t>
            </a:r>
            <a:r>
              <a:rPr lang="en-US" sz="2800" dirty="0">
                <a:solidFill>
                  <a:schemeClr val="tx1">
                    <a:lumMod val="95000"/>
                    <a:lumOff val="5000"/>
                  </a:schemeClr>
                </a:solidFill>
              </a:rPr>
              <a:t> </a:t>
            </a:r>
            <a:r>
              <a:rPr lang="en-US" sz="2800" dirty="0" err="1">
                <a:solidFill>
                  <a:schemeClr val="tx1">
                    <a:lumMod val="95000"/>
                    <a:lumOff val="5000"/>
                  </a:schemeClr>
                </a:solidFill>
              </a:rPr>
              <a:t>khi</a:t>
            </a:r>
            <a:r>
              <a:rPr lang="en-US" sz="2800" dirty="0">
                <a:solidFill>
                  <a:schemeClr val="tx1">
                    <a:lumMod val="95000"/>
                    <a:lumOff val="5000"/>
                  </a:schemeClr>
                </a:solidFill>
              </a:rPr>
              <a:t> </a:t>
            </a:r>
            <a:r>
              <a:rPr lang="en-US" sz="2800" dirty="0" err="1">
                <a:solidFill>
                  <a:schemeClr val="tx1">
                    <a:lumMod val="95000"/>
                    <a:lumOff val="5000"/>
                  </a:schemeClr>
                </a:solidFill>
              </a:rPr>
              <a:t>có</a:t>
            </a:r>
            <a:r>
              <a:rPr lang="en-US" sz="2800" dirty="0">
                <a:solidFill>
                  <a:schemeClr val="tx1">
                    <a:lumMod val="95000"/>
                    <a:lumOff val="5000"/>
                  </a:schemeClr>
                </a:solidFill>
              </a:rPr>
              <a:t> </a:t>
            </a:r>
            <a:r>
              <a:rPr lang="en-US" sz="2800" dirty="0" err="1">
                <a:solidFill>
                  <a:schemeClr val="tx1">
                    <a:lumMod val="95000"/>
                    <a:lumOff val="5000"/>
                  </a:schemeClr>
                </a:solidFill>
              </a:rPr>
              <a:t>bệnh</a:t>
            </a:r>
            <a:r>
              <a:rPr lang="en-US" sz="2800" dirty="0">
                <a:solidFill>
                  <a:schemeClr val="tx1">
                    <a:lumMod val="95000"/>
                    <a:lumOff val="5000"/>
                  </a:schemeClr>
                </a:solidFill>
              </a:rPr>
              <a:t> </a:t>
            </a:r>
            <a:r>
              <a:rPr lang="en-US" sz="2800" dirty="0" err="1">
                <a:solidFill>
                  <a:schemeClr val="tx1">
                    <a:lumMod val="95000"/>
                    <a:lumOff val="5000"/>
                  </a:schemeClr>
                </a:solidFill>
              </a:rPr>
              <a:t>phổi</a:t>
            </a:r>
            <a:r>
              <a:rPr lang="en-US" sz="2800" dirty="0">
                <a:solidFill>
                  <a:schemeClr val="tx1">
                    <a:lumMod val="95000"/>
                    <a:lumOff val="5000"/>
                  </a:schemeClr>
                </a:solidFill>
              </a:rPr>
              <a:t> </a:t>
            </a:r>
            <a:r>
              <a:rPr lang="en-US" sz="2800" dirty="0" err="1">
                <a:solidFill>
                  <a:schemeClr val="tx1">
                    <a:lumMod val="95000"/>
                    <a:lumOff val="5000"/>
                  </a:schemeClr>
                </a:solidFill>
              </a:rPr>
              <a:t>kèm</a:t>
            </a:r>
            <a:r>
              <a:rPr lang="en-US" sz="2800" dirty="0">
                <a:solidFill>
                  <a:schemeClr val="tx1">
                    <a:lumMod val="95000"/>
                    <a:lumOff val="5000"/>
                  </a:schemeClr>
                </a:solidFill>
              </a:rPr>
              <a:t> </a:t>
            </a:r>
            <a:r>
              <a:rPr lang="en-US" sz="2800" dirty="0" err="1">
                <a:solidFill>
                  <a:schemeClr val="tx1">
                    <a:lumMod val="95000"/>
                    <a:lumOff val="5000"/>
                  </a:schemeClr>
                </a:solidFill>
              </a:rPr>
              <a:t>theo.</a:t>
            </a:r>
            <a:endParaRPr lang="en-US" sz="2800" dirty="0">
              <a:solidFill>
                <a:schemeClr val="tx1">
                  <a:lumMod val="95000"/>
                  <a:lumOff val="5000"/>
                </a:schemeClr>
              </a:solidFill>
            </a:endParaRPr>
          </a:p>
          <a:p>
            <a:pPr>
              <a:lnSpc>
                <a:spcPct val="150000"/>
              </a:lnSpc>
            </a:pPr>
            <a:endParaRPr lang="en-US" sz="2800" dirty="0">
              <a:solidFill>
                <a:schemeClr val="tx1">
                  <a:lumMod val="95000"/>
                  <a:lumOff val="5000"/>
                </a:schemeClr>
              </a:solidFill>
            </a:endParaRPr>
          </a:p>
        </p:txBody>
      </p:sp>
      <p:pic>
        <p:nvPicPr>
          <p:cNvPr id="6146" name="Picture 2" descr="Image result for ho ra má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827" y="1458956"/>
            <a:ext cx="5389057" cy="397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595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10921284" cy="5924282"/>
          </a:xfrm>
        </p:spPr>
        <p:txBody>
          <a:bodyPr>
            <a:normAutofit/>
          </a:bodyPr>
          <a:lstStyle/>
          <a:p>
            <a:pPr algn="just">
              <a:lnSpc>
                <a:spcPct val="150000"/>
              </a:lnSpc>
            </a:pPr>
            <a:r>
              <a:rPr lang="en-US" sz="2400" b="1" dirty="0">
                <a:solidFill>
                  <a:schemeClr val="tx1"/>
                </a:solidFill>
              </a:rPr>
              <a:t>1.4.3. </a:t>
            </a:r>
            <a:r>
              <a:rPr lang="en-US" sz="2400" b="1" dirty="0" err="1">
                <a:solidFill>
                  <a:schemeClr val="tx1"/>
                </a:solidFill>
              </a:rPr>
              <a:t>Đặc</a:t>
            </a:r>
            <a:r>
              <a:rPr lang="en-US" sz="2400" b="1" dirty="0">
                <a:solidFill>
                  <a:schemeClr val="tx1"/>
                </a:solidFill>
              </a:rPr>
              <a:t> </a:t>
            </a:r>
            <a:r>
              <a:rPr lang="en-US" sz="2400" b="1" dirty="0" err="1">
                <a:solidFill>
                  <a:schemeClr val="tx1"/>
                </a:solidFill>
              </a:rPr>
              <a:t>điểm</a:t>
            </a:r>
            <a:r>
              <a:rPr lang="en-US" sz="2400" b="1" dirty="0">
                <a:solidFill>
                  <a:schemeClr val="tx1"/>
                </a:solidFill>
              </a:rPr>
              <a:t> </a:t>
            </a:r>
            <a:endParaRPr lang="en-US" sz="2400" dirty="0">
              <a:solidFill>
                <a:schemeClr val="tx1"/>
              </a:solidFill>
            </a:endParaRPr>
          </a:p>
          <a:p>
            <a:pPr algn="just">
              <a:lnSpc>
                <a:spcPct val="150000"/>
              </a:lnSpc>
            </a:pPr>
            <a:r>
              <a:rPr lang="en-US" sz="2400" b="1" dirty="0">
                <a:solidFill>
                  <a:schemeClr val="tx1"/>
                </a:solidFill>
              </a:rPr>
              <a:t>- </a:t>
            </a:r>
            <a:r>
              <a:rPr lang="en-US" sz="2400" b="1" dirty="0" err="1">
                <a:solidFill>
                  <a:schemeClr val="tx1"/>
                </a:solidFill>
              </a:rPr>
              <a:t>Hoàn</a:t>
            </a:r>
            <a:r>
              <a:rPr lang="en-US" sz="2400" b="1" dirty="0">
                <a:solidFill>
                  <a:schemeClr val="tx1"/>
                </a:solidFill>
              </a:rPr>
              <a:t> </a:t>
            </a:r>
            <a:r>
              <a:rPr lang="en-US" sz="2400" b="1" dirty="0" err="1">
                <a:solidFill>
                  <a:schemeClr val="tx1"/>
                </a:solidFill>
              </a:rPr>
              <a:t>cảnh</a:t>
            </a:r>
            <a:r>
              <a:rPr lang="en-US" sz="2400" b="1" dirty="0">
                <a:solidFill>
                  <a:schemeClr val="tx1"/>
                </a:solidFill>
              </a:rPr>
              <a:t> </a:t>
            </a:r>
            <a:r>
              <a:rPr lang="en-US" sz="2400" b="1" dirty="0" err="1">
                <a:solidFill>
                  <a:schemeClr val="tx1"/>
                </a:solidFill>
              </a:rPr>
              <a:t>xuất</a:t>
            </a:r>
            <a:r>
              <a:rPr lang="en-US" sz="2400" b="1" dirty="0">
                <a:solidFill>
                  <a:schemeClr val="tx1"/>
                </a:solidFill>
              </a:rPr>
              <a:t> </a:t>
            </a:r>
            <a:r>
              <a:rPr lang="en-US" sz="2400" b="1" dirty="0" err="1">
                <a:solidFill>
                  <a:schemeClr val="tx1"/>
                </a:solidFill>
              </a:rPr>
              <a:t>hiện</a:t>
            </a:r>
            <a:r>
              <a:rPr lang="en-US" sz="2400" b="1"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gắng</a:t>
            </a:r>
            <a:r>
              <a:rPr lang="en-US" sz="2400" dirty="0">
                <a:solidFill>
                  <a:schemeClr val="tx1"/>
                </a:solidFill>
              </a:rPr>
              <a:t> </a:t>
            </a:r>
            <a:r>
              <a:rPr lang="en-US" sz="2400" dirty="0" err="1">
                <a:solidFill>
                  <a:schemeClr val="tx1"/>
                </a:solidFill>
              </a:rPr>
              <a:t>sức</a:t>
            </a:r>
            <a:r>
              <a:rPr lang="en-US" sz="2400" dirty="0">
                <a:solidFill>
                  <a:schemeClr val="tx1"/>
                </a:solidFill>
              </a:rPr>
              <a:t>, </a:t>
            </a:r>
            <a:r>
              <a:rPr lang="en-US" sz="2400" dirty="0" err="1">
                <a:solidFill>
                  <a:schemeClr val="tx1"/>
                </a:solidFill>
              </a:rPr>
              <a:t>xúc</a:t>
            </a:r>
            <a:r>
              <a:rPr lang="en-US" sz="2400" dirty="0">
                <a:solidFill>
                  <a:schemeClr val="tx1"/>
                </a:solidFill>
              </a:rPr>
              <a:t> </a:t>
            </a:r>
            <a:r>
              <a:rPr lang="en-US" sz="2400" dirty="0" err="1">
                <a:solidFill>
                  <a:schemeClr val="tx1"/>
                </a:solidFill>
              </a:rPr>
              <a:t>động</a:t>
            </a:r>
            <a:r>
              <a:rPr lang="en-US" sz="2400" dirty="0">
                <a:solidFill>
                  <a:schemeClr val="tx1"/>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hoàn</a:t>
            </a:r>
            <a:r>
              <a:rPr lang="en-US" sz="2400" dirty="0">
                <a:solidFill>
                  <a:schemeClr val="tx1"/>
                </a:solidFill>
              </a:rPr>
              <a:t> </a:t>
            </a:r>
            <a:r>
              <a:rPr lang="en-US" sz="2400" dirty="0" err="1">
                <a:solidFill>
                  <a:schemeClr val="tx1"/>
                </a:solidFill>
              </a:rPr>
              <a:t>cảnh</a:t>
            </a:r>
            <a:r>
              <a:rPr lang="en-US" sz="2400" dirty="0">
                <a:solidFill>
                  <a:schemeClr val="tx1"/>
                </a:solidFill>
              </a:rPr>
              <a:t> </a:t>
            </a:r>
            <a:r>
              <a:rPr lang="en-US" sz="2400" dirty="0" err="1">
                <a:solidFill>
                  <a:schemeClr val="tx1"/>
                </a:solidFill>
              </a:rPr>
              <a:t>gì</a:t>
            </a:r>
            <a:r>
              <a:rPr lang="en-US" sz="2400" dirty="0">
                <a:solidFill>
                  <a:schemeClr val="tx1"/>
                </a:solidFill>
              </a:rPr>
              <a:t> </a:t>
            </a:r>
            <a:r>
              <a:rPr lang="en-US" sz="2400" dirty="0" err="1">
                <a:solidFill>
                  <a:schemeClr val="tx1"/>
                </a:solidFill>
              </a:rPr>
              <a:t>đặc</a:t>
            </a:r>
            <a:r>
              <a:rPr lang="en-US" sz="2400" dirty="0">
                <a:solidFill>
                  <a:schemeClr val="tx1"/>
                </a:solidFill>
              </a:rPr>
              <a:t> </a:t>
            </a:r>
            <a:r>
              <a:rPr lang="en-US" sz="2400" dirty="0" err="1">
                <a:solidFill>
                  <a:schemeClr val="tx1"/>
                </a:solidFill>
              </a:rPr>
              <a:t>biệt</a:t>
            </a:r>
            <a:r>
              <a:rPr lang="en-US" sz="2400" dirty="0">
                <a:solidFill>
                  <a:schemeClr val="tx1"/>
                </a:solidFill>
              </a:rPr>
              <a:t>.</a:t>
            </a:r>
          </a:p>
          <a:p>
            <a:pPr algn="just">
              <a:lnSpc>
                <a:spcPct val="150000"/>
              </a:lnSpc>
            </a:pPr>
            <a:r>
              <a:rPr lang="en-US" sz="2400" b="1" dirty="0">
                <a:solidFill>
                  <a:schemeClr val="tx1"/>
                </a:solidFill>
              </a:rPr>
              <a:t>- </a:t>
            </a:r>
            <a:r>
              <a:rPr lang="en-US" sz="2400" b="1" dirty="0" err="1">
                <a:solidFill>
                  <a:schemeClr val="tx1"/>
                </a:solidFill>
              </a:rPr>
              <a:t>Tiền</a:t>
            </a:r>
            <a:r>
              <a:rPr lang="en-US" sz="2400" b="1" dirty="0">
                <a:solidFill>
                  <a:schemeClr val="tx1"/>
                </a:solidFill>
              </a:rPr>
              <a:t> </a:t>
            </a:r>
            <a:r>
              <a:rPr lang="en-US" sz="2400" b="1" dirty="0" err="1">
                <a:solidFill>
                  <a:schemeClr val="tx1"/>
                </a:solidFill>
              </a:rPr>
              <a:t>triệu</a:t>
            </a:r>
            <a:r>
              <a:rPr lang="en-US" sz="2400" b="1" dirty="0">
                <a:solidFill>
                  <a:schemeClr val="tx1"/>
                </a:solidFill>
              </a:rPr>
              <a:t>: </a:t>
            </a:r>
            <a:r>
              <a:rPr lang="en-US" sz="2400" dirty="0" err="1">
                <a:solidFill>
                  <a:schemeClr val="tx1"/>
                </a:solidFill>
              </a:rPr>
              <a:t>Cảm</a:t>
            </a:r>
            <a:r>
              <a:rPr lang="en-US" sz="2400" dirty="0">
                <a:solidFill>
                  <a:schemeClr val="tx1"/>
                </a:solidFill>
              </a:rPr>
              <a:t> </a:t>
            </a:r>
            <a:r>
              <a:rPr lang="en-US" sz="2400" dirty="0" err="1">
                <a:solidFill>
                  <a:schemeClr val="tx1"/>
                </a:solidFill>
              </a:rPr>
              <a:t>giác</a:t>
            </a:r>
            <a:r>
              <a:rPr lang="en-US" sz="2400" dirty="0">
                <a:solidFill>
                  <a:schemeClr val="tx1"/>
                </a:solidFill>
              </a:rPr>
              <a:t> </a:t>
            </a:r>
            <a:r>
              <a:rPr lang="en-US" sz="2400" dirty="0" err="1">
                <a:solidFill>
                  <a:schemeClr val="tx1"/>
                </a:solidFill>
              </a:rPr>
              <a:t>nóng</a:t>
            </a:r>
            <a:r>
              <a:rPr lang="en-US" sz="2400" dirty="0">
                <a:solidFill>
                  <a:schemeClr val="tx1"/>
                </a:solidFill>
              </a:rPr>
              <a:t> </a:t>
            </a:r>
            <a:r>
              <a:rPr lang="en-US" sz="2400" dirty="0" err="1">
                <a:solidFill>
                  <a:schemeClr val="tx1"/>
                </a:solidFill>
              </a:rPr>
              <a:t>rát</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xương</a:t>
            </a:r>
            <a:r>
              <a:rPr lang="en-US" sz="2400" dirty="0">
                <a:solidFill>
                  <a:schemeClr val="tx1"/>
                </a:solidFill>
              </a:rPr>
              <a:t> </a:t>
            </a:r>
            <a:r>
              <a:rPr lang="en-US" sz="2400" dirty="0" err="1">
                <a:solidFill>
                  <a:schemeClr val="tx1"/>
                </a:solidFill>
              </a:rPr>
              <a:t>ức</a:t>
            </a:r>
            <a:r>
              <a:rPr lang="en-US" sz="2400" dirty="0">
                <a:solidFill>
                  <a:schemeClr val="tx1"/>
                </a:solidFill>
              </a:rPr>
              <a:t>, </a:t>
            </a:r>
            <a:r>
              <a:rPr lang="en-US" sz="2400" dirty="0" err="1">
                <a:solidFill>
                  <a:schemeClr val="tx1"/>
                </a:solidFill>
              </a:rPr>
              <a:t>ngứa</a:t>
            </a:r>
            <a:r>
              <a:rPr lang="en-US" sz="2400" dirty="0">
                <a:solidFill>
                  <a:schemeClr val="tx1"/>
                </a:solidFill>
              </a:rPr>
              <a:t> </a:t>
            </a:r>
            <a:r>
              <a:rPr lang="en-US" sz="2400" dirty="0" err="1">
                <a:solidFill>
                  <a:schemeClr val="tx1"/>
                </a:solidFill>
              </a:rPr>
              <a:t>họng</a:t>
            </a:r>
            <a:r>
              <a:rPr lang="en-US" sz="2400" dirty="0">
                <a:solidFill>
                  <a:schemeClr val="tx1"/>
                </a:solidFill>
              </a:rPr>
              <a:t>, </a:t>
            </a:r>
            <a:r>
              <a:rPr lang="en-US" sz="2400" dirty="0" err="1">
                <a:solidFill>
                  <a:schemeClr val="tx1"/>
                </a:solidFill>
              </a:rPr>
              <a:t>tanh</a:t>
            </a:r>
            <a:r>
              <a:rPr lang="en-US" sz="2400" dirty="0">
                <a:solidFill>
                  <a:schemeClr val="tx1"/>
                </a:solidFill>
              </a:rPr>
              <a:t> </a:t>
            </a:r>
            <a:r>
              <a:rPr lang="en-US" sz="2400" dirty="0" err="1">
                <a:solidFill>
                  <a:schemeClr val="tx1"/>
                </a:solidFill>
              </a:rPr>
              <a:t>mồm</a:t>
            </a:r>
            <a:r>
              <a:rPr lang="en-US" sz="2400" dirty="0">
                <a:solidFill>
                  <a:schemeClr val="tx1"/>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mệt</a:t>
            </a:r>
            <a:r>
              <a:rPr lang="en-US" sz="2400" dirty="0">
                <a:solidFill>
                  <a:schemeClr val="tx1"/>
                </a:solidFill>
              </a:rPr>
              <a:t> </a:t>
            </a:r>
            <a:r>
              <a:rPr lang="en-US" sz="2400" dirty="0" err="1">
                <a:solidFill>
                  <a:schemeClr val="tx1"/>
                </a:solidFill>
              </a:rPr>
              <a:t>xỉu</a:t>
            </a:r>
            <a:r>
              <a:rPr lang="en-US" sz="2400" dirty="0">
                <a:solidFill>
                  <a:schemeClr val="tx1"/>
                </a:solidFill>
              </a:rPr>
              <a:t> </a:t>
            </a:r>
            <a:r>
              <a:rPr lang="en-US" sz="2400" dirty="0" err="1">
                <a:solidFill>
                  <a:schemeClr val="tx1"/>
                </a:solidFill>
              </a:rPr>
              <a:t>đi</a:t>
            </a:r>
            <a:endParaRPr lang="en-US" sz="2400" dirty="0">
              <a:solidFill>
                <a:schemeClr val="tx1"/>
              </a:solidFill>
            </a:endParaRPr>
          </a:p>
          <a:p>
            <a:pPr algn="just">
              <a:lnSpc>
                <a:spcPct val="150000"/>
              </a:lnSpc>
            </a:pPr>
            <a:r>
              <a:rPr lang="en-US" sz="2400" dirty="0">
                <a:solidFill>
                  <a:schemeClr val="tx1"/>
                </a:solidFill>
              </a:rPr>
              <a:t>- </a:t>
            </a:r>
            <a:r>
              <a:rPr lang="en-US" sz="2400" dirty="0" err="1">
                <a:solidFill>
                  <a:schemeClr val="tx1"/>
                </a:solidFill>
              </a:rPr>
              <a:t>Khạc</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máu</a:t>
            </a:r>
            <a:r>
              <a:rPr lang="en-US" sz="2400" dirty="0">
                <a:solidFill>
                  <a:schemeClr val="tx1"/>
                </a:solidFill>
              </a:rPr>
              <a:t> </a:t>
            </a:r>
            <a:r>
              <a:rPr lang="en-US" sz="2400" dirty="0" err="1">
                <a:solidFill>
                  <a:schemeClr val="tx1"/>
                </a:solidFill>
              </a:rPr>
              <a:t>đỏ</a:t>
            </a:r>
            <a:r>
              <a:rPr lang="en-US" sz="2400" dirty="0">
                <a:solidFill>
                  <a:schemeClr val="tx1"/>
                </a:solidFill>
              </a:rPr>
              <a:t> </a:t>
            </a:r>
            <a:r>
              <a:rPr lang="en-US" sz="2400" dirty="0" err="1">
                <a:solidFill>
                  <a:schemeClr val="tx1"/>
                </a:solidFill>
              </a:rPr>
              <a:t>tươi</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bọt</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chỉ</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máu</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thuần</a:t>
            </a:r>
            <a:r>
              <a:rPr lang="en-US" sz="2400" dirty="0">
                <a:solidFill>
                  <a:schemeClr val="tx1"/>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lẫn</a:t>
            </a:r>
            <a:r>
              <a:rPr lang="en-US" sz="2400" dirty="0">
                <a:solidFill>
                  <a:schemeClr val="tx1"/>
                </a:solidFill>
              </a:rPr>
              <a:t> </a:t>
            </a:r>
            <a:r>
              <a:rPr lang="en-US" sz="2400" dirty="0" err="1">
                <a:solidFill>
                  <a:schemeClr val="tx1"/>
                </a:solidFill>
              </a:rPr>
              <a:t>đờm</a:t>
            </a:r>
            <a:r>
              <a:rPr lang="en-US" sz="2400" dirty="0">
                <a:solidFill>
                  <a:schemeClr val="tx1"/>
                </a:solidFill>
              </a:rPr>
              <a:t>.</a:t>
            </a:r>
          </a:p>
          <a:p>
            <a:pPr algn="just">
              <a:lnSpc>
                <a:spcPct val="150000"/>
              </a:lnSpc>
            </a:pPr>
            <a:r>
              <a:rPr lang="en-US" sz="2400" b="1" dirty="0">
                <a:solidFill>
                  <a:schemeClr val="tx1"/>
                </a:solidFill>
              </a:rPr>
              <a:t>- </a:t>
            </a:r>
            <a:r>
              <a:rPr lang="en-US" sz="2400" b="1" dirty="0" err="1">
                <a:solidFill>
                  <a:schemeClr val="tx1"/>
                </a:solidFill>
              </a:rPr>
              <a:t>Đuôi</a:t>
            </a:r>
            <a:r>
              <a:rPr lang="en-US" sz="2400" b="1" dirty="0">
                <a:solidFill>
                  <a:schemeClr val="tx1"/>
                </a:solidFill>
              </a:rPr>
              <a:t> </a:t>
            </a:r>
            <a:r>
              <a:rPr lang="en-US" sz="2400" b="1" dirty="0" err="1">
                <a:solidFill>
                  <a:schemeClr val="tx1"/>
                </a:solidFill>
              </a:rPr>
              <a:t>khái</a:t>
            </a:r>
            <a:r>
              <a:rPr lang="en-US" sz="2400" b="1" dirty="0">
                <a:solidFill>
                  <a:schemeClr val="tx1"/>
                </a:solidFill>
              </a:rPr>
              <a:t> </a:t>
            </a:r>
            <a:r>
              <a:rPr lang="en-US" sz="2400" b="1" dirty="0" err="1">
                <a:solidFill>
                  <a:schemeClr val="tx1"/>
                </a:solidFill>
              </a:rPr>
              <a:t>huyết</a:t>
            </a:r>
            <a:r>
              <a:rPr lang="en-US" sz="2400" b="1"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dấu</a:t>
            </a:r>
            <a:r>
              <a:rPr lang="en-US" sz="2400" dirty="0">
                <a:solidFill>
                  <a:schemeClr val="tx1"/>
                </a:solidFill>
              </a:rPr>
              <a:t> </a:t>
            </a:r>
            <a:r>
              <a:rPr lang="en-US" sz="2400" dirty="0" err="1">
                <a:solidFill>
                  <a:schemeClr val="tx1"/>
                </a:solidFill>
              </a:rPr>
              <a:t>hiệu</a:t>
            </a:r>
            <a:r>
              <a:rPr lang="en-US" sz="2400" dirty="0">
                <a:solidFill>
                  <a:schemeClr val="tx1"/>
                </a:solidFill>
              </a:rPr>
              <a:t> </a:t>
            </a:r>
            <a:r>
              <a:rPr lang="en-US" sz="2400" dirty="0" err="1">
                <a:solidFill>
                  <a:schemeClr val="tx1"/>
                </a:solidFill>
              </a:rPr>
              <a:t>đã</a:t>
            </a:r>
            <a:r>
              <a:rPr lang="en-US" sz="2400" dirty="0">
                <a:solidFill>
                  <a:schemeClr val="tx1"/>
                </a:solidFill>
              </a:rPr>
              <a:t> </a:t>
            </a:r>
            <a:r>
              <a:rPr lang="en-US" sz="2400" dirty="0" err="1">
                <a:solidFill>
                  <a:schemeClr val="tx1"/>
                </a:solidFill>
              </a:rPr>
              <a:t>ngừng</a:t>
            </a:r>
            <a:r>
              <a:rPr lang="en-US" sz="2400" dirty="0">
                <a:solidFill>
                  <a:schemeClr val="tx1"/>
                </a:solidFill>
              </a:rPr>
              <a:t> </a:t>
            </a:r>
            <a:r>
              <a:rPr lang="en-US" sz="2400" dirty="0" err="1">
                <a:solidFill>
                  <a:schemeClr val="tx1"/>
                </a:solidFill>
              </a:rPr>
              <a:t>chảy</a:t>
            </a:r>
            <a:r>
              <a:rPr lang="en-US" sz="2400" dirty="0">
                <a:solidFill>
                  <a:schemeClr val="tx1"/>
                </a:solidFill>
              </a:rPr>
              <a:t> </a:t>
            </a:r>
            <a:r>
              <a:rPr lang="en-US" sz="2400" dirty="0" err="1">
                <a:solidFill>
                  <a:schemeClr val="tx1"/>
                </a:solidFill>
              </a:rPr>
              <a:t>máu</a:t>
            </a:r>
            <a:r>
              <a:rPr lang="en-US" sz="2400" dirty="0">
                <a:solidFill>
                  <a:schemeClr val="tx1"/>
                </a:solidFill>
              </a:rPr>
              <a:t>, </a:t>
            </a:r>
            <a:r>
              <a:rPr lang="en-US" sz="2400" dirty="0" err="1">
                <a:solidFill>
                  <a:schemeClr val="tx1"/>
                </a:solidFill>
              </a:rPr>
              <a:t>thường</a:t>
            </a:r>
            <a:r>
              <a:rPr lang="en-US" sz="2400" dirty="0">
                <a:solidFill>
                  <a:schemeClr val="tx1"/>
                </a:solidFill>
              </a:rPr>
              <a:t> </a:t>
            </a:r>
            <a:r>
              <a:rPr lang="en-US" sz="2400" dirty="0" err="1">
                <a:solidFill>
                  <a:schemeClr val="tx1"/>
                </a:solidFill>
              </a:rPr>
              <a:t>gặp</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lao</a:t>
            </a:r>
            <a:r>
              <a:rPr lang="en-US" sz="2400" dirty="0">
                <a:solidFill>
                  <a:schemeClr val="tx1"/>
                </a:solidFill>
              </a:rPr>
              <a:t> </a:t>
            </a:r>
            <a:r>
              <a:rPr lang="en-US" sz="2400" dirty="0" err="1">
                <a:solidFill>
                  <a:schemeClr val="tx1"/>
                </a:solidFill>
              </a:rPr>
              <a:t>phổi</a:t>
            </a:r>
            <a:r>
              <a:rPr lang="en-US" sz="2400" dirty="0">
                <a:solidFill>
                  <a:schemeClr val="tx1"/>
                </a:solidFill>
              </a:rPr>
              <a:t>, </a:t>
            </a:r>
            <a:r>
              <a:rPr lang="en-US" sz="2400" dirty="0" err="1">
                <a:solidFill>
                  <a:schemeClr val="tx1"/>
                </a:solidFill>
              </a:rPr>
              <a:t>máu</a:t>
            </a:r>
            <a:r>
              <a:rPr lang="en-US" sz="2400" dirty="0">
                <a:solidFill>
                  <a:schemeClr val="tx1"/>
                </a:solidFill>
              </a:rPr>
              <a:t> </a:t>
            </a:r>
            <a:r>
              <a:rPr lang="en-US" sz="2400" dirty="0" err="1">
                <a:solidFill>
                  <a:schemeClr val="tx1"/>
                </a:solidFill>
              </a:rPr>
              <a:t>khạc</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ít</a:t>
            </a:r>
            <a:r>
              <a:rPr lang="en-US" sz="2400" dirty="0">
                <a:solidFill>
                  <a:schemeClr val="tx1"/>
                </a:solidFill>
              </a:rPr>
              <a:t> </a:t>
            </a:r>
            <a:r>
              <a:rPr lang="en-US" sz="2400" dirty="0" err="1">
                <a:solidFill>
                  <a:schemeClr val="tx1"/>
                </a:solidFill>
              </a:rPr>
              <a:t>dần</a:t>
            </a:r>
            <a:r>
              <a:rPr lang="en-US" sz="2400" dirty="0">
                <a:solidFill>
                  <a:schemeClr val="tx1"/>
                </a:solidFill>
              </a:rPr>
              <a:t>, </a:t>
            </a:r>
            <a:r>
              <a:rPr lang="en-US" sz="2400" dirty="0" err="1">
                <a:solidFill>
                  <a:schemeClr val="tx1"/>
                </a:solidFill>
              </a:rPr>
              <a:t>đỏ</a:t>
            </a:r>
            <a:r>
              <a:rPr lang="en-US" sz="2400" dirty="0">
                <a:solidFill>
                  <a:schemeClr val="tx1"/>
                </a:solidFill>
              </a:rPr>
              <a:t> </a:t>
            </a:r>
            <a:r>
              <a:rPr lang="en-US" sz="2400" dirty="0" err="1">
                <a:solidFill>
                  <a:schemeClr val="tx1"/>
                </a:solidFill>
              </a:rPr>
              <a:t>thẫm</a:t>
            </a:r>
            <a:r>
              <a:rPr lang="en-US" sz="2400" dirty="0">
                <a:solidFill>
                  <a:schemeClr val="tx1"/>
                </a:solidFill>
              </a:rPr>
              <a:t> </a:t>
            </a:r>
            <a:r>
              <a:rPr lang="en-US" sz="2400" dirty="0" err="1">
                <a:solidFill>
                  <a:schemeClr val="tx1"/>
                </a:solidFill>
              </a:rPr>
              <a:t>rồi</a:t>
            </a:r>
            <a:r>
              <a:rPr lang="en-US" sz="2400" dirty="0">
                <a:solidFill>
                  <a:schemeClr val="tx1"/>
                </a:solidFill>
              </a:rPr>
              <a:t> </a:t>
            </a:r>
            <a:r>
              <a:rPr lang="en-US" sz="2400" dirty="0" err="1">
                <a:solidFill>
                  <a:schemeClr val="tx1"/>
                </a:solidFill>
              </a:rPr>
              <a:t>đen</a:t>
            </a:r>
            <a:r>
              <a:rPr lang="en-US" sz="2400" dirty="0">
                <a:solidFill>
                  <a:schemeClr val="tx1"/>
                </a:solidFill>
              </a:rPr>
              <a:t> </a:t>
            </a:r>
            <a:r>
              <a:rPr lang="en-US" sz="2400" dirty="0" err="1">
                <a:solidFill>
                  <a:schemeClr val="tx1"/>
                </a:solidFill>
              </a:rPr>
              <a:t>lại</a:t>
            </a:r>
            <a:r>
              <a:rPr lang="en-US" sz="2400" dirty="0">
                <a:solidFill>
                  <a:schemeClr val="tx1"/>
                </a:solidFill>
              </a:rPr>
              <a:t>.</a:t>
            </a:r>
          </a:p>
          <a:p>
            <a:pPr algn="just">
              <a:lnSpc>
                <a:spcPct val="150000"/>
              </a:lnSpc>
            </a:pPr>
            <a:endParaRPr lang="en-US" sz="2400" dirty="0">
              <a:solidFill>
                <a:schemeClr val="tx1"/>
              </a:solidFill>
            </a:endParaRPr>
          </a:p>
        </p:txBody>
      </p:sp>
    </p:spTree>
    <p:extLst>
      <p:ext uri="{BB962C8B-B14F-4D97-AF65-F5344CB8AC3E}">
        <p14:creationId xmlns:p14="http://schemas.microsoft.com/office/powerpoint/2010/main" val="12172679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10921284" cy="5924282"/>
          </a:xfrm>
        </p:spPr>
        <p:txBody>
          <a:bodyPr>
            <a:normAutofit/>
          </a:bodyPr>
          <a:lstStyle/>
          <a:p>
            <a:pPr algn="just">
              <a:lnSpc>
                <a:spcPct val="150000"/>
              </a:lnSpc>
            </a:pPr>
            <a:r>
              <a:rPr lang="it-IT" sz="2400" b="1" dirty="0">
                <a:solidFill>
                  <a:schemeClr val="tx1"/>
                </a:solidFill>
              </a:rPr>
              <a:t>1.5. Ộc mủ</a:t>
            </a:r>
            <a:endParaRPr lang="en-US" sz="2400" dirty="0">
              <a:solidFill>
                <a:schemeClr val="tx1"/>
              </a:solidFill>
            </a:endParaRPr>
          </a:p>
          <a:p>
            <a:pPr algn="just">
              <a:lnSpc>
                <a:spcPct val="150000"/>
              </a:lnSpc>
            </a:pPr>
            <a:r>
              <a:rPr lang="it-IT" sz="2400" b="1" dirty="0">
                <a:solidFill>
                  <a:schemeClr val="tx1"/>
                </a:solidFill>
              </a:rPr>
              <a:t>1.5.1. Định nghĩa </a:t>
            </a:r>
            <a:endParaRPr lang="en-US" sz="2400" dirty="0">
              <a:solidFill>
                <a:schemeClr val="tx1"/>
              </a:solidFill>
            </a:endParaRPr>
          </a:p>
          <a:p>
            <a:pPr algn="just">
              <a:lnSpc>
                <a:spcPct val="150000"/>
              </a:lnSpc>
            </a:pPr>
            <a:r>
              <a:rPr lang="en-US" sz="2400" dirty="0" err="1">
                <a:solidFill>
                  <a:schemeClr val="tx1"/>
                </a:solidFill>
              </a:rPr>
              <a:t>Ộc</a:t>
            </a:r>
            <a:r>
              <a:rPr lang="en-US" sz="2400" dirty="0">
                <a:solidFill>
                  <a:schemeClr val="tx1"/>
                </a:solidFill>
              </a:rPr>
              <a:t> </a:t>
            </a:r>
            <a:r>
              <a:rPr lang="en-US" sz="2400" dirty="0" err="1">
                <a:solidFill>
                  <a:schemeClr val="tx1"/>
                </a:solidFill>
              </a:rPr>
              <a:t>mủ</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khạc</a:t>
            </a:r>
            <a:r>
              <a:rPr lang="en-US" sz="2400" dirty="0">
                <a:solidFill>
                  <a:schemeClr val="tx1"/>
                </a:solidFill>
              </a:rPr>
              <a:t> </a:t>
            </a:r>
            <a:r>
              <a:rPr lang="en-US" sz="2400" dirty="0" err="1">
                <a:solidFill>
                  <a:schemeClr val="tx1"/>
                </a:solidFill>
              </a:rPr>
              <a:t>đột</a:t>
            </a:r>
            <a:r>
              <a:rPr lang="en-US" sz="2400" dirty="0">
                <a:solidFill>
                  <a:schemeClr val="tx1"/>
                </a:solidFill>
              </a:rPr>
              <a:t> </a:t>
            </a:r>
            <a:r>
              <a:rPr lang="en-US" sz="2400" dirty="0" err="1">
                <a:solidFill>
                  <a:schemeClr val="tx1"/>
                </a:solidFill>
              </a:rPr>
              <a:t>ngột</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nhiều</a:t>
            </a:r>
            <a:r>
              <a:rPr lang="en-US" sz="2400" dirty="0">
                <a:solidFill>
                  <a:schemeClr val="tx1"/>
                </a:solidFill>
              </a:rPr>
              <a:t> </a:t>
            </a:r>
            <a:r>
              <a:rPr lang="en-US" sz="2400" dirty="0" err="1">
                <a:solidFill>
                  <a:schemeClr val="tx1"/>
                </a:solidFill>
              </a:rPr>
              <a:t>mủ</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hậu</a:t>
            </a:r>
            <a:r>
              <a:rPr lang="en-US" sz="2400" dirty="0">
                <a:solidFill>
                  <a:schemeClr val="tx1"/>
                </a:solidFill>
              </a:rPr>
              <a:t> </a:t>
            </a:r>
            <a:r>
              <a:rPr lang="en-US" sz="2400" dirty="0" err="1">
                <a:solidFill>
                  <a:schemeClr val="tx1"/>
                </a:solidFill>
              </a:rPr>
              <a:t>quả</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bọc</a:t>
            </a:r>
            <a:r>
              <a:rPr lang="en-US" sz="2400" dirty="0">
                <a:solidFill>
                  <a:schemeClr val="tx1"/>
                </a:solidFill>
              </a:rPr>
              <a:t> </a:t>
            </a:r>
            <a:r>
              <a:rPr lang="en-US" sz="2400" dirty="0" err="1">
                <a:solidFill>
                  <a:schemeClr val="tx1"/>
                </a:solidFill>
              </a:rPr>
              <a:t>mủ</a:t>
            </a:r>
            <a:r>
              <a:rPr lang="en-US" sz="2400" dirty="0">
                <a:solidFill>
                  <a:schemeClr val="tx1"/>
                </a:solidFill>
              </a:rPr>
              <a:t> ở </a:t>
            </a:r>
            <a:r>
              <a:rPr lang="en-US" sz="2400" dirty="0" err="1">
                <a:solidFill>
                  <a:schemeClr val="tx1"/>
                </a:solidFill>
              </a:rPr>
              <a:t>phổi</a:t>
            </a:r>
            <a:r>
              <a:rPr lang="en-US" sz="2400" dirty="0">
                <a:solidFill>
                  <a:schemeClr val="tx1"/>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ngoài</a:t>
            </a:r>
            <a:r>
              <a:rPr lang="en-US" sz="2400" dirty="0">
                <a:solidFill>
                  <a:schemeClr val="tx1"/>
                </a:solidFill>
              </a:rPr>
              <a:t> </a:t>
            </a:r>
            <a:r>
              <a:rPr lang="en-US" sz="2400" dirty="0" err="1">
                <a:solidFill>
                  <a:schemeClr val="tx1"/>
                </a:solidFill>
              </a:rPr>
              <a:t>phổi</a:t>
            </a:r>
            <a:r>
              <a:rPr lang="en-US" sz="2400" dirty="0">
                <a:solidFill>
                  <a:schemeClr val="tx1"/>
                </a:solidFill>
              </a:rPr>
              <a:t> </a:t>
            </a:r>
            <a:r>
              <a:rPr lang="en-US" sz="2400" dirty="0" err="1">
                <a:solidFill>
                  <a:schemeClr val="tx1"/>
                </a:solidFill>
              </a:rPr>
              <a:t>vỡ</a:t>
            </a:r>
            <a:r>
              <a:rPr lang="en-US" sz="2400" dirty="0">
                <a:solidFill>
                  <a:schemeClr val="tx1"/>
                </a:solidFill>
              </a:rPr>
              <a:t> </a:t>
            </a:r>
            <a:r>
              <a:rPr lang="en-US" sz="2400" dirty="0" err="1">
                <a:solidFill>
                  <a:schemeClr val="tx1"/>
                </a:solidFill>
              </a:rPr>
              <a:t>vào</a:t>
            </a:r>
            <a:r>
              <a:rPr lang="en-US" sz="2400" dirty="0">
                <a:solidFill>
                  <a:schemeClr val="tx1"/>
                </a:solidFill>
              </a:rPr>
              <a:t> </a:t>
            </a:r>
            <a:r>
              <a:rPr lang="en-US" sz="2400" dirty="0" err="1">
                <a:solidFill>
                  <a:schemeClr val="tx1"/>
                </a:solidFill>
              </a:rPr>
              <a:t>phế</a:t>
            </a:r>
            <a:r>
              <a:rPr lang="en-US" sz="2400" dirty="0">
                <a:solidFill>
                  <a:schemeClr val="tx1"/>
                </a:solidFill>
              </a:rPr>
              <a:t> </a:t>
            </a:r>
            <a:r>
              <a:rPr lang="en-US" sz="2400" dirty="0" err="1">
                <a:solidFill>
                  <a:schemeClr val="tx1"/>
                </a:solidFill>
              </a:rPr>
              <a:t>quản</a:t>
            </a:r>
            <a:r>
              <a:rPr lang="en-US" sz="2400" dirty="0">
                <a:solidFill>
                  <a:schemeClr val="tx1"/>
                </a:solidFill>
              </a:rPr>
              <a:t>.</a:t>
            </a:r>
          </a:p>
          <a:p>
            <a:pPr algn="just">
              <a:lnSpc>
                <a:spcPct val="150000"/>
              </a:lnSpc>
            </a:pPr>
            <a:endParaRPr lang="en-US" sz="2400" dirty="0">
              <a:solidFill>
                <a:schemeClr val="tx1"/>
              </a:solidFill>
            </a:endParaRPr>
          </a:p>
        </p:txBody>
      </p:sp>
    </p:spTree>
    <p:extLst>
      <p:ext uri="{BB962C8B-B14F-4D97-AF65-F5344CB8AC3E}">
        <p14:creationId xmlns:p14="http://schemas.microsoft.com/office/powerpoint/2010/main" val="4143597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10921284" cy="5924282"/>
          </a:xfrm>
        </p:spPr>
        <p:txBody>
          <a:bodyPr>
            <a:normAutofit/>
          </a:bodyPr>
          <a:lstStyle/>
          <a:p>
            <a:pPr algn="just">
              <a:lnSpc>
                <a:spcPct val="150000"/>
              </a:lnSpc>
            </a:pPr>
            <a:r>
              <a:rPr lang="it-IT" sz="2400" b="1" dirty="0">
                <a:solidFill>
                  <a:schemeClr val="tx1"/>
                </a:solidFill>
              </a:rPr>
              <a:t>1.5.2. Nguyên nhân</a:t>
            </a:r>
            <a:endParaRPr lang="en-US" sz="2400" dirty="0">
              <a:solidFill>
                <a:schemeClr val="tx1"/>
              </a:solidFill>
            </a:endParaRPr>
          </a:p>
          <a:p>
            <a:pPr algn="just">
              <a:lnSpc>
                <a:spcPct val="150000"/>
              </a:lnSpc>
            </a:pPr>
            <a:r>
              <a:rPr lang="pt-BR" sz="2400" dirty="0">
                <a:solidFill>
                  <a:schemeClr val="tx1"/>
                </a:solidFill>
              </a:rPr>
              <a:t>- Thường gặp do áp xe phổi</a:t>
            </a:r>
            <a:endParaRPr lang="en-US" sz="2400" dirty="0">
              <a:solidFill>
                <a:schemeClr val="tx1"/>
              </a:solidFill>
            </a:endParaRPr>
          </a:p>
          <a:p>
            <a:pPr algn="just">
              <a:lnSpc>
                <a:spcPct val="150000"/>
              </a:lnSpc>
            </a:pPr>
            <a:r>
              <a:rPr lang="pt-BR" sz="2400" dirty="0">
                <a:solidFill>
                  <a:schemeClr val="tx1"/>
                </a:solidFill>
              </a:rPr>
              <a:t>- Áp xe ngoài phổi vỡ vào phổi như: áp xe gan, áp xe vùng trung thất, áp xe dưới cơ hoành.</a:t>
            </a:r>
            <a:endParaRPr lang="en-US" sz="2400" dirty="0">
              <a:solidFill>
                <a:schemeClr val="tx1"/>
              </a:solidFill>
            </a:endParaRPr>
          </a:p>
          <a:p>
            <a:pPr algn="just">
              <a:lnSpc>
                <a:spcPct val="150000"/>
              </a:lnSpc>
            </a:pPr>
            <a:endParaRPr lang="en-US" sz="2400" dirty="0">
              <a:solidFill>
                <a:schemeClr val="tx1"/>
              </a:solidFill>
            </a:endParaRPr>
          </a:p>
        </p:txBody>
      </p:sp>
    </p:spTree>
    <p:extLst>
      <p:ext uri="{BB962C8B-B14F-4D97-AF65-F5344CB8AC3E}">
        <p14:creationId xmlns:p14="http://schemas.microsoft.com/office/powerpoint/2010/main" val="1545511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10921284" cy="5924282"/>
          </a:xfrm>
        </p:spPr>
        <p:txBody>
          <a:bodyPr>
            <a:normAutofit/>
          </a:bodyPr>
          <a:lstStyle/>
          <a:p>
            <a:pPr algn="just">
              <a:lnSpc>
                <a:spcPct val="150000"/>
              </a:lnSpc>
            </a:pPr>
            <a:r>
              <a:rPr lang="it-IT" sz="2400" b="1" dirty="0">
                <a:solidFill>
                  <a:schemeClr val="tx1"/>
                </a:solidFill>
              </a:rPr>
              <a:t>1.5.3. Đặc điểm </a:t>
            </a:r>
            <a:endParaRPr lang="en-US" sz="2400" dirty="0">
              <a:solidFill>
                <a:schemeClr val="tx1"/>
              </a:solidFill>
            </a:endParaRPr>
          </a:p>
          <a:p>
            <a:pPr algn="just">
              <a:lnSpc>
                <a:spcPct val="150000"/>
              </a:lnSpc>
            </a:pPr>
            <a:r>
              <a:rPr lang="it-IT" sz="2400" dirty="0">
                <a:solidFill>
                  <a:schemeClr val="tx1"/>
                </a:solidFill>
              </a:rPr>
              <a:t>- Ộc mủ nặng: ho, đau ngực dữ dội như xé, ộc mủ nhiều  làm NB có lúc bị ngạt thở, tím, mạch nhanh khó bắt, vã mồ hôi. Lượng mủ lên tới 300-500ml, có khi 1-1,5 l. sau cơn ộc mủ NB thấy dễ chịu toàn trạng trở lại bình thường.</a:t>
            </a:r>
            <a:endParaRPr lang="en-US" sz="2400" dirty="0">
              <a:solidFill>
                <a:schemeClr val="tx1"/>
              </a:solidFill>
            </a:endParaRPr>
          </a:p>
          <a:p>
            <a:pPr algn="just">
              <a:lnSpc>
                <a:spcPct val="150000"/>
              </a:lnSpc>
            </a:pPr>
            <a:r>
              <a:rPr lang="it-IT" sz="2400" dirty="0">
                <a:solidFill>
                  <a:schemeClr val="tx1"/>
                </a:solidFill>
              </a:rPr>
              <a:t>- Ộc mủ từng phần: triệu chứng nhẹ hơn. Khối lượng mủ ộc ra cũng ít hơn: 150ml -300ml trong 24 đến 48 giờ.</a:t>
            </a:r>
            <a:endParaRPr lang="en-US" sz="2400" dirty="0">
              <a:solidFill>
                <a:schemeClr val="tx1"/>
              </a:solidFill>
            </a:endParaRPr>
          </a:p>
          <a:p>
            <a:pPr algn="just">
              <a:lnSpc>
                <a:spcPct val="150000"/>
              </a:lnSpc>
            </a:pPr>
            <a:r>
              <a:rPr lang="it-IT" sz="2400" dirty="0">
                <a:solidFill>
                  <a:schemeClr val="tx1"/>
                </a:solidFill>
              </a:rPr>
              <a:t>- Ộc mủ núm: khạc ra từng bãi mủ tròn bằng đồng xu.</a:t>
            </a:r>
            <a:endParaRPr lang="en-US" sz="2400" dirty="0">
              <a:solidFill>
                <a:schemeClr val="tx1"/>
              </a:solidFill>
            </a:endParaRPr>
          </a:p>
        </p:txBody>
      </p:sp>
    </p:spTree>
    <p:extLst>
      <p:ext uri="{BB962C8B-B14F-4D97-AF65-F5344CB8AC3E}">
        <p14:creationId xmlns:p14="http://schemas.microsoft.com/office/powerpoint/2010/main" val="3491405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5628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093" y="727567"/>
            <a:ext cx="10800008" cy="5584535"/>
          </a:xfrm>
        </p:spPr>
        <p:txBody>
          <a:bodyPr>
            <a:normAutofit/>
          </a:bodyPr>
          <a:lstStyle/>
          <a:p>
            <a:r>
              <a:rPr lang="vi-VN" b="1" dirty="0"/>
              <a:t>3.2 Hình thể trong</a:t>
            </a:r>
            <a:endParaRPr lang="vi-VN" dirty="0"/>
          </a:p>
          <a:p>
            <a:r>
              <a:rPr lang="vi-VN" dirty="0"/>
              <a:t>* Họng mũi</a:t>
            </a:r>
          </a:p>
          <a:p>
            <a:r>
              <a:rPr lang="vi-VN" dirty="0"/>
              <a:t>* Họng miệng</a:t>
            </a:r>
          </a:p>
          <a:p>
            <a:r>
              <a:rPr lang="fr-FR" dirty="0"/>
              <a:t>* </a:t>
            </a:r>
            <a:r>
              <a:rPr lang="fr-FR" dirty="0" err="1"/>
              <a:t>Họng</a:t>
            </a:r>
            <a:r>
              <a:rPr lang="fr-FR" dirty="0"/>
              <a:t> </a:t>
            </a:r>
            <a:r>
              <a:rPr lang="fr-FR" dirty="0" err="1"/>
              <a:t>thanh</a:t>
            </a:r>
            <a:r>
              <a:rPr lang="fr-FR" dirty="0"/>
              <a:t> </a:t>
            </a:r>
            <a:r>
              <a:rPr lang="fr-FR" dirty="0" err="1"/>
              <a:t>quản</a:t>
            </a:r>
            <a:endParaRPr lang="vi-VN" dirty="0"/>
          </a:p>
          <a:p>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262" y="856356"/>
            <a:ext cx="7663860" cy="460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733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10921284" cy="5924282"/>
          </a:xfrm>
        </p:spPr>
        <p:txBody>
          <a:bodyPr>
            <a:normAutofit/>
          </a:bodyPr>
          <a:lstStyle/>
          <a:p>
            <a:pPr algn="just">
              <a:lnSpc>
                <a:spcPct val="150000"/>
              </a:lnSpc>
            </a:pPr>
            <a:r>
              <a:rPr lang="en-US" sz="2400" b="1" dirty="0">
                <a:solidFill>
                  <a:schemeClr val="tx1"/>
                </a:solidFill>
              </a:rPr>
              <a:t>2. </a:t>
            </a:r>
            <a:r>
              <a:rPr lang="en-US" sz="2400" b="1" dirty="0" err="1">
                <a:solidFill>
                  <a:schemeClr val="tx1"/>
                </a:solidFill>
              </a:rPr>
              <a:t>Triệu</a:t>
            </a:r>
            <a:r>
              <a:rPr lang="en-US" sz="2400" b="1" dirty="0">
                <a:solidFill>
                  <a:schemeClr val="tx1"/>
                </a:solidFill>
              </a:rPr>
              <a:t> </a:t>
            </a:r>
            <a:r>
              <a:rPr lang="en-US" sz="2400" b="1" dirty="0" err="1">
                <a:solidFill>
                  <a:schemeClr val="tx1"/>
                </a:solidFill>
              </a:rPr>
              <a:t>chứng</a:t>
            </a:r>
            <a:r>
              <a:rPr lang="en-US" sz="2400" b="1" dirty="0">
                <a:solidFill>
                  <a:schemeClr val="tx1"/>
                </a:solidFill>
              </a:rPr>
              <a:t> </a:t>
            </a:r>
            <a:r>
              <a:rPr lang="en-US" sz="2400" b="1" dirty="0" err="1">
                <a:solidFill>
                  <a:schemeClr val="tx1"/>
                </a:solidFill>
              </a:rPr>
              <a:t>thực</a:t>
            </a:r>
            <a:r>
              <a:rPr lang="en-US" sz="2400" b="1" dirty="0">
                <a:solidFill>
                  <a:schemeClr val="tx1"/>
                </a:solidFill>
              </a:rPr>
              <a:t> </a:t>
            </a:r>
            <a:r>
              <a:rPr lang="en-US" sz="2400" b="1" dirty="0" err="1">
                <a:solidFill>
                  <a:schemeClr val="tx1"/>
                </a:solidFill>
              </a:rPr>
              <a:t>thể</a:t>
            </a:r>
            <a:endParaRPr lang="en-US" sz="2400" dirty="0">
              <a:solidFill>
                <a:schemeClr val="tx1"/>
              </a:solidFill>
            </a:endParaRPr>
          </a:p>
          <a:p>
            <a:pPr algn="just">
              <a:lnSpc>
                <a:spcPct val="150000"/>
              </a:lnSpc>
            </a:pPr>
            <a:r>
              <a:rPr lang="pt-BR" sz="2400" b="1" dirty="0">
                <a:solidFill>
                  <a:schemeClr val="tx1"/>
                </a:solidFill>
              </a:rPr>
              <a:t>2.1. Toàn thân</a:t>
            </a:r>
            <a:endParaRPr lang="en-US" sz="2400" dirty="0">
              <a:solidFill>
                <a:schemeClr val="tx1"/>
              </a:solidFill>
            </a:endParaRPr>
          </a:p>
          <a:p>
            <a:pPr algn="just">
              <a:lnSpc>
                <a:spcPct val="150000"/>
              </a:lnSpc>
            </a:pPr>
            <a:r>
              <a:rPr lang="pt-BR" sz="2400" dirty="0">
                <a:solidFill>
                  <a:srgbClr val="FF0000"/>
                </a:solidFill>
              </a:rPr>
              <a:t>- Thể trạng: </a:t>
            </a:r>
            <a:r>
              <a:rPr lang="pt-BR" sz="2400" dirty="0">
                <a:solidFill>
                  <a:schemeClr val="tx1"/>
                </a:solidFill>
              </a:rPr>
              <a:t>bình thường, gầy, suy kiệt...? </a:t>
            </a:r>
            <a:r>
              <a:rPr lang="da-DK" sz="2400" dirty="0">
                <a:solidFill>
                  <a:schemeClr val="tx1"/>
                </a:solidFill>
              </a:rPr>
              <a:t>BMI?</a:t>
            </a:r>
            <a:endParaRPr lang="en-US" sz="2400" dirty="0">
              <a:solidFill>
                <a:schemeClr val="tx1"/>
              </a:solidFill>
            </a:endParaRPr>
          </a:p>
          <a:p>
            <a:pPr algn="just">
              <a:lnSpc>
                <a:spcPct val="150000"/>
              </a:lnSpc>
            </a:pPr>
            <a:r>
              <a:rPr lang="da-DK" sz="2400" dirty="0">
                <a:solidFill>
                  <a:schemeClr val="tx1"/>
                </a:solidFill>
              </a:rPr>
              <a:t>- Vẻ mặt:</a:t>
            </a:r>
            <a:endParaRPr lang="en-US" sz="2400" dirty="0">
              <a:solidFill>
                <a:schemeClr val="tx1"/>
              </a:solidFill>
            </a:endParaRPr>
          </a:p>
          <a:p>
            <a:pPr algn="just">
              <a:lnSpc>
                <a:spcPct val="150000"/>
              </a:lnSpc>
            </a:pPr>
            <a:r>
              <a:rPr lang="da-DK" sz="2400" dirty="0">
                <a:solidFill>
                  <a:srgbClr val="FF0000"/>
                </a:solidFill>
              </a:rPr>
              <a:t>+ Nhiễm khuẩn: </a:t>
            </a:r>
            <a:r>
              <a:rPr lang="da-DK" sz="2400" dirty="0">
                <a:solidFill>
                  <a:schemeClr val="tx1"/>
                </a:solidFill>
              </a:rPr>
              <a:t>hốc hác, thân nhiệt tăng, môi khô, lưỡi bẩn.</a:t>
            </a:r>
            <a:endParaRPr lang="en-US" sz="2400" dirty="0">
              <a:solidFill>
                <a:schemeClr val="tx1"/>
              </a:solidFill>
            </a:endParaRPr>
          </a:p>
          <a:p>
            <a:pPr algn="just">
              <a:lnSpc>
                <a:spcPct val="150000"/>
              </a:lnSpc>
            </a:pPr>
            <a:r>
              <a:rPr lang="da-DK" sz="2400" dirty="0">
                <a:solidFill>
                  <a:srgbClr val="FF0000"/>
                </a:solidFill>
              </a:rPr>
              <a:t>+ Khó thở: </a:t>
            </a:r>
            <a:r>
              <a:rPr lang="da-DK" sz="2400" dirty="0">
                <a:solidFill>
                  <a:schemeClr val="tx1"/>
                </a:solidFill>
              </a:rPr>
              <a:t>cánh mũi phập phồng, mồm hơi há ra khi hít vào, cơ ức đòn chũm co kéo, lõm hố trên ức.</a:t>
            </a:r>
            <a:endParaRPr lang="en-US" sz="2400" dirty="0">
              <a:solidFill>
                <a:schemeClr val="tx1"/>
              </a:solidFill>
            </a:endParaRPr>
          </a:p>
          <a:p>
            <a:pPr algn="just">
              <a:lnSpc>
                <a:spcPct val="150000"/>
              </a:lnSpc>
            </a:pPr>
            <a:r>
              <a:rPr lang="da-DK" sz="2400" dirty="0">
                <a:solidFill>
                  <a:srgbClr val="FF0000"/>
                </a:solidFill>
              </a:rPr>
              <a:t>+ Bộ mặt VA: </a:t>
            </a:r>
            <a:r>
              <a:rPr lang="da-DK" sz="2400" dirty="0">
                <a:solidFill>
                  <a:schemeClr val="tx1"/>
                </a:solidFill>
              </a:rPr>
              <a:t>mặt ngơ ngác, miệng thường xuyên hơi há, mũi hếch, hai gò má hẹp lại, mắt lồi, hay gặp ở NB mắc bệnh hô hấp mạn tính như HPQ lâu năm.</a:t>
            </a:r>
            <a:endParaRPr lang="en-US" sz="2400" dirty="0">
              <a:solidFill>
                <a:schemeClr val="tx1"/>
              </a:solidFill>
            </a:endParaRPr>
          </a:p>
        </p:txBody>
      </p:sp>
    </p:spTree>
    <p:extLst>
      <p:ext uri="{BB962C8B-B14F-4D97-AF65-F5344CB8AC3E}">
        <p14:creationId xmlns:p14="http://schemas.microsoft.com/office/powerpoint/2010/main" val="950208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59" y="399245"/>
            <a:ext cx="11140226" cy="6104586"/>
          </a:xfrm>
        </p:spPr>
        <p:txBody>
          <a:bodyPr>
            <a:normAutofit/>
          </a:bodyPr>
          <a:lstStyle/>
          <a:p>
            <a:pPr algn="just">
              <a:lnSpc>
                <a:spcPct val="150000"/>
              </a:lnSpc>
            </a:pPr>
            <a:r>
              <a:rPr lang="da-DK" sz="2800" b="1" dirty="0">
                <a:solidFill>
                  <a:schemeClr val="tx1"/>
                </a:solidFill>
              </a:rPr>
              <a:t>- Da và niêm mạc</a:t>
            </a:r>
            <a:r>
              <a:rPr lang="da-DK" sz="2800" dirty="0">
                <a:solidFill>
                  <a:schemeClr val="tx1"/>
                </a:solidFill>
              </a:rPr>
              <a:t>: tím môi, khó thở, gặp ở người suy hô hấp.</a:t>
            </a:r>
            <a:endParaRPr lang="en-US" sz="2800" dirty="0">
              <a:solidFill>
                <a:schemeClr val="tx1"/>
              </a:solidFill>
            </a:endParaRPr>
          </a:p>
          <a:p>
            <a:pPr algn="just">
              <a:lnSpc>
                <a:spcPct val="150000"/>
              </a:lnSpc>
            </a:pPr>
            <a:r>
              <a:rPr lang="en-US" sz="2800" dirty="0">
                <a:solidFill>
                  <a:schemeClr val="tx1"/>
                </a:solidFill>
              </a:rPr>
              <a:t>- </a:t>
            </a:r>
            <a:r>
              <a:rPr lang="en-US" sz="2800" dirty="0" err="1">
                <a:solidFill>
                  <a:schemeClr val="tx1"/>
                </a:solidFill>
              </a:rPr>
              <a:t>Phù</a:t>
            </a:r>
            <a:endParaRPr lang="en-US" sz="2800" dirty="0">
              <a:solidFill>
                <a:schemeClr val="tx1"/>
              </a:solidFill>
            </a:endParaRPr>
          </a:p>
          <a:p>
            <a:pPr algn="just">
              <a:lnSpc>
                <a:spcPct val="150000"/>
              </a:lnSpc>
            </a:pPr>
            <a:r>
              <a:rPr lang="en-US" sz="2800" b="1" dirty="0">
                <a:solidFill>
                  <a:schemeClr val="tx1"/>
                </a:solidFill>
              </a:rPr>
              <a:t>- </a:t>
            </a:r>
            <a:r>
              <a:rPr lang="en-US" sz="2800" b="1" dirty="0" err="1">
                <a:solidFill>
                  <a:schemeClr val="tx1"/>
                </a:solidFill>
              </a:rPr>
              <a:t>Các</a:t>
            </a:r>
            <a:r>
              <a:rPr lang="en-US" sz="2800" b="1" dirty="0">
                <a:solidFill>
                  <a:schemeClr val="tx1"/>
                </a:solidFill>
              </a:rPr>
              <a:t> </a:t>
            </a:r>
            <a:r>
              <a:rPr lang="en-US" sz="2800" b="1" dirty="0" err="1">
                <a:solidFill>
                  <a:schemeClr val="tx1"/>
                </a:solidFill>
              </a:rPr>
              <a:t>móng</a:t>
            </a:r>
            <a:r>
              <a:rPr lang="en-US" sz="2800" b="1" dirty="0">
                <a:solidFill>
                  <a:schemeClr val="tx1"/>
                </a:solidFill>
              </a:rPr>
              <a:t> </a:t>
            </a:r>
            <a:r>
              <a:rPr lang="en-US" sz="2800" b="1" dirty="0" err="1">
                <a:solidFill>
                  <a:schemeClr val="tx1"/>
                </a:solidFill>
              </a:rPr>
              <a:t>và</a:t>
            </a:r>
            <a:r>
              <a:rPr lang="en-US" sz="2800" b="1" dirty="0">
                <a:solidFill>
                  <a:schemeClr val="tx1"/>
                </a:solidFill>
              </a:rPr>
              <a:t> </a:t>
            </a:r>
            <a:r>
              <a:rPr lang="en-US" sz="2800" b="1" dirty="0" err="1">
                <a:solidFill>
                  <a:schemeClr val="tx1"/>
                </a:solidFill>
              </a:rPr>
              <a:t>ngón</a:t>
            </a:r>
            <a:r>
              <a:rPr lang="en-US" sz="2800" b="1" dirty="0">
                <a:solidFill>
                  <a:schemeClr val="tx1"/>
                </a:solidFill>
              </a:rPr>
              <a:t> </a:t>
            </a:r>
            <a:r>
              <a:rPr lang="en-US" sz="2800" b="1" dirty="0" err="1">
                <a:solidFill>
                  <a:schemeClr val="tx1"/>
                </a:solidFill>
              </a:rPr>
              <a:t>tay</a:t>
            </a:r>
            <a:r>
              <a:rPr lang="en-US" sz="2800" b="1" dirty="0">
                <a:solidFill>
                  <a:schemeClr val="tx1"/>
                </a:solidFill>
              </a:rPr>
              <a:t>: </a:t>
            </a:r>
            <a:r>
              <a:rPr lang="en-US" sz="2800" dirty="0" err="1">
                <a:solidFill>
                  <a:schemeClr val="tx1"/>
                </a:solidFill>
              </a:rPr>
              <a:t>ngón</a:t>
            </a:r>
            <a:r>
              <a:rPr lang="en-US" sz="2800" dirty="0">
                <a:solidFill>
                  <a:schemeClr val="tx1"/>
                </a:solidFill>
              </a:rPr>
              <a:t> </a:t>
            </a:r>
            <a:r>
              <a:rPr lang="en-US" sz="2800" dirty="0" err="1">
                <a:solidFill>
                  <a:schemeClr val="tx1"/>
                </a:solidFill>
              </a:rPr>
              <a:t>tay</a:t>
            </a:r>
            <a:r>
              <a:rPr lang="en-US" sz="2800" dirty="0">
                <a:solidFill>
                  <a:schemeClr val="tx1"/>
                </a:solidFill>
              </a:rPr>
              <a:t> </a:t>
            </a:r>
            <a:r>
              <a:rPr lang="en-US" sz="2800" dirty="0" err="1">
                <a:solidFill>
                  <a:schemeClr val="tx1"/>
                </a:solidFill>
              </a:rPr>
              <a:t>dùi</a:t>
            </a:r>
            <a:r>
              <a:rPr lang="en-US" sz="2800" dirty="0">
                <a:solidFill>
                  <a:schemeClr val="tx1"/>
                </a:solidFill>
              </a:rPr>
              <a:t> </a:t>
            </a:r>
            <a:r>
              <a:rPr lang="en-US" sz="2800" dirty="0" err="1">
                <a:solidFill>
                  <a:schemeClr val="tx1"/>
                </a:solidFill>
              </a:rPr>
              <a:t>trống</a:t>
            </a:r>
            <a:r>
              <a:rPr lang="en-US" sz="2800" dirty="0">
                <a:solidFill>
                  <a:schemeClr val="tx1"/>
                </a:solidFill>
              </a:rPr>
              <a:t>, </a:t>
            </a:r>
            <a:r>
              <a:rPr lang="en-US" sz="2800" dirty="0" err="1">
                <a:solidFill>
                  <a:schemeClr val="tx1"/>
                </a:solidFill>
              </a:rPr>
              <a:t>móng</a:t>
            </a:r>
            <a:r>
              <a:rPr lang="en-US" sz="2800" dirty="0">
                <a:solidFill>
                  <a:schemeClr val="tx1"/>
                </a:solidFill>
              </a:rPr>
              <a:t> </a:t>
            </a:r>
            <a:r>
              <a:rPr lang="en-US" sz="2800" dirty="0" err="1">
                <a:solidFill>
                  <a:schemeClr val="tx1"/>
                </a:solidFill>
              </a:rPr>
              <a:t>tay</a:t>
            </a:r>
            <a:r>
              <a:rPr lang="en-US" sz="2800" dirty="0">
                <a:solidFill>
                  <a:schemeClr val="tx1"/>
                </a:solidFill>
              </a:rPr>
              <a:t> </a:t>
            </a:r>
            <a:r>
              <a:rPr lang="en-US" sz="2800" dirty="0" err="1">
                <a:solidFill>
                  <a:schemeClr val="tx1"/>
                </a:solidFill>
              </a:rPr>
              <a:t>khum</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mặt</a:t>
            </a:r>
            <a:r>
              <a:rPr lang="en-US" sz="2800" dirty="0">
                <a:solidFill>
                  <a:schemeClr val="tx1"/>
                </a:solidFill>
              </a:rPr>
              <a:t> </a:t>
            </a:r>
            <a:r>
              <a:rPr lang="en-US" sz="2800" dirty="0" err="1">
                <a:solidFill>
                  <a:schemeClr val="tx1"/>
                </a:solidFill>
              </a:rPr>
              <a:t>kính</a:t>
            </a:r>
            <a:r>
              <a:rPr lang="en-US" sz="2800" dirty="0">
                <a:solidFill>
                  <a:schemeClr val="tx1"/>
                </a:solidFill>
              </a:rPr>
              <a:t> </a:t>
            </a:r>
            <a:r>
              <a:rPr lang="en-US" sz="2800" dirty="0" err="1">
                <a:solidFill>
                  <a:schemeClr val="tx1"/>
                </a:solidFill>
              </a:rPr>
              <a:t>đồng</a:t>
            </a:r>
            <a:r>
              <a:rPr lang="en-US" sz="2800" dirty="0">
                <a:solidFill>
                  <a:schemeClr val="tx1"/>
                </a:solidFill>
              </a:rPr>
              <a:t> </a:t>
            </a:r>
            <a:r>
              <a:rPr lang="en-US" sz="2800" dirty="0" err="1">
                <a:solidFill>
                  <a:schemeClr val="tx1"/>
                </a:solidFill>
              </a:rPr>
              <a:t>hồ</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khi</a:t>
            </a:r>
            <a:r>
              <a:rPr lang="en-US" sz="2800" dirty="0">
                <a:solidFill>
                  <a:schemeClr val="tx1"/>
                </a:solidFill>
              </a:rPr>
              <a:t> </a:t>
            </a:r>
            <a:r>
              <a:rPr lang="en-US" sz="2800" dirty="0" err="1">
                <a:solidFill>
                  <a:schemeClr val="tx1"/>
                </a:solidFill>
              </a:rPr>
              <a:t>cả</a:t>
            </a:r>
            <a:r>
              <a:rPr lang="en-US" sz="2800" dirty="0">
                <a:solidFill>
                  <a:schemeClr val="tx1"/>
                </a:solidFill>
              </a:rPr>
              <a:t> </a:t>
            </a:r>
            <a:r>
              <a:rPr lang="en-US" sz="2800" dirty="0" err="1">
                <a:solidFill>
                  <a:schemeClr val="tx1"/>
                </a:solidFill>
              </a:rPr>
              <a:t>đầu</a:t>
            </a:r>
            <a:r>
              <a:rPr lang="en-US" sz="2800" dirty="0">
                <a:solidFill>
                  <a:schemeClr val="tx1"/>
                </a:solidFill>
              </a:rPr>
              <a:t> </a:t>
            </a:r>
            <a:r>
              <a:rPr lang="en-US" sz="2800" dirty="0" err="1">
                <a:solidFill>
                  <a:schemeClr val="tx1"/>
                </a:solidFill>
              </a:rPr>
              <a:t>ngón</a:t>
            </a:r>
            <a:r>
              <a:rPr lang="en-US" sz="2800" dirty="0">
                <a:solidFill>
                  <a:schemeClr val="tx1"/>
                </a:solidFill>
              </a:rPr>
              <a:t> </a:t>
            </a:r>
            <a:r>
              <a:rPr lang="en-US" sz="2800" dirty="0" err="1">
                <a:solidFill>
                  <a:schemeClr val="tx1"/>
                </a:solidFill>
              </a:rPr>
              <a:t>chân</a:t>
            </a:r>
            <a:r>
              <a:rPr lang="en-US" sz="2800" dirty="0">
                <a:solidFill>
                  <a:schemeClr val="tx1"/>
                </a:solidFill>
              </a:rPr>
              <a:t> </a:t>
            </a:r>
            <a:r>
              <a:rPr lang="en-US" sz="2800" dirty="0" err="1">
                <a:solidFill>
                  <a:schemeClr val="tx1"/>
                </a:solidFill>
              </a:rPr>
              <a:t>đều</a:t>
            </a:r>
            <a:r>
              <a:rPr lang="en-US" sz="2800" dirty="0">
                <a:solidFill>
                  <a:schemeClr val="tx1"/>
                </a:solidFill>
              </a:rPr>
              <a:t> </a:t>
            </a:r>
            <a:r>
              <a:rPr lang="en-US" sz="2800" dirty="0" err="1">
                <a:solidFill>
                  <a:schemeClr val="tx1"/>
                </a:solidFill>
              </a:rPr>
              <a:t>tròn</a:t>
            </a:r>
            <a:r>
              <a:rPr lang="en-US" sz="2800" dirty="0">
                <a:solidFill>
                  <a:schemeClr val="tx1"/>
                </a:solidFill>
              </a:rPr>
              <a:t> </a:t>
            </a:r>
            <a:r>
              <a:rPr lang="en-US" sz="2800" dirty="0" err="1">
                <a:solidFill>
                  <a:schemeClr val="tx1"/>
                </a:solidFill>
              </a:rPr>
              <a:t>bè</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dùi</a:t>
            </a:r>
            <a:r>
              <a:rPr lang="en-US" sz="2800" dirty="0">
                <a:solidFill>
                  <a:schemeClr val="tx1"/>
                </a:solidFill>
              </a:rPr>
              <a:t> </a:t>
            </a:r>
            <a:r>
              <a:rPr lang="en-US" sz="2800" dirty="0" err="1">
                <a:solidFill>
                  <a:schemeClr val="tx1"/>
                </a:solidFill>
              </a:rPr>
              <a:t>trống</a:t>
            </a:r>
            <a:r>
              <a:rPr lang="en-US" sz="2800" dirty="0">
                <a:solidFill>
                  <a:schemeClr val="tx1"/>
                </a:solidFill>
              </a:rPr>
              <a:t> </a:t>
            </a:r>
            <a:r>
              <a:rPr lang="en-US" sz="2800" dirty="0" err="1">
                <a:solidFill>
                  <a:schemeClr val="tx1"/>
                </a:solidFill>
              </a:rPr>
              <a:t>thường</a:t>
            </a:r>
            <a:r>
              <a:rPr lang="en-US" sz="2800" dirty="0">
                <a:solidFill>
                  <a:schemeClr val="tx1"/>
                </a:solidFill>
              </a:rPr>
              <a:t> </a:t>
            </a:r>
            <a:r>
              <a:rPr lang="en-US" sz="2800" dirty="0" err="1">
                <a:solidFill>
                  <a:schemeClr val="tx1"/>
                </a:solidFill>
              </a:rPr>
              <a:t>gặp</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tim</a:t>
            </a:r>
            <a:r>
              <a:rPr lang="en-US" sz="2800" dirty="0">
                <a:solidFill>
                  <a:schemeClr val="tx1"/>
                </a:solidFill>
              </a:rPr>
              <a:t> </a:t>
            </a:r>
            <a:r>
              <a:rPr lang="en-US" sz="2800" dirty="0" err="1">
                <a:solidFill>
                  <a:schemeClr val="tx1"/>
                </a:solidFill>
              </a:rPr>
              <a:t>phổi</a:t>
            </a:r>
            <a:r>
              <a:rPr lang="en-US" sz="2800" dirty="0">
                <a:solidFill>
                  <a:schemeClr val="tx1"/>
                </a:solidFill>
              </a:rPr>
              <a:t> </a:t>
            </a:r>
            <a:r>
              <a:rPr lang="en-US" sz="2800" dirty="0" err="1">
                <a:solidFill>
                  <a:schemeClr val="tx1"/>
                </a:solidFill>
              </a:rPr>
              <a:t>mạn</a:t>
            </a:r>
            <a:r>
              <a:rPr lang="en-US" sz="2800" dirty="0">
                <a:solidFill>
                  <a:schemeClr val="tx1"/>
                </a:solidFill>
              </a:rPr>
              <a:t> </a:t>
            </a:r>
            <a:r>
              <a:rPr lang="en-US" sz="2800" dirty="0" err="1">
                <a:solidFill>
                  <a:schemeClr val="tx1"/>
                </a:solidFill>
              </a:rPr>
              <a:t>tính</a:t>
            </a:r>
            <a:r>
              <a:rPr lang="en-US" sz="2800" dirty="0">
                <a:solidFill>
                  <a:schemeClr val="tx1"/>
                </a:solidFill>
              </a:rPr>
              <a:t> </a:t>
            </a:r>
            <a:r>
              <a:rPr lang="en-US" sz="2800" dirty="0" err="1">
                <a:solidFill>
                  <a:schemeClr val="tx1"/>
                </a:solidFill>
              </a:rPr>
              <a:t>hoặc</a:t>
            </a:r>
            <a:r>
              <a:rPr lang="en-US" sz="2800" dirty="0">
                <a:solidFill>
                  <a:schemeClr val="tx1"/>
                </a:solidFill>
              </a:rPr>
              <a:t> u </a:t>
            </a:r>
            <a:r>
              <a:rPr lang="en-US" sz="2800" dirty="0" err="1">
                <a:solidFill>
                  <a:schemeClr val="tx1"/>
                </a:solidFill>
              </a:rPr>
              <a:t>phổi</a:t>
            </a:r>
            <a:r>
              <a:rPr lang="en-US" sz="2800" dirty="0">
                <a:solidFill>
                  <a:schemeClr val="tx1"/>
                </a:solidFill>
              </a:rPr>
              <a:t>.</a:t>
            </a:r>
          </a:p>
          <a:p>
            <a:pPr algn="just">
              <a:lnSpc>
                <a:spcPct val="150000"/>
              </a:lnSpc>
            </a:pPr>
            <a:r>
              <a:rPr lang="en-US" sz="2800" b="1" dirty="0">
                <a:solidFill>
                  <a:schemeClr val="tx1"/>
                </a:solidFill>
              </a:rPr>
              <a:t>- </a:t>
            </a:r>
            <a:r>
              <a:rPr lang="en-US" sz="2800" b="1" dirty="0" err="1">
                <a:solidFill>
                  <a:schemeClr val="tx1"/>
                </a:solidFill>
              </a:rPr>
              <a:t>Hệ</a:t>
            </a:r>
            <a:r>
              <a:rPr lang="en-US" sz="2800" b="1" dirty="0">
                <a:solidFill>
                  <a:schemeClr val="tx1"/>
                </a:solidFill>
              </a:rPr>
              <a:t> </a:t>
            </a:r>
            <a:r>
              <a:rPr lang="en-US" sz="2800" b="1" dirty="0" err="1">
                <a:solidFill>
                  <a:schemeClr val="tx1"/>
                </a:solidFill>
              </a:rPr>
              <a:t>thống</a:t>
            </a:r>
            <a:r>
              <a:rPr lang="en-US" sz="2800" b="1" dirty="0">
                <a:solidFill>
                  <a:schemeClr val="tx1"/>
                </a:solidFill>
              </a:rPr>
              <a:t> </a:t>
            </a:r>
            <a:r>
              <a:rPr lang="en-US" sz="2800" b="1" dirty="0" err="1">
                <a:solidFill>
                  <a:schemeClr val="tx1"/>
                </a:solidFill>
              </a:rPr>
              <a:t>hạch</a:t>
            </a:r>
            <a:r>
              <a:rPr lang="en-US" sz="2800" b="1" dirty="0">
                <a:solidFill>
                  <a:schemeClr val="tx1"/>
                </a:solidFill>
              </a:rPr>
              <a:t>: </a:t>
            </a:r>
            <a:r>
              <a:rPr lang="en-US" sz="2800" dirty="0" err="1">
                <a:solidFill>
                  <a:schemeClr val="tx1"/>
                </a:solidFill>
              </a:rPr>
              <a:t>hạch</a:t>
            </a:r>
            <a:r>
              <a:rPr lang="en-US" sz="2800" dirty="0">
                <a:solidFill>
                  <a:schemeClr val="tx1"/>
                </a:solidFill>
              </a:rPr>
              <a:t> to ở </a:t>
            </a:r>
            <a:r>
              <a:rPr lang="en-US" sz="2800" dirty="0" err="1">
                <a:solidFill>
                  <a:schemeClr val="tx1"/>
                </a:solidFill>
              </a:rPr>
              <a:t>hố</a:t>
            </a:r>
            <a:r>
              <a:rPr lang="en-US" sz="2800" dirty="0">
                <a:solidFill>
                  <a:schemeClr val="tx1"/>
                </a:solidFill>
              </a:rPr>
              <a:t> </a:t>
            </a:r>
            <a:r>
              <a:rPr lang="en-US" sz="2800" dirty="0" err="1">
                <a:solidFill>
                  <a:schemeClr val="tx1"/>
                </a:solidFill>
              </a:rPr>
              <a:t>thượng</a:t>
            </a:r>
            <a:r>
              <a:rPr lang="en-US" sz="2800" dirty="0">
                <a:solidFill>
                  <a:schemeClr val="tx1"/>
                </a:solidFill>
              </a:rPr>
              <a:t> </a:t>
            </a:r>
            <a:r>
              <a:rPr lang="en-US" sz="2800" dirty="0" err="1">
                <a:solidFill>
                  <a:schemeClr val="tx1"/>
                </a:solidFill>
              </a:rPr>
              <a:t>đòn</a:t>
            </a:r>
            <a:r>
              <a:rPr lang="en-US" sz="2800" dirty="0">
                <a:solidFill>
                  <a:schemeClr val="tx1"/>
                </a:solidFill>
              </a:rPr>
              <a:t>, </a:t>
            </a:r>
            <a:r>
              <a:rPr lang="en-US" sz="2800" dirty="0" err="1">
                <a:solidFill>
                  <a:schemeClr val="tx1"/>
                </a:solidFill>
              </a:rPr>
              <a:t>hạch</a:t>
            </a:r>
            <a:r>
              <a:rPr lang="en-US" sz="2800" dirty="0">
                <a:solidFill>
                  <a:schemeClr val="tx1"/>
                </a:solidFill>
              </a:rPr>
              <a:t> </a:t>
            </a:r>
            <a:r>
              <a:rPr lang="en-US" sz="2800" dirty="0" err="1">
                <a:solidFill>
                  <a:schemeClr val="tx1"/>
                </a:solidFill>
              </a:rPr>
              <a:t>nách</a:t>
            </a:r>
            <a:r>
              <a:rPr lang="en-US" sz="2800" dirty="0">
                <a:solidFill>
                  <a:schemeClr val="tx1"/>
                </a:solidFill>
              </a:rPr>
              <a:t>, </a:t>
            </a:r>
            <a:r>
              <a:rPr lang="en-US" sz="2800" dirty="0" err="1">
                <a:solidFill>
                  <a:schemeClr val="tx1"/>
                </a:solidFill>
              </a:rPr>
              <a:t>hạch</a:t>
            </a:r>
            <a:r>
              <a:rPr lang="en-US" sz="2800" dirty="0">
                <a:solidFill>
                  <a:schemeClr val="tx1"/>
                </a:solidFill>
              </a:rPr>
              <a:t> </a:t>
            </a:r>
            <a:r>
              <a:rPr lang="en-US" sz="2800" dirty="0" err="1">
                <a:solidFill>
                  <a:schemeClr val="tx1"/>
                </a:solidFill>
              </a:rPr>
              <a:t>cổ</a:t>
            </a:r>
            <a:r>
              <a:rPr lang="en-US" sz="2800" dirty="0">
                <a:solidFill>
                  <a:schemeClr val="tx1"/>
                </a:solidFill>
              </a:rPr>
              <a:t>..., </a:t>
            </a:r>
            <a:r>
              <a:rPr lang="en-US" sz="2800" dirty="0" err="1">
                <a:solidFill>
                  <a:schemeClr val="tx1"/>
                </a:solidFill>
              </a:rPr>
              <a:t>hạch</a:t>
            </a:r>
            <a:r>
              <a:rPr lang="en-US" sz="2800" dirty="0">
                <a:solidFill>
                  <a:schemeClr val="tx1"/>
                </a:solidFill>
              </a:rPr>
              <a:t> to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do </a:t>
            </a:r>
            <a:r>
              <a:rPr lang="en-US" sz="2800" dirty="0" err="1">
                <a:solidFill>
                  <a:schemeClr val="tx1"/>
                </a:solidFill>
              </a:rPr>
              <a:t>viêm</a:t>
            </a:r>
            <a:r>
              <a:rPr lang="en-US" sz="2800" dirty="0">
                <a:solidFill>
                  <a:schemeClr val="tx1"/>
                </a:solidFill>
              </a:rPr>
              <a:t> </a:t>
            </a:r>
            <a:r>
              <a:rPr lang="en-US" sz="2800" dirty="0" err="1">
                <a:solidFill>
                  <a:schemeClr val="tx1"/>
                </a:solidFill>
              </a:rPr>
              <a:t>cấp</a:t>
            </a:r>
            <a:r>
              <a:rPr lang="en-US" sz="2800" dirty="0">
                <a:solidFill>
                  <a:schemeClr val="tx1"/>
                </a:solidFill>
              </a:rPr>
              <a:t> </a:t>
            </a:r>
            <a:r>
              <a:rPr lang="en-US" sz="2800" dirty="0" err="1">
                <a:solidFill>
                  <a:schemeClr val="tx1"/>
                </a:solidFill>
              </a:rPr>
              <a:t>hoặc</a:t>
            </a:r>
            <a:r>
              <a:rPr lang="en-US" sz="2800" dirty="0">
                <a:solidFill>
                  <a:schemeClr val="tx1"/>
                </a:solidFill>
              </a:rPr>
              <a:t> </a:t>
            </a:r>
            <a:r>
              <a:rPr lang="en-US" sz="2800" dirty="0" err="1">
                <a:solidFill>
                  <a:schemeClr val="tx1"/>
                </a:solidFill>
              </a:rPr>
              <a:t>mạn</a:t>
            </a:r>
            <a:r>
              <a:rPr lang="en-US" sz="2800" dirty="0">
                <a:solidFill>
                  <a:schemeClr val="tx1"/>
                </a:solidFill>
              </a:rPr>
              <a:t>, do </a:t>
            </a:r>
            <a:r>
              <a:rPr lang="en-US" sz="2800" dirty="0" err="1">
                <a:solidFill>
                  <a:schemeClr val="tx1"/>
                </a:solidFill>
              </a:rPr>
              <a:t>lao</a:t>
            </a:r>
            <a:r>
              <a:rPr lang="en-US" sz="2800" dirty="0">
                <a:solidFill>
                  <a:schemeClr val="tx1"/>
                </a:solidFill>
              </a:rPr>
              <a:t> </a:t>
            </a:r>
            <a:r>
              <a:rPr lang="en-US" sz="2800" dirty="0" err="1">
                <a:solidFill>
                  <a:schemeClr val="tx1"/>
                </a:solidFill>
              </a:rPr>
              <a:t>hoặc</a:t>
            </a:r>
            <a:r>
              <a:rPr lang="en-US" sz="2800" dirty="0">
                <a:solidFill>
                  <a:schemeClr val="tx1"/>
                </a:solidFill>
              </a:rPr>
              <a:t> do </a:t>
            </a:r>
            <a:r>
              <a:rPr lang="en-US" sz="2800" dirty="0" err="1">
                <a:solidFill>
                  <a:schemeClr val="tx1"/>
                </a:solidFill>
              </a:rPr>
              <a:t>ung</a:t>
            </a:r>
            <a:r>
              <a:rPr lang="en-US" sz="2800" dirty="0">
                <a:solidFill>
                  <a:schemeClr val="tx1"/>
                </a:solidFill>
              </a:rPr>
              <a:t> </a:t>
            </a:r>
            <a:r>
              <a:rPr lang="en-US" sz="2800" dirty="0" err="1">
                <a:solidFill>
                  <a:schemeClr val="tx1"/>
                </a:solidFill>
              </a:rPr>
              <a:t>thư</a:t>
            </a:r>
            <a:r>
              <a:rPr lang="en-US" sz="2800" dirty="0">
                <a:solidFill>
                  <a:schemeClr val="tx1"/>
                </a:solidFill>
              </a:rPr>
              <a:t>.</a:t>
            </a:r>
          </a:p>
          <a:p>
            <a:pPr algn="just">
              <a:lnSpc>
                <a:spcPct val="150000"/>
              </a:lnSpc>
            </a:pPr>
            <a:endParaRPr lang="en-US" sz="2800" dirty="0">
              <a:solidFill>
                <a:schemeClr val="tx1"/>
              </a:solidFill>
            </a:endParaRPr>
          </a:p>
        </p:txBody>
      </p:sp>
    </p:spTree>
    <p:extLst>
      <p:ext uri="{BB962C8B-B14F-4D97-AF65-F5344CB8AC3E}">
        <p14:creationId xmlns:p14="http://schemas.microsoft.com/office/powerpoint/2010/main" val="777013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59" y="399245"/>
            <a:ext cx="11140226" cy="6104586"/>
          </a:xfrm>
        </p:spPr>
        <p:txBody>
          <a:bodyPr>
            <a:normAutofit/>
          </a:bodyPr>
          <a:lstStyle/>
          <a:p>
            <a:pPr algn="just">
              <a:lnSpc>
                <a:spcPct val="150000"/>
              </a:lnSpc>
            </a:pPr>
            <a:r>
              <a:rPr lang="en-US" sz="2800" b="1" dirty="0">
                <a:solidFill>
                  <a:schemeClr val="tx1"/>
                </a:solidFill>
              </a:rPr>
              <a:t>- </a:t>
            </a:r>
            <a:r>
              <a:rPr lang="en-US" sz="2800" b="1" dirty="0" err="1">
                <a:solidFill>
                  <a:schemeClr val="tx1"/>
                </a:solidFill>
              </a:rPr>
              <a:t>Khám</a:t>
            </a:r>
            <a:r>
              <a:rPr lang="en-US" sz="2800" b="1" dirty="0">
                <a:solidFill>
                  <a:schemeClr val="tx1"/>
                </a:solidFill>
              </a:rPr>
              <a:t> </a:t>
            </a:r>
            <a:r>
              <a:rPr lang="en-US" sz="2800" b="1" dirty="0" err="1">
                <a:solidFill>
                  <a:schemeClr val="tx1"/>
                </a:solidFill>
              </a:rPr>
              <a:t>miệng</a:t>
            </a:r>
            <a:r>
              <a:rPr lang="en-US" sz="2800" b="1" dirty="0">
                <a:solidFill>
                  <a:schemeClr val="tx1"/>
                </a:solidFill>
              </a:rPr>
              <a:t> - tai - </a:t>
            </a:r>
            <a:r>
              <a:rPr lang="en-US" sz="2800" b="1" dirty="0" err="1">
                <a:solidFill>
                  <a:schemeClr val="tx1"/>
                </a:solidFill>
              </a:rPr>
              <a:t>mũi</a:t>
            </a:r>
            <a:r>
              <a:rPr lang="en-US" sz="2800" b="1" dirty="0">
                <a:solidFill>
                  <a:schemeClr val="tx1"/>
                </a:solidFill>
              </a:rPr>
              <a:t> - </a:t>
            </a:r>
            <a:r>
              <a:rPr lang="en-US" sz="2800" b="1" dirty="0" err="1">
                <a:solidFill>
                  <a:schemeClr val="tx1"/>
                </a:solidFill>
              </a:rPr>
              <a:t>họng</a:t>
            </a:r>
            <a:r>
              <a:rPr lang="en-US" sz="2800" b="1" dirty="0">
                <a:solidFill>
                  <a:schemeClr val="tx1"/>
                </a:solidFill>
              </a:rPr>
              <a:t>: </a:t>
            </a:r>
            <a:r>
              <a:rPr lang="en-US" sz="2800" dirty="0" err="1">
                <a:solidFill>
                  <a:schemeClr val="tx1"/>
                </a:solidFill>
              </a:rPr>
              <a:t>Nếu</a:t>
            </a:r>
            <a:r>
              <a:rPr lang="en-US" sz="2800" dirty="0">
                <a:solidFill>
                  <a:schemeClr val="tx1"/>
                </a:solidFill>
              </a:rPr>
              <a:t> NB </a:t>
            </a:r>
            <a:r>
              <a:rPr lang="en-US" sz="2800" dirty="0" err="1">
                <a:solidFill>
                  <a:schemeClr val="tx1"/>
                </a:solidFill>
              </a:rPr>
              <a:t>khạc</a:t>
            </a:r>
            <a:r>
              <a:rPr lang="en-US" sz="2800" dirty="0">
                <a:solidFill>
                  <a:schemeClr val="tx1"/>
                </a:solidFill>
              </a:rPr>
              <a:t> </a:t>
            </a:r>
            <a:r>
              <a:rPr lang="en-US" sz="2800" dirty="0" err="1">
                <a:solidFill>
                  <a:schemeClr val="tx1"/>
                </a:solidFill>
              </a:rPr>
              <a:t>ra</a:t>
            </a:r>
            <a:r>
              <a:rPr lang="en-US" sz="2800" dirty="0">
                <a:solidFill>
                  <a:schemeClr val="tx1"/>
                </a:solidFill>
              </a:rPr>
              <a:t> </a:t>
            </a:r>
            <a:r>
              <a:rPr lang="en-US" sz="2800" dirty="0" err="1">
                <a:solidFill>
                  <a:schemeClr val="tx1"/>
                </a:solidFill>
              </a:rPr>
              <a:t>máu</a:t>
            </a:r>
            <a:r>
              <a:rPr lang="en-US" sz="2800" dirty="0">
                <a:solidFill>
                  <a:schemeClr val="tx1"/>
                </a:solidFill>
              </a:rPr>
              <a:t> </a:t>
            </a:r>
            <a:r>
              <a:rPr lang="en-US" sz="2800" dirty="0" err="1">
                <a:solidFill>
                  <a:schemeClr val="tx1"/>
                </a:solidFill>
              </a:rPr>
              <a:t>phải</a:t>
            </a:r>
            <a:r>
              <a:rPr lang="en-US" sz="2800" dirty="0">
                <a:solidFill>
                  <a:schemeClr val="tx1"/>
                </a:solidFill>
              </a:rPr>
              <a:t> </a:t>
            </a:r>
            <a:r>
              <a:rPr lang="en-US" sz="2800" dirty="0" err="1">
                <a:solidFill>
                  <a:schemeClr val="tx1"/>
                </a:solidFill>
              </a:rPr>
              <a:t>khám</a:t>
            </a:r>
            <a:r>
              <a:rPr lang="en-US" sz="2800" dirty="0">
                <a:solidFill>
                  <a:schemeClr val="tx1"/>
                </a:solidFill>
              </a:rPr>
              <a:t> </a:t>
            </a:r>
            <a:r>
              <a:rPr lang="en-US" sz="2800" dirty="0" err="1">
                <a:solidFill>
                  <a:schemeClr val="tx1"/>
                </a:solidFill>
              </a:rPr>
              <a:t>niêm</a:t>
            </a:r>
            <a:r>
              <a:rPr lang="en-US" sz="2800" dirty="0">
                <a:solidFill>
                  <a:schemeClr val="tx1"/>
                </a:solidFill>
              </a:rPr>
              <a:t> </a:t>
            </a:r>
            <a:r>
              <a:rPr lang="en-US" sz="2800" dirty="0" err="1">
                <a:solidFill>
                  <a:schemeClr val="tx1"/>
                </a:solidFill>
              </a:rPr>
              <a:t>mạc</a:t>
            </a:r>
            <a:r>
              <a:rPr lang="en-US" sz="2800" dirty="0">
                <a:solidFill>
                  <a:schemeClr val="tx1"/>
                </a:solidFill>
              </a:rPr>
              <a:t> </a:t>
            </a:r>
            <a:r>
              <a:rPr lang="en-US" sz="2800" dirty="0" err="1">
                <a:solidFill>
                  <a:schemeClr val="tx1"/>
                </a:solidFill>
              </a:rPr>
              <a:t>miệng</a:t>
            </a:r>
            <a:r>
              <a:rPr lang="en-US" sz="2800" dirty="0">
                <a:solidFill>
                  <a:schemeClr val="tx1"/>
                </a:solidFill>
              </a:rPr>
              <a:t>, </a:t>
            </a:r>
            <a:r>
              <a:rPr lang="en-US" sz="2800" dirty="0" err="1">
                <a:solidFill>
                  <a:schemeClr val="tx1"/>
                </a:solidFill>
              </a:rPr>
              <a:t>mũi</a:t>
            </a:r>
            <a:r>
              <a:rPr lang="en-US" sz="2800" dirty="0">
                <a:solidFill>
                  <a:schemeClr val="tx1"/>
                </a:solidFill>
              </a:rPr>
              <a:t>, </a:t>
            </a:r>
            <a:r>
              <a:rPr lang="en-US" sz="2800" dirty="0" err="1">
                <a:solidFill>
                  <a:schemeClr val="tx1"/>
                </a:solidFill>
              </a:rPr>
              <a:t>xem</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phải</a:t>
            </a:r>
            <a:r>
              <a:rPr lang="en-US" sz="2800" dirty="0">
                <a:solidFill>
                  <a:schemeClr val="tx1"/>
                </a:solidFill>
              </a:rPr>
              <a:t> </a:t>
            </a:r>
            <a:r>
              <a:rPr lang="en-US" sz="2800" dirty="0" err="1">
                <a:solidFill>
                  <a:schemeClr val="tx1"/>
                </a:solidFill>
              </a:rPr>
              <a:t>chảy</a:t>
            </a:r>
            <a:r>
              <a:rPr lang="en-US" sz="2800" dirty="0">
                <a:solidFill>
                  <a:schemeClr val="tx1"/>
                </a:solidFill>
              </a:rPr>
              <a:t> </a:t>
            </a:r>
            <a:r>
              <a:rPr lang="en-US" sz="2800" dirty="0" err="1">
                <a:solidFill>
                  <a:schemeClr val="tx1"/>
                </a:solidFill>
              </a:rPr>
              <a:t>máu</a:t>
            </a:r>
            <a:r>
              <a:rPr lang="en-US" sz="2800" dirty="0">
                <a:solidFill>
                  <a:schemeClr val="tx1"/>
                </a:solidFill>
              </a:rPr>
              <a:t> ở </a:t>
            </a:r>
            <a:r>
              <a:rPr lang="en-US" sz="2800" dirty="0" err="1">
                <a:solidFill>
                  <a:schemeClr val="tx1"/>
                </a:solidFill>
              </a:rPr>
              <a:t>miệng</a:t>
            </a:r>
            <a:r>
              <a:rPr lang="en-US" sz="2800" dirty="0">
                <a:solidFill>
                  <a:schemeClr val="tx1"/>
                </a:solidFill>
              </a:rPr>
              <a:t> </a:t>
            </a:r>
            <a:r>
              <a:rPr lang="en-US" sz="2800" dirty="0" err="1">
                <a:solidFill>
                  <a:schemeClr val="tx1"/>
                </a:solidFill>
              </a:rPr>
              <a:t>hoặc</a:t>
            </a:r>
            <a:r>
              <a:rPr lang="en-US" sz="2800" dirty="0">
                <a:solidFill>
                  <a:schemeClr val="tx1"/>
                </a:solidFill>
              </a:rPr>
              <a:t> </a:t>
            </a:r>
            <a:r>
              <a:rPr lang="en-US" sz="2800" dirty="0" err="1">
                <a:solidFill>
                  <a:schemeClr val="tx1"/>
                </a:solidFill>
              </a:rPr>
              <a:t>mũi</a:t>
            </a:r>
            <a:r>
              <a:rPr lang="en-US" sz="2800" dirty="0">
                <a:solidFill>
                  <a:schemeClr val="tx1"/>
                </a:solidFill>
              </a:rPr>
              <a:t> </a:t>
            </a:r>
            <a:r>
              <a:rPr lang="en-US" sz="2800" dirty="0" err="1">
                <a:solidFill>
                  <a:schemeClr val="tx1"/>
                </a:solidFill>
              </a:rPr>
              <a:t>không</a:t>
            </a:r>
            <a:r>
              <a:rPr lang="en-US" sz="2800" dirty="0">
                <a:solidFill>
                  <a:schemeClr val="tx1"/>
                </a:solidFill>
              </a:rPr>
              <a:t>? </a:t>
            </a:r>
            <a:r>
              <a:rPr lang="en-US" sz="2800" dirty="0" err="1">
                <a:solidFill>
                  <a:schemeClr val="tx1"/>
                </a:solidFill>
              </a:rPr>
              <a:t>Phát</a:t>
            </a:r>
            <a:r>
              <a:rPr lang="en-US" sz="2800" dirty="0">
                <a:solidFill>
                  <a:schemeClr val="tx1"/>
                </a:solidFill>
              </a:rPr>
              <a:t> </a:t>
            </a:r>
            <a:r>
              <a:rPr lang="en-US" sz="2800" dirty="0" err="1">
                <a:solidFill>
                  <a:schemeClr val="tx1"/>
                </a:solidFill>
              </a:rPr>
              <a:t>hiện</a:t>
            </a:r>
            <a:r>
              <a:rPr lang="en-US" sz="2800" dirty="0">
                <a:solidFill>
                  <a:schemeClr val="tx1"/>
                </a:solidFill>
              </a:rPr>
              <a:t> NB </a:t>
            </a:r>
            <a:r>
              <a:rPr lang="en-US" sz="2800" dirty="0" err="1">
                <a:solidFill>
                  <a:schemeClr val="tx1"/>
                </a:solidFill>
              </a:rPr>
              <a:t>có</a:t>
            </a:r>
            <a:r>
              <a:rPr lang="en-US" sz="2800" dirty="0">
                <a:solidFill>
                  <a:schemeClr val="tx1"/>
                </a:solidFill>
              </a:rPr>
              <a:t> ổ NK ở TMH </a:t>
            </a:r>
            <a:r>
              <a:rPr lang="en-US" sz="2800" dirty="0" err="1">
                <a:solidFill>
                  <a:schemeClr val="tx1"/>
                </a:solidFill>
              </a:rPr>
              <a:t>không</a:t>
            </a:r>
            <a:r>
              <a:rPr lang="en-US" sz="2800" dirty="0">
                <a:solidFill>
                  <a:schemeClr val="tx1"/>
                </a:solidFill>
              </a:rPr>
              <a:t> </a:t>
            </a:r>
            <a:r>
              <a:rPr lang="en-US" sz="2800" dirty="0" err="1">
                <a:solidFill>
                  <a:schemeClr val="tx1"/>
                </a:solidFill>
              </a:rPr>
              <a:t>để</a:t>
            </a:r>
            <a:r>
              <a:rPr lang="en-US" sz="2800" dirty="0">
                <a:solidFill>
                  <a:schemeClr val="tx1"/>
                </a:solidFill>
              </a:rPr>
              <a:t> </a:t>
            </a:r>
            <a:r>
              <a:rPr lang="en-US" sz="2800" dirty="0" err="1">
                <a:solidFill>
                  <a:schemeClr val="tx1"/>
                </a:solidFill>
              </a:rPr>
              <a:t>điều</a:t>
            </a:r>
            <a:r>
              <a:rPr lang="en-US" sz="2800" dirty="0">
                <a:solidFill>
                  <a:schemeClr val="tx1"/>
                </a:solidFill>
              </a:rPr>
              <a:t> </a:t>
            </a:r>
            <a:r>
              <a:rPr lang="en-US" sz="2800" dirty="0" err="1">
                <a:solidFill>
                  <a:schemeClr val="tx1"/>
                </a:solidFill>
              </a:rPr>
              <a:t>trị</a:t>
            </a:r>
            <a:r>
              <a:rPr lang="en-US" sz="2800" dirty="0">
                <a:solidFill>
                  <a:schemeClr val="tx1"/>
                </a:solidFill>
              </a:rPr>
              <a:t> </a:t>
            </a:r>
            <a:r>
              <a:rPr lang="en-US" sz="2800" dirty="0" err="1">
                <a:solidFill>
                  <a:schemeClr val="tx1"/>
                </a:solidFill>
              </a:rPr>
              <a:t>triệt</a:t>
            </a:r>
            <a:r>
              <a:rPr lang="en-US" sz="2800" dirty="0">
                <a:solidFill>
                  <a:schemeClr val="tx1"/>
                </a:solidFill>
              </a:rPr>
              <a:t> </a:t>
            </a:r>
            <a:r>
              <a:rPr lang="en-US" sz="2800" dirty="0" err="1">
                <a:solidFill>
                  <a:schemeClr val="tx1"/>
                </a:solidFill>
              </a:rPr>
              <a:t>để</a:t>
            </a:r>
            <a:r>
              <a:rPr lang="en-US" sz="2800" dirty="0">
                <a:solidFill>
                  <a:schemeClr val="tx1"/>
                </a:solidFill>
              </a:rPr>
              <a:t> </a:t>
            </a:r>
            <a:r>
              <a:rPr lang="en-US" sz="2800" dirty="0" err="1">
                <a:solidFill>
                  <a:schemeClr val="tx1"/>
                </a:solidFill>
              </a:rPr>
              <a:t>vì</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những</a:t>
            </a:r>
            <a:r>
              <a:rPr lang="en-US" sz="2800" dirty="0">
                <a:solidFill>
                  <a:schemeClr val="tx1"/>
                </a:solidFill>
              </a:rPr>
              <a:t> ổ NK TMH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đưa</a:t>
            </a:r>
            <a:r>
              <a:rPr lang="en-US" sz="2800" dirty="0">
                <a:solidFill>
                  <a:schemeClr val="tx1"/>
                </a:solidFill>
              </a:rPr>
              <a:t> </a:t>
            </a:r>
            <a:r>
              <a:rPr lang="en-US" sz="2800" dirty="0" err="1">
                <a:solidFill>
                  <a:schemeClr val="tx1"/>
                </a:solidFill>
              </a:rPr>
              <a:t>tới</a:t>
            </a:r>
            <a:r>
              <a:rPr lang="en-US" sz="2800" dirty="0">
                <a:solidFill>
                  <a:schemeClr val="tx1"/>
                </a:solidFill>
              </a:rPr>
              <a:t> HPQ, </a:t>
            </a:r>
            <a:r>
              <a:rPr lang="en-US" sz="2800" dirty="0" err="1">
                <a:solidFill>
                  <a:schemeClr val="tx1"/>
                </a:solidFill>
              </a:rPr>
              <a:t>viêm</a:t>
            </a:r>
            <a:r>
              <a:rPr lang="en-US" sz="2800" dirty="0">
                <a:solidFill>
                  <a:schemeClr val="tx1"/>
                </a:solidFill>
              </a:rPr>
              <a:t> </a:t>
            </a:r>
            <a:r>
              <a:rPr lang="en-US" sz="2800" dirty="0" err="1">
                <a:solidFill>
                  <a:schemeClr val="tx1"/>
                </a:solidFill>
              </a:rPr>
              <a:t>phổi</a:t>
            </a:r>
            <a:r>
              <a:rPr lang="en-US" sz="2800" dirty="0">
                <a:solidFill>
                  <a:schemeClr val="tx1"/>
                </a:solidFill>
              </a:rPr>
              <a:t>, </a:t>
            </a:r>
            <a:r>
              <a:rPr lang="en-US" sz="2800" dirty="0" err="1">
                <a:solidFill>
                  <a:schemeClr val="tx1"/>
                </a:solidFill>
              </a:rPr>
              <a:t>áp</a:t>
            </a:r>
            <a:r>
              <a:rPr lang="en-US" sz="2800" dirty="0">
                <a:solidFill>
                  <a:schemeClr val="tx1"/>
                </a:solidFill>
              </a:rPr>
              <a:t> </a:t>
            </a:r>
            <a:r>
              <a:rPr lang="en-US" sz="2800" dirty="0" err="1">
                <a:solidFill>
                  <a:schemeClr val="tx1"/>
                </a:solidFill>
              </a:rPr>
              <a:t>xe</a:t>
            </a:r>
            <a:r>
              <a:rPr lang="en-US" sz="2800" dirty="0">
                <a:solidFill>
                  <a:schemeClr val="tx1"/>
                </a:solidFill>
              </a:rPr>
              <a:t> </a:t>
            </a:r>
            <a:r>
              <a:rPr lang="en-US" sz="2800" dirty="0" err="1">
                <a:solidFill>
                  <a:schemeClr val="tx1"/>
                </a:solidFill>
              </a:rPr>
              <a:t>phổi</a:t>
            </a:r>
            <a:r>
              <a:rPr lang="en-US" sz="2800" dirty="0">
                <a:solidFill>
                  <a:schemeClr val="tx1"/>
                </a:solidFill>
              </a:rPr>
              <a:t>.</a:t>
            </a:r>
          </a:p>
          <a:p>
            <a:pPr algn="just">
              <a:lnSpc>
                <a:spcPct val="150000"/>
              </a:lnSpc>
            </a:pPr>
            <a:endParaRPr lang="en-US" sz="2800" dirty="0">
              <a:solidFill>
                <a:schemeClr val="tx1"/>
              </a:solidFill>
            </a:endParaRPr>
          </a:p>
        </p:txBody>
      </p:sp>
    </p:spTree>
    <p:extLst>
      <p:ext uri="{BB962C8B-B14F-4D97-AF65-F5344CB8AC3E}">
        <p14:creationId xmlns:p14="http://schemas.microsoft.com/office/powerpoint/2010/main" val="3039206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467" y="579548"/>
            <a:ext cx="7751770" cy="6278451"/>
          </a:xfrm>
        </p:spPr>
        <p:txBody>
          <a:bodyPr>
            <a:normAutofit/>
          </a:bodyPr>
          <a:lstStyle/>
          <a:p>
            <a:pPr algn="just">
              <a:lnSpc>
                <a:spcPct val="150000"/>
              </a:lnSpc>
            </a:pPr>
            <a:r>
              <a:rPr lang="en-US" sz="2800" b="1" dirty="0">
                <a:solidFill>
                  <a:schemeClr val="tx1"/>
                </a:solidFill>
              </a:rPr>
              <a:t>2.2.  </a:t>
            </a:r>
            <a:r>
              <a:rPr lang="en-US" sz="2800" b="1" dirty="0" err="1">
                <a:solidFill>
                  <a:schemeClr val="tx1"/>
                </a:solidFill>
              </a:rPr>
              <a:t>Khám</a:t>
            </a:r>
            <a:r>
              <a:rPr lang="en-US" sz="2800" b="1" dirty="0">
                <a:solidFill>
                  <a:schemeClr val="tx1"/>
                </a:solidFill>
              </a:rPr>
              <a:t> </a:t>
            </a:r>
            <a:r>
              <a:rPr lang="en-US" sz="2800" b="1" dirty="0" err="1">
                <a:solidFill>
                  <a:schemeClr val="tx1"/>
                </a:solidFill>
              </a:rPr>
              <a:t>phổi</a:t>
            </a:r>
            <a:endParaRPr lang="en-US" sz="2800" dirty="0">
              <a:solidFill>
                <a:schemeClr val="tx1"/>
              </a:solidFill>
            </a:endParaRPr>
          </a:p>
          <a:p>
            <a:pPr algn="just">
              <a:lnSpc>
                <a:spcPct val="150000"/>
              </a:lnSpc>
            </a:pPr>
            <a:r>
              <a:rPr lang="en-US" sz="2800" b="1" dirty="0">
                <a:solidFill>
                  <a:schemeClr val="tx1"/>
                </a:solidFill>
              </a:rPr>
              <a:t>2.2.1. </a:t>
            </a:r>
            <a:r>
              <a:rPr lang="en-US" sz="2800" b="1" dirty="0" err="1">
                <a:solidFill>
                  <a:schemeClr val="tx1"/>
                </a:solidFill>
              </a:rPr>
              <a:t>Quan</a:t>
            </a:r>
            <a:r>
              <a:rPr lang="en-US" sz="2800" b="1" dirty="0">
                <a:solidFill>
                  <a:schemeClr val="tx1"/>
                </a:solidFill>
              </a:rPr>
              <a:t> </a:t>
            </a:r>
            <a:r>
              <a:rPr lang="en-US" sz="2800" b="1" dirty="0" err="1">
                <a:solidFill>
                  <a:schemeClr val="tx1"/>
                </a:solidFill>
              </a:rPr>
              <a:t>sát</a:t>
            </a:r>
            <a:endParaRPr lang="en-US" sz="2800" dirty="0">
              <a:solidFill>
                <a:schemeClr val="tx1"/>
              </a:solidFill>
            </a:endParaRPr>
          </a:p>
          <a:p>
            <a:pPr algn="just">
              <a:lnSpc>
                <a:spcPct val="150000"/>
              </a:lnSpc>
            </a:pPr>
            <a:r>
              <a:rPr lang="en-US" sz="2800" dirty="0">
                <a:solidFill>
                  <a:schemeClr val="tx1"/>
                </a:solidFill>
              </a:rPr>
              <a:t>- </a:t>
            </a:r>
            <a:r>
              <a:rPr lang="en-US" sz="2800" dirty="0" err="1">
                <a:solidFill>
                  <a:schemeClr val="tx1"/>
                </a:solidFill>
              </a:rPr>
              <a:t>Quan</a:t>
            </a:r>
            <a:r>
              <a:rPr lang="en-US" sz="2800" dirty="0">
                <a:solidFill>
                  <a:schemeClr val="tx1"/>
                </a:solidFill>
              </a:rPr>
              <a:t> </a:t>
            </a:r>
            <a:r>
              <a:rPr lang="en-US" sz="2800" dirty="0" err="1">
                <a:solidFill>
                  <a:schemeClr val="tx1"/>
                </a:solidFill>
              </a:rPr>
              <a:t>sát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lồng</a:t>
            </a:r>
            <a:r>
              <a:rPr lang="en-US" sz="2800" dirty="0">
                <a:solidFill>
                  <a:schemeClr val="tx1"/>
                </a:solidFill>
              </a:rPr>
              <a:t> </a:t>
            </a:r>
            <a:r>
              <a:rPr lang="en-US" sz="2800" dirty="0" err="1">
                <a:solidFill>
                  <a:schemeClr val="tx1"/>
                </a:solidFill>
              </a:rPr>
              <a:t>ngực</a:t>
            </a:r>
            <a:r>
              <a:rPr lang="en-US" sz="2800" dirty="0">
                <a:solidFill>
                  <a:schemeClr val="tx1"/>
                </a:solidFill>
              </a:rPr>
              <a:t> </a:t>
            </a:r>
            <a:r>
              <a:rPr lang="en-US" sz="2800" dirty="0" err="1">
                <a:solidFill>
                  <a:schemeClr val="tx1"/>
                </a:solidFill>
              </a:rPr>
              <a:t>phía</a:t>
            </a:r>
            <a:r>
              <a:rPr lang="en-US" sz="2800" dirty="0">
                <a:solidFill>
                  <a:schemeClr val="tx1"/>
                </a:solidFill>
              </a:rPr>
              <a:t> </a:t>
            </a:r>
            <a:r>
              <a:rPr lang="en-US" sz="2800" dirty="0" err="1">
                <a:solidFill>
                  <a:schemeClr val="tx1"/>
                </a:solidFill>
              </a:rPr>
              <a:t>trước</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sau</a:t>
            </a:r>
            <a:r>
              <a:rPr lang="en-US" sz="2800" dirty="0">
                <a:solidFill>
                  <a:schemeClr val="tx1"/>
                </a:solidFill>
              </a:rPr>
              <a:t> </a:t>
            </a:r>
            <a:r>
              <a:rPr lang="en-US" sz="2800" dirty="0" err="1">
                <a:solidFill>
                  <a:schemeClr val="tx1"/>
                </a:solidFill>
              </a:rPr>
              <a:t>xem</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cân</a:t>
            </a:r>
            <a:r>
              <a:rPr lang="en-US" sz="2800" dirty="0">
                <a:solidFill>
                  <a:schemeClr val="tx1"/>
                </a:solidFill>
              </a:rPr>
              <a:t> </a:t>
            </a:r>
            <a:r>
              <a:rPr lang="en-US" sz="2800" dirty="0" err="1">
                <a:solidFill>
                  <a:schemeClr val="tx1"/>
                </a:solidFill>
              </a:rPr>
              <a:t>xứng</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bên</a:t>
            </a:r>
            <a:r>
              <a:rPr lang="en-US" sz="2800" dirty="0">
                <a:solidFill>
                  <a:schemeClr val="tx1"/>
                </a:solidFill>
              </a:rPr>
              <a:t> </a:t>
            </a:r>
            <a:r>
              <a:rPr lang="en-US" sz="2800" dirty="0" err="1">
                <a:solidFill>
                  <a:schemeClr val="tx1"/>
                </a:solidFill>
              </a:rPr>
              <a:t>không</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bị</a:t>
            </a:r>
            <a:r>
              <a:rPr lang="en-US" sz="2800" dirty="0">
                <a:solidFill>
                  <a:schemeClr val="tx1"/>
                </a:solidFill>
              </a:rPr>
              <a:t> </a:t>
            </a:r>
            <a:r>
              <a:rPr lang="en-US" sz="2800" dirty="0" err="1">
                <a:solidFill>
                  <a:schemeClr val="tx1"/>
                </a:solidFill>
              </a:rPr>
              <a:t>gù</a:t>
            </a:r>
            <a:r>
              <a:rPr lang="en-US" sz="2800" dirty="0">
                <a:solidFill>
                  <a:schemeClr val="tx1"/>
                </a:solidFill>
              </a:rPr>
              <a:t>, </a:t>
            </a:r>
            <a:r>
              <a:rPr lang="en-US" sz="2800" dirty="0" err="1">
                <a:solidFill>
                  <a:schemeClr val="tx1"/>
                </a:solidFill>
              </a:rPr>
              <a:t>vẹo</a:t>
            </a:r>
            <a:r>
              <a:rPr lang="en-US" sz="2800" dirty="0">
                <a:solidFill>
                  <a:schemeClr val="tx1"/>
                </a:solidFill>
              </a:rPr>
              <a:t> </a:t>
            </a:r>
            <a:r>
              <a:rPr lang="en-US" sz="2800" dirty="0" err="1">
                <a:solidFill>
                  <a:schemeClr val="tx1"/>
                </a:solidFill>
              </a:rPr>
              <a:t>không</a:t>
            </a:r>
            <a:r>
              <a:rPr lang="en-US" sz="2800" dirty="0">
                <a:solidFill>
                  <a:schemeClr val="tx1"/>
                </a:solidFill>
              </a:rPr>
              <a:t>?</a:t>
            </a:r>
          </a:p>
          <a:p>
            <a:pPr algn="just">
              <a:lnSpc>
                <a:spcPct val="150000"/>
              </a:lnSpc>
            </a:pPr>
            <a:r>
              <a:rPr lang="en-US" sz="2800" b="1" dirty="0">
                <a:solidFill>
                  <a:schemeClr val="tx1"/>
                </a:solidFill>
              </a:rPr>
              <a:t>+ </a:t>
            </a:r>
            <a:r>
              <a:rPr lang="en-US" sz="2800" b="1" dirty="0" err="1">
                <a:solidFill>
                  <a:schemeClr val="tx1"/>
                </a:solidFill>
              </a:rPr>
              <a:t>Nếu</a:t>
            </a:r>
            <a:r>
              <a:rPr lang="en-US" sz="2800" b="1" dirty="0">
                <a:solidFill>
                  <a:schemeClr val="tx1"/>
                </a:solidFill>
              </a:rPr>
              <a:t> </a:t>
            </a:r>
            <a:r>
              <a:rPr lang="en-US" sz="2800" b="1" dirty="0" err="1">
                <a:solidFill>
                  <a:schemeClr val="tx1"/>
                </a:solidFill>
              </a:rPr>
              <a:t>lồng</a:t>
            </a:r>
            <a:r>
              <a:rPr lang="en-US" sz="2800" b="1" dirty="0">
                <a:solidFill>
                  <a:schemeClr val="tx1"/>
                </a:solidFill>
              </a:rPr>
              <a:t> </a:t>
            </a:r>
            <a:r>
              <a:rPr lang="en-US" sz="2800" b="1" dirty="0" err="1">
                <a:solidFill>
                  <a:schemeClr val="tx1"/>
                </a:solidFill>
              </a:rPr>
              <a:t>ngực</a:t>
            </a:r>
            <a:r>
              <a:rPr lang="en-US" sz="2800" b="1" dirty="0">
                <a:solidFill>
                  <a:schemeClr val="tx1"/>
                </a:solidFill>
              </a:rPr>
              <a:t> </a:t>
            </a:r>
            <a:r>
              <a:rPr lang="en-US" sz="2800" b="1" dirty="0" err="1">
                <a:solidFill>
                  <a:schemeClr val="tx1"/>
                </a:solidFill>
              </a:rPr>
              <a:t>giãn</a:t>
            </a:r>
            <a:r>
              <a:rPr lang="en-US" sz="2800" b="1" dirty="0">
                <a:solidFill>
                  <a:schemeClr val="tx1"/>
                </a:solidFill>
              </a:rPr>
              <a:t> to </a:t>
            </a:r>
            <a:r>
              <a:rPr lang="en-US" sz="2800" dirty="0" err="1">
                <a:solidFill>
                  <a:schemeClr val="tx1"/>
                </a:solidFill>
              </a:rPr>
              <a:t>về</a:t>
            </a:r>
            <a:r>
              <a:rPr lang="en-US" sz="2800" dirty="0">
                <a:solidFill>
                  <a:schemeClr val="tx1"/>
                </a:solidFill>
              </a:rPr>
              <a:t> </a:t>
            </a:r>
            <a:r>
              <a:rPr lang="en-US" sz="2800" dirty="0" err="1">
                <a:solidFill>
                  <a:schemeClr val="tx1"/>
                </a:solidFill>
              </a:rPr>
              <a:t>mọi</a:t>
            </a:r>
            <a:r>
              <a:rPr lang="en-US" sz="2800" dirty="0">
                <a:solidFill>
                  <a:schemeClr val="tx1"/>
                </a:solidFill>
              </a:rPr>
              <a:t> </a:t>
            </a:r>
            <a:r>
              <a:rPr lang="en-US" sz="2800" dirty="0" err="1">
                <a:solidFill>
                  <a:schemeClr val="tx1"/>
                </a:solidFill>
              </a:rPr>
              <a:t>phía</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khoang</a:t>
            </a:r>
            <a:r>
              <a:rPr lang="en-US" sz="2800" dirty="0">
                <a:solidFill>
                  <a:schemeClr val="tx1"/>
                </a:solidFill>
              </a:rPr>
              <a:t> </a:t>
            </a:r>
            <a:r>
              <a:rPr lang="en-US" sz="2800" dirty="0" err="1">
                <a:solidFill>
                  <a:schemeClr val="tx1"/>
                </a:solidFill>
              </a:rPr>
              <a:t>liên</a:t>
            </a:r>
            <a:r>
              <a:rPr lang="en-US" sz="2800" dirty="0">
                <a:solidFill>
                  <a:schemeClr val="tx1"/>
                </a:solidFill>
              </a:rPr>
              <a:t> </a:t>
            </a:r>
            <a:r>
              <a:rPr lang="en-US" sz="2800" dirty="0" err="1">
                <a:solidFill>
                  <a:schemeClr val="tx1"/>
                </a:solidFill>
              </a:rPr>
              <a:t>sườn</a:t>
            </a:r>
            <a:r>
              <a:rPr lang="en-US" sz="2800" dirty="0">
                <a:solidFill>
                  <a:schemeClr val="tx1"/>
                </a:solidFill>
              </a:rPr>
              <a:t> </a:t>
            </a:r>
            <a:r>
              <a:rPr lang="en-US" sz="2800" dirty="0" err="1">
                <a:solidFill>
                  <a:schemeClr val="tx1"/>
                </a:solidFill>
              </a:rPr>
              <a:t>giãn</a:t>
            </a:r>
            <a:r>
              <a:rPr lang="en-US" sz="2800" dirty="0">
                <a:solidFill>
                  <a:schemeClr val="tx1"/>
                </a:solidFill>
              </a:rPr>
              <a:t> </a:t>
            </a:r>
            <a:r>
              <a:rPr lang="en-US" sz="2800" dirty="0" err="1">
                <a:solidFill>
                  <a:schemeClr val="tx1"/>
                </a:solidFill>
              </a:rPr>
              <a:t>phồng</a:t>
            </a:r>
            <a:r>
              <a:rPr lang="en-US" sz="2800" dirty="0">
                <a:solidFill>
                  <a:schemeClr val="tx1"/>
                </a:solidFill>
              </a:rPr>
              <a:t> </a:t>
            </a:r>
            <a:r>
              <a:rPr lang="en-US" sz="2800" dirty="0" err="1">
                <a:solidFill>
                  <a:schemeClr val="tx1"/>
                </a:solidFill>
              </a:rPr>
              <a:t>làm</a:t>
            </a:r>
            <a:r>
              <a:rPr lang="en-US" sz="2800" dirty="0">
                <a:solidFill>
                  <a:schemeClr val="tx1"/>
                </a:solidFill>
              </a:rPr>
              <a:t> </a:t>
            </a:r>
            <a:r>
              <a:rPr lang="en-US" sz="2800" dirty="0" err="1">
                <a:solidFill>
                  <a:schemeClr val="tx1"/>
                </a:solidFill>
              </a:rPr>
              <a:t>lồng</a:t>
            </a:r>
            <a:r>
              <a:rPr lang="en-US" sz="2800" dirty="0">
                <a:solidFill>
                  <a:schemeClr val="tx1"/>
                </a:solidFill>
              </a:rPr>
              <a:t> </a:t>
            </a:r>
            <a:r>
              <a:rPr lang="en-US" sz="2800" dirty="0" err="1">
                <a:solidFill>
                  <a:schemeClr val="tx1"/>
                </a:solidFill>
              </a:rPr>
              <a:t>ngực</a:t>
            </a:r>
            <a:r>
              <a:rPr lang="en-US" sz="2800" dirty="0">
                <a:solidFill>
                  <a:schemeClr val="tx1"/>
                </a:solidFill>
              </a:rPr>
              <a:t> </a:t>
            </a:r>
            <a:r>
              <a:rPr lang="en-US" sz="2800" dirty="0" err="1">
                <a:solidFill>
                  <a:schemeClr val="tx1"/>
                </a:solidFill>
              </a:rPr>
              <a:t>biến</a:t>
            </a:r>
            <a:r>
              <a:rPr lang="en-US" sz="2800" dirty="0">
                <a:solidFill>
                  <a:schemeClr val="tx1"/>
                </a:solidFill>
              </a:rPr>
              <a:t> </a:t>
            </a:r>
            <a:r>
              <a:rPr lang="en-US" sz="2800" dirty="0" err="1">
                <a:solidFill>
                  <a:schemeClr val="tx1"/>
                </a:solidFill>
              </a:rPr>
              <a:t>dạng</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thùng</a:t>
            </a:r>
            <a:r>
              <a:rPr lang="en-US" sz="2800" dirty="0">
                <a:solidFill>
                  <a:schemeClr val="tx1"/>
                </a:solidFill>
              </a:rPr>
              <a:t> </a:t>
            </a:r>
            <a:r>
              <a:rPr lang="en-US" sz="2800" dirty="0" err="1">
                <a:solidFill>
                  <a:schemeClr val="tx1"/>
                </a:solidFill>
              </a:rPr>
              <a:t>thường</a:t>
            </a:r>
            <a:r>
              <a:rPr lang="en-US" sz="2800" dirty="0">
                <a:solidFill>
                  <a:schemeClr val="tx1"/>
                </a:solidFill>
              </a:rPr>
              <a:t> </a:t>
            </a:r>
            <a:r>
              <a:rPr lang="en-US" sz="2800" dirty="0" err="1">
                <a:solidFill>
                  <a:schemeClr val="tx1"/>
                </a:solidFill>
              </a:rPr>
              <a:t>gặp</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giãn</a:t>
            </a:r>
            <a:r>
              <a:rPr lang="en-US" sz="2800" dirty="0">
                <a:solidFill>
                  <a:schemeClr val="tx1"/>
                </a:solidFill>
              </a:rPr>
              <a:t> </a:t>
            </a:r>
            <a:r>
              <a:rPr lang="en-US" sz="2800" dirty="0" err="1">
                <a:solidFill>
                  <a:schemeClr val="tx1"/>
                </a:solidFill>
              </a:rPr>
              <a:t>phế</a:t>
            </a:r>
            <a:r>
              <a:rPr lang="en-US" sz="2800" dirty="0">
                <a:solidFill>
                  <a:schemeClr val="tx1"/>
                </a:solidFill>
              </a:rPr>
              <a:t> </a:t>
            </a:r>
            <a:r>
              <a:rPr lang="en-US" sz="2800" dirty="0" err="1">
                <a:solidFill>
                  <a:schemeClr val="tx1"/>
                </a:solidFill>
              </a:rPr>
              <a:t>nang</a:t>
            </a:r>
            <a:r>
              <a:rPr lang="en-US" sz="2800" dirty="0">
                <a:solidFill>
                  <a:schemeClr val="tx1"/>
                </a:solidFill>
              </a:rPr>
              <a:t>.</a:t>
            </a:r>
          </a:p>
          <a:p>
            <a:pPr algn="just">
              <a:lnSpc>
                <a:spcPct val="150000"/>
              </a:lnSpc>
            </a:pPr>
            <a:endParaRPr lang="en-US" sz="2800" dirty="0">
              <a:solidFill>
                <a:schemeClr val="tx1"/>
              </a:solidFill>
            </a:endParaRPr>
          </a:p>
        </p:txBody>
      </p:sp>
      <p:pic>
        <p:nvPicPr>
          <p:cNvPr id="7170" name="Picture 2" descr="Image result for quan sat long ng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690" y="579548"/>
            <a:ext cx="3343275" cy="573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75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8"/>
            <a:ext cx="7353836" cy="6278451"/>
          </a:xfrm>
        </p:spPr>
        <p:txBody>
          <a:bodyPr>
            <a:normAutofit/>
          </a:bodyPr>
          <a:lstStyle/>
          <a:p>
            <a:pPr algn="just">
              <a:lnSpc>
                <a:spcPct val="150000"/>
              </a:lnSpc>
            </a:pPr>
            <a:r>
              <a:rPr lang="en-US" sz="2800" b="1" dirty="0">
                <a:solidFill>
                  <a:schemeClr val="tx1"/>
                </a:solidFill>
              </a:rPr>
              <a:t>+ </a:t>
            </a:r>
            <a:r>
              <a:rPr lang="en-US" sz="2800" b="1" dirty="0" err="1">
                <a:solidFill>
                  <a:schemeClr val="tx1"/>
                </a:solidFill>
              </a:rPr>
              <a:t>Nếu</a:t>
            </a:r>
            <a:r>
              <a:rPr lang="en-US" sz="2800" b="1" dirty="0">
                <a:solidFill>
                  <a:schemeClr val="tx1"/>
                </a:solidFill>
              </a:rPr>
              <a:t> </a:t>
            </a:r>
            <a:r>
              <a:rPr lang="en-US" sz="2800" b="1" dirty="0" err="1">
                <a:solidFill>
                  <a:schemeClr val="tx1"/>
                </a:solidFill>
              </a:rPr>
              <a:t>lồng</a:t>
            </a:r>
            <a:r>
              <a:rPr lang="en-US" sz="2800" b="1" dirty="0">
                <a:solidFill>
                  <a:schemeClr val="tx1"/>
                </a:solidFill>
              </a:rPr>
              <a:t> </a:t>
            </a:r>
            <a:r>
              <a:rPr lang="en-US" sz="2800" b="1" dirty="0" err="1">
                <a:solidFill>
                  <a:schemeClr val="tx1"/>
                </a:solidFill>
              </a:rPr>
              <a:t>ngực</a:t>
            </a:r>
            <a:r>
              <a:rPr lang="en-US" sz="2800" b="1" dirty="0">
                <a:solidFill>
                  <a:schemeClr val="tx1"/>
                </a:solidFill>
              </a:rPr>
              <a:t> </a:t>
            </a:r>
            <a:r>
              <a:rPr lang="en-US" sz="2800" b="1" dirty="0" err="1">
                <a:solidFill>
                  <a:schemeClr val="tx1"/>
                </a:solidFill>
              </a:rPr>
              <a:t>giãn</a:t>
            </a:r>
            <a:r>
              <a:rPr lang="en-US" sz="2800" b="1" dirty="0">
                <a:solidFill>
                  <a:schemeClr val="tx1"/>
                </a:solidFill>
              </a:rPr>
              <a:t> to </a:t>
            </a:r>
            <a:r>
              <a:rPr lang="en-US" sz="2800" b="1" dirty="0" err="1">
                <a:solidFill>
                  <a:schemeClr val="tx1"/>
                </a:solidFill>
              </a:rPr>
              <a:t>một</a:t>
            </a:r>
            <a:r>
              <a:rPr lang="en-US" sz="2800" b="1" dirty="0">
                <a:solidFill>
                  <a:schemeClr val="tx1"/>
                </a:solidFill>
              </a:rPr>
              <a:t> </a:t>
            </a:r>
            <a:r>
              <a:rPr lang="en-US" sz="2800" b="1" dirty="0" err="1">
                <a:solidFill>
                  <a:schemeClr val="tx1"/>
                </a:solidFill>
              </a:rPr>
              <a:t>bên</a:t>
            </a:r>
            <a:r>
              <a:rPr lang="en-US" sz="2800" dirty="0">
                <a:solidFill>
                  <a:schemeClr val="tx1"/>
                </a:solidFill>
              </a:rPr>
              <a:t>: </a:t>
            </a:r>
            <a:r>
              <a:rPr lang="en-US" sz="2800" dirty="0" err="1">
                <a:solidFill>
                  <a:schemeClr val="tx1"/>
                </a:solidFill>
              </a:rPr>
              <a:t>Thường</a:t>
            </a:r>
            <a:r>
              <a:rPr lang="en-US" sz="2800" dirty="0">
                <a:solidFill>
                  <a:schemeClr val="tx1"/>
                </a:solidFill>
              </a:rPr>
              <a:t> do </a:t>
            </a:r>
            <a:r>
              <a:rPr lang="en-US" sz="2800" dirty="0" err="1">
                <a:solidFill>
                  <a:schemeClr val="tx1"/>
                </a:solidFill>
              </a:rPr>
              <a:t>tràn</a:t>
            </a:r>
            <a:r>
              <a:rPr lang="en-US" sz="2800" dirty="0">
                <a:solidFill>
                  <a:schemeClr val="tx1"/>
                </a:solidFill>
              </a:rPr>
              <a:t> </a:t>
            </a:r>
            <a:r>
              <a:rPr lang="en-US" sz="2800" dirty="0" err="1">
                <a:solidFill>
                  <a:schemeClr val="tx1"/>
                </a:solidFill>
              </a:rPr>
              <a:t>dịch</a:t>
            </a:r>
            <a:r>
              <a:rPr lang="en-US" sz="2800" dirty="0">
                <a:solidFill>
                  <a:schemeClr val="tx1"/>
                </a:solidFill>
              </a:rPr>
              <a:t>, </a:t>
            </a:r>
            <a:r>
              <a:rPr lang="en-US" sz="2800" dirty="0" err="1">
                <a:solidFill>
                  <a:schemeClr val="tx1"/>
                </a:solidFill>
              </a:rPr>
              <a:t>tràn</a:t>
            </a:r>
            <a:r>
              <a:rPr lang="en-US" sz="2800" dirty="0">
                <a:solidFill>
                  <a:schemeClr val="tx1"/>
                </a:solidFill>
              </a:rPr>
              <a:t> </a:t>
            </a:r>
            <a:r>
              <a:rPr lang="en-US" sz="2800" dirty="0" err="1">
                <a:solidFill>
                  <a:schemeClr val="tx1"/>
                </a:solidFill>
              </a:rPr>
              <a:t>khí</a:t>
            </a:r>
            <a:r>
              <a:rPr lang="en-US" sz="2800" dirty="0">
                <a:solidFill>
                  <a:schemeClr val="tx1"/>
                </a:solidFill>
              </a:rPr>
              <a:t> </a:t>
            </a:r>
            <a:r>
              <a:rPr lang="en-US" sz="2800" dirty="0" err="1">
                <a:solidFill>
                  <a:schemeClr val="tx1"/>
                </a:solidFill>
              </a:rPr>
              <a:t>màng</a:t>
            </a:r>
            <a:r>
              <a:rPr lang="en-US" sz="2800" dirty="0">
                <a:solidFill>
                  <a:schemeClr val="tx1"/>
                </a:solidFill>
              </a:rPr>
              <a:t> </a:t>
            </a:r>
            <a:r>
              <a:rPr lang="en-US" sz="2800" dirty="0" err="1">
                <a:solidFill>
                  <a:schemeClr val="tx1"/>
                </a:solidFill>
              </a:rPr>
              <a:t>phổi</a:t>
            </a:r>
            <a:r>
              <a:rPr lang="en-US" sz="2800" dirty="0">
                <a:solidFill>
                  <a:schemeClr val="tx1"/>
                </a:solidFill>
              </a:rPr>
              <a:t>.</a:t>
            </a:r>
          </a:p>
          <a:p>
            <a:pPr algn="just">
              <a:lnSpc>
                <a:spcPct val="150000"/>
              </a:lnSpc>
            </a:pPr>
            <a:r>
              <a:rPr lang="en-US" sz="2800" b="1" dirty="0">
                <a:solidFill>
                  <a:schemeClr val="tx1"/>
                </a:solidFill>
              </a:rPr>
              <a:t>+ </a:t>
            </a:r>
            <a:r>
              <a:rPr lang="en-US" sz="2800" b="1" dirty="0" err="1">
                <a:solidFill>
                  <a:schemeClr val="tx1"/>
                </a:solidFill>
              </a:rPr>
              <a:t>Nếu</a:t>
            </a:r>
            <a:r>
              <a:rPr lang="en-US" sz="2800" b="1" dirty="0">
                <a:solidFill>
                  <a:schemeClr val="tx1"/>
                </a:solidFill>
              </a:rPr>
              <a:t> </a:t>
            </a:r>
            <a:r>
              <a:rPr lang="en-US" sz="2800" b="1" dirty="0" err="1">
                <a:solidFill>
                  <a:schemeClr val="tx1"/>
                </a:solidFill>
              </a:rPr>
              <a:t>lồng</a:t>
            </a:r>
            <a:r>
              <a:rPr lang="en-US" sz="2800" b="1" dirty="0">
                <a:solidFill>
                  <a:schemeClr val="tx1"/>
                </a:solidFill>
              </a:rPr>
              <a:t> </a:t>
            </a:r>
            <a:r>
              <a:rPr lang="en-US" sz="2800" b="1" dirty="0" err="1">
                <a:solidFill>
                  <a:schemeClr val="tx1"/>
                </a:solidFill>
              </a:rPr>
              <a:t>ngực</a:t>
            </a:r>
            <a:r>
              <a:rPr lang="en-US" sz="2800" b="1" dirty="0">
                <a:solidFill>
                  <a:schemeClr val="tx1"/>
                </a:solidFill>
              </a:rPr>
              <a:t> </a:t>
            </a:r>
            <a:r>
              <a:rPr lang="en-US" sz="2800" b="1" dirty="0" err="1">
                <a:solidFill>
                  <a:schemeClr val="tx1"/>
                </a:solidFill>
              </a:rPr>
              <a:t>xẹp</a:t>
            </a:r>
            <a:r>
              <a:rPr lang="en-US" sz="2800" b="1" dirty="0">
                <a:solidFill>
                  <a:schemeClr val="tx1"/>
                </a:solidFill>
              </a:rPr>
              <a:t> </a:t>
            </a:r>
            <a:r>
              <a:rPr lang="en-US" sz="2800" b="1" dirty="0" err="1">
                <a:solidFill>
                  <a:schemeClr val="tx1"/>
                </a:solidFill>
              </a:rPr>
              <a:t>một</a:t>
            </a:r>
            <a:r>
              <a:rPr lang="en-US" sz="2800" b="1" dirty="0">
                <a:solidFill>
                  <a:schemeClr val="tx1"/>
                </a:solidFill>
              </a:rPr>
              <a:t> </a:t>
            </a:r>
            <a:r>
              <a:rPr lang="en-US" sz="2800" b="1" dirty="0" err="1">
                <a:solidFill>
                  <a:schemeClr val="tx1"/>
                </a:solidFill>
              </a:rPr>
              <a:t>bên</a:t>
            </a:r>
            <a:r>
              <a:rPr lang="en-US" sz="2800" dirty="0">
                <a:solidFill>
                  <a:schemeClr val="tx1"/>
                </a:solidFill>
              </a:rPr>
              <a:t>: </a:t>
            </a:r>
            <a:r>
              <a:rPr lang="en-US" sz="2800" dirty="0" err="1">
                <a:solidFill>
                  <a:schemeClr val="tx1"/>
                </a:solidFill>
              </a:rPr>
              <a:t>Thường</a:t>
            </a:r>
            <a:r>
              <a:rPr lang="en-US" sz="2800" dirty="0">
                <a:solidFill>
                  <a:schemeClr val="tx1"/>
                </a:solidFill>
              </a:rPr>
              <a:t> do </a:t>
            </a:r>
            <a:r>
              <a:rPr lang="en-US" sz="2800" dirty="0" err="1">
                <a:solidFill>
                  <a:schemeClr val="tx1"/>
                </a:solidFill>
              </a:rPr>
              <a:t>dày</a:t>
            </a:r>
            <a:r>
              <a:rPr lang="en-US" sz="2800" dirty="0">
                <a:solidFill>
                  <a:schemeClr val="tx1"/>
                </a:solidFill>
              </a:rPr>
              <a:t> </a:t>
            </a:r>
            <a:r>
              <a:rPr lang="en-US" sz="2800" dirty="0" err="1">
                <a:solidFill>
                  <a:schemeClr val="tx1"/>
                </a:solidFill>
              </a:rPr>
              <a:t>dính</a:t>
            </a:r>
            <a:r>
              <a:rPr lang="en-US" sz="2800" dirty="0">
                <a:solidFill>
                  <a:schemeClr val="tx1"/>
                </a:solidFill>
              </a:rPr>
              <a:t> </a:t>
            </a:r>
            <a:r>
              <a:rPr lang="en-US" sz="2800" dirty="0" err="1">
                <a:solidFill>
                  <a:schemeClr val="tx1"/>
                </a:solidFill>
              </a:rPr>
              <a:t>màng</a:t>
            </a:r>
            <a:r>
              <a:rPr lang="en-US" sz="2800" dirty="0">
                <a:solidFill>
                  <a:schemeClr val="tx1"/>
                </a:solidFill>
              </a:rPr>
              <a:t> </a:t>
            </a:r>
            <a:r>
              <a:rPr lang="en-US" sz="2800" dirty="0" err="1">
                <a:solidFill>
                  <a:schemeClr val="tx1"/>
                </a:solidFill>
              </a:rPr>
              <a:t>phổi</a:t>
            </a:r>
            <a:r>
              <a:rPr lang="en-US" sz="2800" dirty="0">
                <a:solidFill>
                  <a:schemeClr val="tx1"/>
                </a:solidFill>
              </a:rPr>
              <a:t> hay </a:t>
            </a:r>
            <a:r>
              <a:rPr lang="en-US" sz="2800" dirty="0" err="1">
                <a:solidFill>
                  <a:schemeClr val="tx1"/>
                </a:solidFill>
              </a:rPr>
              <a:t>xẹp</a:t>
            </a:r>
            <a:r>
              <a:rPr lang="en-US" sz="2800" dirty="0">
                <a:solidFill>
                  <a:schemeClr val="tx1"/>
                </a:solidFill>
              </a:rPr>
              <a:t> </a:t>
            </a:r>
            <a:r>
              <a:rPr lang="en-US" sz="2800" dirty="0" err="1">
                <a:solidFill>
                  <a:schemeClr val="tx1"/>
                </a:solidFill>
              </a:rPr>
              <a:t>phổi</a:t>
            </a:r>
            <a:r>
              <a:rPr lang="en-US" sz="2800" dirty="0">
                <a:solidFill>
                  <a:schemeClr val="tx1"/>
                </a:solidFill>
              </a:rPr>
              <a:t>.</a:t>
            </a:r>
          </a:p>
          <a:p>
            <a:pPr algn="just">
              <a:lnSpc>
                <a:spcPct val="150000"/>
              </a:lnSpc>
            </a:pPr>
            <a:endParaRPr lang="en-US" sz="2800" dirty="0">
              <a:solidFill>
                <a:schemeClr val="tx1"/>
              </a:solidFill>
            </a:endParaRPr>
          </a:p>
        </p:txBody>
      </p:sp>
      <p:pic>
        <p:nvPicPr>
          <p:cNvPr id="7170" name="Picture 2" descr="Image result for quan sat long ng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690" y="579548"/>
            <a:ext cx="3343275" cy="573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960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10303098" cy="5924282"/>
          </a:xfrm>
        </p:spPr>
        <p:txBody>
          <a:bodyPr>
            <a:normAutofit/>
          </a:bodyPr>
          <a:lstStyle/>
          <a:p>
            <a:pPr algn="just">
              <a:lnSpc>
                <a:spcPct val="150000"/>
              </a:lnSpc>
            </a:pPr>
            <a:r>
              <a:rPr lang="en-US" sz="2800" b="1" dirty="0">
                <a:solidFill>
                  <a:schemeClr val="tx1"/>
                </a:solidFill>
              </a:rPr>
              <a:t>- </a:t>
            </a:r>
            <a:r>
              <a:rPr lang="en-US" sz="2800" b="1" dirty="0" err="1">
                <a:solidFill>
                  <a:schemeClr val="tx1"/>
                </a:solidFill>
              </a:rPr>
              <a:t>Quan</a:t>
            </a:r>
            <a:r>
              <a:rPr lang="en-US" sz="2800" b="1" dirty="0">
                <a:solidFill>
                  <a:schemeClr val="tx1"/>
                </a:solidFill>
              </a:rPr>
              <a:t> </a:t>
            </a:r>
            <a:r>
              <a:rPr lang="en-US" sz="2800" b="1" dirty="0" err="1">
                <a:solidFill>
                  <a:schemeClr val="tx1"/>
                </a:solidFill>
              </a:rPr>
              <a:t>sát</a:t>
            </a:r>
            <a:r>
              <a:rPr lang="en-US" sz="2800" b="1" dirty="0">
                <a:solidFill>
                  <a:schemeClr val="tx1"/>
                </a:solidFill>
              </a:rPr>
              <a:t> di </a:t>
            </a:r>
            <a:r>
              <a:rPr lang="en-US" sz="2800" b="1" dirty="0" err="1">
                <a:solidFill>
                  <a:schemeClr val="tx1"/>
                </a:solidFill>
              </a:rPr>
              <a:t>động</a:t>
            </a:r>
            <a:r>
              <a:rPr lang="en-US" sz="2800" b="1" dirty="0">
                <a:solidFill>
                  <a:schemeClr val="tx1"/>
                </a:solidFill>
              </a:rPr>
              <a:t> </a:t>
            </a:r>
            <a:r>
              <a:rPr lang="en-US" sz="2800" b="1" dirty="0" err="1">
                <a:solidFill>
                  <a:schemeClr val="tx1"/>
                </a:solidFill>
              </a:rPr>
              <a:t>lồng</a:t>
            </a:r>
            <a:r>
              <a:rPr lang="en-US" sz="2800" b="1" dirty="0">
                <a:solidFill>
                  <a:schemeClr val="tx1"/>
                </a:solidFill>
              </a:rPr>
              <a:t> </a:t>
            </a:r>
            <a:r>
              <a:rPr lang="en-US" sz="2800" b="1" dirty="0" err="1">
                <a:solidFill>
                  <a:schemeClr val="tx1"/>
                </a:solidFill>
              </a:rPr>
              <a:t>ngực</a:t>
            </a:r>
            <a:r>
              <a:rPr lang="en-US" sz="2800" b="1" dirty="0">
                <a:solidFill>
                  <a:schemeClr val="tx1"/>
                </a:solidFill>
              </a:rPr>
              <a:t> </a:t>
            </a:r>
            <a:r>
              <a:rPr lang="en-US" sz="2800" b="1" dirty="0" err="1">
                <a:solidFill>
                  <a:schemeClr val="tx1"/>
                </a:solidFill>
              </a:rPr>
              <a:t>khi</a:t>
            </a:r>
            <a:r>
              <a:rPr lang="en-US" sz="2800" b="1" dirty="0">
                <a:solidFill>
                  <a:schemeClr val="tx1"/>
                </a:solidFill>
              </a:rPr>
              <a:t> NB </a:t>
            </a:r>
            <a:r>
              <a:rPr lang="en-US" sz="2800" b="1" dirty="0" err="1">
                <a:solidFill>
                  <a:schemeClr val="tx1"/>
                </a:solidFill>
              </a:rPr>
              <a:t>thở</a:t>
            </a:r>
            <a:r>
              <a:rPr lang="en-US" sz="2800" dirty="0">
                <a:solidFill>
                  <a:schemeClr val="tx1"/>
                </a:solidFill>
              </a:rPr>
              <a:t>:</a:t>
            </a:r>
          </a:p>
          <a:p>
            <a:pPr algn="just">
              <a:lnSpc>
                <a:spcPct val="150000"/>
              </a:lnSpc>
            </a:pPr>
            <a:r>
              <a:rPr lang="en-US" sz="2800" dirty="0">
                <a:solidFill>
                  <a:schemeClr val="tx1"/>
                </a:solidFill>
              </a:rPr>
              <a:t>+ </a:t>
            </a:r>
            <a:r>
              <a:rPr lang="en-US" sz="2800" dirty="0" err="1">
                <a:solidFill>
                  <a:schemeClr val="tx1"/>
                </a:solidFill>
              </a:rPr>
              <a:t>Nếu</a:t>
            </a:r>
            <a:r>
              <a:rPr lang="en-US" sz="2800" dirty="0">
                <a:solidFill>
                  <a:schemeClr val="tx1"/>
                </a:solidFill>
              </a:rPr>
              <a:t> </a:t>
            </a:r>
            <a:r>
              <a:rPr lang="en-US" sz="2800" dirty="0" err="1">
                <a:solidFill>
                  <a:schemeClr val="tx1"/>
                </a:solidFill>
              </a:rPr>
              <a:t>toàn</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hai</a:t>
            </a:r>
            <a:r>
              <a:rPr lang="en-US" sz="2800" dirty="0">
                <a:solidFill>
                  <a:schemeClr val="tx1"/>
                </a:solidFill>
              </a:rPr>
              <a:t> </a:t>
            </a:r>
            <a:r>
              <a:rPr lang="en-US" sz="2800" dirty="0" err="1">
                <a:solidFill>
                  <a:schemeClr val="tx1"/>
                </a:solidFill>
              </a:rPr>
              <a:t>bên</a:t>
            </a:r>
            <a:r>
              <a:rPr lang="en-US" sz="2800" dirty="0">
                <a:solidFill>
                  <a:schemeClr val="tx1"/>
                </a:solidFill>
              </a:rPr>
              <a:t> </a:t>
            </a:r>
            <a:r>
              <a:rPr lang="en-US" sz="2800" dirty="0" err="1">
                <a:solidFill>
                  <a:schemeClr val="tx1"/>
                </a:solidFill>
              </a:rPr>
              <a:t>lồng</a:t>
            </a:r>
            <a:r>
              <a:rPr lang="en-US" sz="2800" dirty="0">
                <a:solidFill>
                  <a:schemeClr val="tx1"/>
                </a:solidFill>
              </a:rPr>
              <a:t> </a:t>
            </a:r>
            <a:r>
              <a:rPr lang="en-US" sz="2800" dirty="0" err="1">
                <a:solidFill>
                  <a:schemeClr val="tx1"/>
                </a:solidFill>
              </a:rPr>
              <a:t>ngực</a:t>
            </a:r>
            <a:r>
              <a:rPr lang="en-US" sz="2800" dirty="0">
                <a:solidFill>
                  <a:schemeClr val="tx1"/>
                </a:solidFill>
              </a:rPr>
              <a:t> </a:t>
            </a:r>
            <a:r>
              <a:rPr lang="en-US" sz="2800" dirty="0" err="1">
                <a:solidFill>
                  <a:schemeClr val="tx1"/>
                </a:solidFill>
              </a:rPr>
              <a:t>kém</a:t>
            </a:r>
            <a:r>
              <a:rPr lang="en-US" sz="2800" dirty="0">
                <a:solidFill>
                  <a:schemeClr val="tx1"/>
                </a:solidFill>
              </a:rPr>
              <a:t> di </a:t>
            </a:r>
            <a:r>
              <a:rPr lang="en-US" sz="2800" dirty="0" err="1">
                <a:solidFill>
                  <a:schemeClr val="tx1"/>
                </a:solidFill>
              </a:rPr>
              <a:t>động</a:t>
            </a:r>
            <a:r>
              <a:rPr lang="en-US" sz="2800" dirty="0">
                <a:solidFill>
                  <a:schemeClr val="tx1"/>
                </a:solidFill>
              </a:rPr>
              <a:t> </a:t>
            </a:r>
            <a:r>
              <a:rPr lang="en-US" sz="2800" dirty="0" err="1">
                <a:solidFill>
                  <a:schemeClr val="tx1"/>
                </a:solidFill>
              </a:rPr>
              <a:t>gặp</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giãn</a:t>
            </a:r>
            <a:r>
              <a:rPr lang="en-US" sz="2800" dirty="0">
                <a:solidFill>
                  <a:schemeClr val="tx1"/>
                </a:solidFill>
              </a:rPr>
              <a:t> </a:t>
            </a:r>
            <a:r>
              <a:rPr lang="en-US" sz="2800" dirty="0" err="1">
                <a:solidFill>
                  <a:schemeClr val="tx1"/>
                </a:solidFill>
              </a:rPr>
              <a:t>phế</a:t>
            </a:r>
            <a:r>
              <a:rPr lang="en-US" sz="2800" dirty="0">
                <a:solidFill>
                  <a:schemeClr val="tx1"/>
                </a:solidFill>
              </a:rPr>
              <a:t> </a:t>
            </a:r>
            <a:r>
              <a:rPr lang="en-US" sz="2800" dirty="0" err="1">
                <a:solidFill>
                  <a:schemeClr val="tx1"/>
                </a:solidFill>
              </a:rPr>
              <a:t>nang</a:t>
            </a:r>
            <a:r>
              <a:rPr lang="en-US" sz="2800" dirty="0">
                <a:solidFill>
                  <a:schemeClr val="tx1"/>
                </a:solidFill>
              </a:rPr>
              <a:t>.</a:t>
            </a:r>
          </a:p>
          <a:p>
            <a:pPr algn="just">
              <a:lnSpc>
                <a:spcPct val="150000"/>
              </a:lnSpc>
            </a:pPr>
            <a:r>
              <a:rPr lang="en-US" sz="2800" dirty="0">
                <a:solidFill>
                  <a:schemeClr val="tx1"/>
                </a:solidFill>
              </a:rPr>
              <a:t>+ </a:t>
            </a:r>
            <a:r>
              <a:rPr lang="en-US" sz="2800" dirty="0" err="1">
                <a:solidFill>
                  <a:schemeClr val="tx1"/>
                </a:solidFill>
              </a:rPr>
              <a:t>Nếu</a:t>
            </a:r>
            <a:r>
              <a:rPr lang="en-US" sz="2800" dirty="0">
                <a:solidFill>
                  <a:schemeClr val="tx1"/>
                </a:solidFill>
              </a:rPr>
              <a:t> </a:t>
            </a:r>
            <a:r>
              <a:rPr lang="en-US" sz="2800" dirty="0" err="1">
                <a:solidFill>
                  <a:schemeClr val="tx1"/>
                </a:solidFill>
              </a:rPr>
              <a:t>chỉ</a:t>
            </a:r>
            <a:r>
              <a:rPr lang="en-US" sz="2800" dirty="0">
                <a:solidFill>
                  <a:schemeClr val="tx1"/>
                </a:solidFill>
              </a:rPr>
              <a:t> </a:t>
            </a:r>
            <a:r>
              <a:rPr lang="en-US" sz="2800" dirty="0" err="1">
                <a:solidFill>
                  <a:schemeClr val="tx1"/>
                </a:solidFill>
              </a:rPr>
              <a:t>một</a:t>
            </a:r>
            <a:r>
              <a:rPr lang="en-US" sz="2800" dirty="0">
                <a:solidFill>
                  <a:schemeClr val="tx1"/>
                </a:solidFill>
              </a:rPr>
              <a:t> </a:t>
            </a:r>
            <a:r>
              <a:rPr lang="en-US" sz="2800" dirty="0" err="1">
                <a:solidFill>
                  <a:schemeClr val="tx1"/>
                </a:solidFill>
              </a:rPr>
              <a:t>bên</a:t>
            </a:r>
            <a:r>
              <a:rPr lang="en-US" sz="2800" dirty="0">
                <a:solidFill>
                  <a:schemeClr val="tx1"/>
                </a:solidFill>
              </a:rPr>
              <a:t> </a:t>
            </a:r>
            <a:r>
              <a:rPr lang="en-US" sz="2800" dirty="0" err="1">
                <a:solidFill>
                  <a:schemeClr val="tx1"/>
                </a:solidFill>
              </a:rPr>
              <a:t>lồng</a:t>
            </a:r>
            <a:r>
              <a:rPr lang="en-US" sz="2800" dirty="0">
                <a:solidFill>
                  <a:schemeClr val="tx1"/>
                </a:solidFill>
              </a:rPr>
              <a:t> </a:t>
            </a:r>
            <a:r>
              <a:rPr lang="en-US" sz="2800" dirty="0" err="1">
                <a:solidFill>
                  <a:schemeClr val="tx1"/>
                </a:solidFill>
              </a:rPr>
              <a:t>ngực</a:t>
            </a:r>
            <a:r>
              <a:rPr lang="en-US" sz="2800" dirty="0">
                <a:solidFill>
                  <a:schemeClr val="tx1"/>
                </a:solidFill>
              </a:rPr>
              <a:t> </a:t>
            </a:r>
            <a:r>
              <a:rPr lang="en-US" sz="2800" dirty="0" err="1">
                <a:solidFill>
                  <a:schemeClr val="tx1"/>
                </a:solidFill>
              </a:rPr>
              <a:t>kém</a:t>
            </a:r>
            <a:r>
              <a:rPr lang="en-US" sz="2800" dirty="0">
                <a:solidFill>
                  <a:schemeClr val="tx1"/>
                </a:solidFill>
              </a:rPr>
              <a:t> di </a:t>
            </a:r>
            <a:r>
              <a:rPr lang="en-US" sz="2800" dirty="0" err="1">
                <a:solidFill>
                  <a:schemeClr val="tx1"/>
                </a:solidFill>
              </a:rPr>
              <a:t>động</a:t>
            </a:r>
            <a:r>
              <a:rPr lang="en-US" sz="2800" dirty="0">
                <a:solidFill>
                  <a:schemeClr val="tx1"/>
                </a:solidFill>
              </a:rPr>
              <a:t> </a:t>
            </a:r>
            <a:r>
              <a:rPr lang="en-US" sz="2800" dirty="0" err="1">
                <a:solidFill>
                  <a:schemeClr val="tx1"/>
                </a:solidFill>
              </a:rPr>
              <a:t>thường</a:t>
            </a:r>
            <a:r>
              <a:rPr lang="en-US" sz="2800" dirty="0">
                <a:solidFill>
                  <a:schemeClr val="tx1"/>
                </a:solidFill>
              </a:rPr>
              <a:t> </a:t>
            </a:r>
            <a:r>
              <a:rPr lang="en-US" sz="2800" dirty="0" err="1">
                <a:solidFill>
                  <a:schemeClr val="tx1"/>
                </a:solidFill>
              </a:rPr>
              <a:t>gặp</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tràn</a:t>
            </a:r>
            <a:r>
              <a:rPr lang="en-US" sz="2800" dirty="0">
                <a:solidFill>
                  <a:schemeClr val="tx1"/>
                </a:solidFill>
              </a:rPr>
              <a:t> </a:t>
            </a:r>
            <a:r>
              <a:rPr lang="en-US" sz="2800" dirty="0" err="1">
                <a:solidFill>
                  <a:schemeClr val="tx1"/>
                </a:solidFill>
              </a:rPr>
              <a:t>dịch</a:t>
            </a:r>
            <a:r>
              <a:rPr lang="en-US" sz="2800" dirty="0">
                <a:solidFill>
                  <a:schemeClr val="tx1"/>
                </a:solidFill>
              </a:rPr>
              <a:t> </a:t>
            </a:r>
            <a:r>
              <a:rPr lang="en-US" sz="2800" dirty="0" err="1">
                <a:solidFill>
                  <a:schemeClr val="tx1"/>
                </a:solidFill>
              </a:rPr>
              <a:t>màng</a:t>
            </a:r>
            <a:r>
              <a:rPr lang="en-US" sz="2800" dirty="0">
                <a:solidFill>
                  <a:schemeClr val="tx1"/>
                </a:solidFill>
              </a:rPr>
              <a:t> </a:t>
            </a:r>
            <a:r>
              <a:rPr lang="en-US" sz="2800" dirty="0" err="1">
                <a:solidFill>
                  <a:schemeClr val="tx1"/>
                </a:solidFill>
              </a:rPr>
              <a:t>phổi</a:t>
            </a:r>
            <a:r>
              <a:rPr lang="en-US" sz="2800" dirty="0">
                <a:solidFill>
                  <a:schemeClr val="tx1"/>
                </a:solidFill>
              </a:rPr>
              <a:t>, </a:t>
            </a:r>
            <a:r>
              <a:rPr lang="en-US" sz="2800" dirty="0" err="1">
                <a:solidFill>
                  <a:schemeClr val="tx1"/>
                </a:solidFill>
              </a:rPr>
              <a:t>xẹp</a:t>
            </a:r>
            <a:r>
              <a:rPr lang="en-US" sz="2800" dirty="0">
                <a:solidFill>
                  <a:schemeClr val="tx1"/>
                </a:solidFill>
              </a:rPr>
              <a:t> </a:t>
            </a:r>
            <a:r>
              <a:rPr lang="en-US" sz="2800" dirty="0" err="1">
                <a:solidFill>
                  <a:schemeClr val="tx1"/>
                </a:solidFill>
              </a:rPr>
              <a:t>phổi</a:t>
            </a:r>
            <a:r>
              <a:rPr lang="en-US" sz="2800" dirty="0">
                <a:solidFill>
                  <a:schemeClr val="tx1"/>
                </a:solidFill>
              </a:rPr>
              <a:t>.</a:t>
            </a:r>
          </a:p>
          <a:p>
            <a:pPr algn="just">
              <a:lnSpc>
                <a:spcPct val="150000"/>
              </a:lnSpc>
            </a:pPr>
            <a:r>
              <a:rPr lang="en-US" sz="2800" b="1" dirty="0">
                <a:solidFill>
                  <a:schemeClr val="tx1"/>
                </a:solidFill>
              </a:rPr>
              <a:t>- </a:t>
            </a:r>
            <a:r>
              <a:rPr lang="en-US" sz="2800" b="1" dirty="0" err="1">
                <a:solidFill>
                  <a:schemeClr val="tx1"/>
                </a:solidFill>
              </a:rPr>
              <a:t>Đánh</a:t>
            </a:r>
            <a:r>
              <a:rPr lang="en-US" sz="2800" b="1" dirty="0">
                <a:solidFill>
                  <a:schemeClr val="tx1"/>
                </a:solidFill>
              </a:rPr>
              <a:t> </a:t>
            </a:r>
            <a:r>
              <a:rPr lang="en-US" sz="2800" b="1" dirty="0" err="1">
                <a:solidFill>
                  <a:schemeClr val="tx1"/>
                </a:solidFill>
              </a:rPr>
              <a:t>giá</a:t>
            </a:r>
            <a:r>
              <a:rPr lang="en-US" sz="2800" b="1" dirty="0">
                <a:solidFill>
                  <a:schemeClr val="tx1"/>
                </a:solidFill>
              </a:rPr>
              <a:t> </a:t>
            </a:r>
            <a:r>
              <a:rPr lang="en-US" sz="2800" b="1" dirty="0" err="1">
                <a:solidFill>
                  <a:schemeClr val="tx1"/>
                </a:solidFill>
              </a:rPr>
              <a:t>tình</a:t>
            </a:r>
            <a:r>
              <a:rPr lang="en-US" sz="2800" b="1" dirty="0">
                <a:solidFill>
                  <a:schemeClr val="tx1"/>
                </a:solidFill>
              </a:rPr>
              <a:t> </a:t>
            </a:r>
            <a:r>
              <a:rPr lang="en-US" sz="2800" b="1" dirty="0" err="1">
                <a:solidFill>
                  <a:schemeClr val="tx1"/>
                </a:solidFill>
              </a:rPr>
              <a:t>trạng</a:t>
            </a:r>
            <a:r>
              <a:rPr lang="en-US" sz="2800" b="1" dirty="0">
                <a:solidFill>
                  <a:schemeClr val="tx1"/>
                </a:solidFill>
              </a:rPr>
              <a:t> </a:t>
            </a:r>
            <a:r>
              <a:rPr lang="en-US" sz="2800" b="1" dirty="0" err="1">
                <a:solidFill>
                  <a:schemeClr val="tx1"/>
                </a:solidFill>
              </a:rPr>
              <a:t>khó</a:t>
            </a:r>
            <a:r>
              <a:rPr lang="en-US" sz="2800" b="1" dirty="0">
                <a:solidFill>
                  <a:schemeClr val="tx1"/>
                </a:solidFill>
              </a:rPr>
              <a:t> </a:t>
            </a:r>
            <a:r>
              <a:rPr lang="en-US" sz="2800" b="1" dirty="0" err="1">
                <a:solidFill>
                  <a:schemeClr val="tx1"/>
                </a:solidFill>
              </a:rPr>
              <a:t>thở</a:t>
            </a:r>
            <a:r>
              <a:rPr lang="en-US" sz="2800" b="1" dirty="0">
                <a:solidFill>
                  <a:schemeClr val="tx1"/>
                </a:solidFill>
              </a:rPr>
              <a:t>: </a:t>
            </a:r>
            <a:r>
              <a:rPr lang="en-US" sz="2800" dirty="0" err="1">
                <a:solidFill>
                  <a:schemeClr val="tx1"/>
                </a:solidFill>
              </a:rPr>
              <a:t>tần</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biên</a:t>
            </a:r>
            <a:r>
              <a:rPr lang="en-US" sz="2800" dirty="0">
                <a:solidFill>
                  <a:schemeClr val="tx1"/>
                </a:solidFill>
              </a:rPr>
              <a:t> </a:t>
            </a:r>
            <a:r>
              <a:rPr lang="en-US" sz="2800" dirty="0" err="1">
                <a:solidFill>
                  <a:schemeClr val="tx1"/>
                </a:solidFill>
              </a:rPr>
              <a:t>độ</a:t>
            </a:r>
            <a:r>
              <a:rPr lang="en-US" sz="2800" dirty="0">
                <a:solidFill>
                  <a:schemeClr val="tx1"/>
                </a:solidFill>
              </a:rPr>
              <a:t>, </a:t>
            </a:r>
            <a:r>
              <a:rPr lang="en-US" sz="2800" dirty="0" err="1">
                <a:solidFill>
                  <a:schemeClr val="tx1"/>
                </a:solidFill>
              </a:rPr>
              <a:t>kiểu</a:t>
            </a:r>
            <a:r>
              <a:rPr lang="en-US" sz="2800" dirty="0">
                <a:solidFill>
                  <a:schemeClr val="tx1"/>
                </a:solidFill>
              </a:rPr>
              <a:t> </a:t>
            </a:r>
            <a:r>
              <a:rPr lang="en-US" sz="2800" dirty="0" err="1">
                <a:solidFill>
                  <a:schemeClr val="tx1"/>
                </a:solidFill>
              </a:rPr>
              <a:t>thở</a:t>
            </a:r>
            <a:r>
              <a:rPr lang="en-US" sz="2800" dirty="0">
                <a:solidFill>
                  <a:schemeClr val="tx1"/>
                </a:solidFill>
              </a:rPr>
              <a:t>…</a:t>
            </a:r>
          </a:p>
          <a:p>
            <a:pPr algn="just">
              <a:lnSpc>
                <a:spcPct val="150000"/>
              </a:lnSpc>
            </a:pPr>
            <a:endParaRPr lang="en-US" sz="2800" dirty="0">
              <a:solidFill>
                <a:schemeClr val="tx1"/>
              </a:solidFill>
            </a:endParaRPr>
          </a:p>
        </p:txBody>
      </p:sp>
    </p:spTree>
    <p:extLst>
      <p:ext uri="{BB962C8B-B14F-4D97-AF65-F5344CB8AC3E}">
        <p14:creationId xmlns:p14="http://schemas.microsoft.com/office/powerpoint/2010/main" val="3010291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886" y="566671"/>
            <a:ext cx="6233374" cy="5924282"/>
          </a:xfrm>
        </p:spPr>
        <p:txBody>
          <a:bodyPr>
            <a:normAutofit/>
          </a:bodyPr>
          <a:lstStyle/>
          <a:p>
            <a:pPr algn="just">
              <a:lnSpc>
                <a:spcPct val="150000"/>
              </a:lnSpc>
            </a:pPr>
            <a:r>
              <a:rPr lang="fr-FR" sz="2400" b="1" dirty="0">
                <a:solidFill>
                  <a:schemeClr val="tx1"/>
                </a:solidFill>
              </a:rPr>
              <a:t>2.2.2. </a:t>
            </a:r>
            <a:r>
              <a:rPr lang="fr-FR" sz="2400" b="1" dirty="0" err="1">
                <a:solidFill>
                  <a:schemeClr val="tx1"/>
                </a:solidFill>
              </a:rPr>
              <a:t>Sờ</a:t>
            </a:r>
            <a:endParaRPr lang="en-US" sz="2400" dirty="0">
              <a:solidFill>
                <a:schemeClr val="tx1"/>
              </a:solidFill>
            </a:endParaRPr>
          </a:p>
          <a:p>
            <a:pPr algn="just">
              <a:lnSpc>
                <a:spcPct val="150000"/>
              </a:lnSpc>
            </a:pPr>
            <a:r>
              <a:rPr lang="fr-FR" sz="2400" b="1" dirty="0" err="1">
                <a:solidFill>
                  <a:schemeClr val="tx1"/>
                </a:solidFill>
              </a:rPr>
              <a:t>Mục</a:t>
            </a:r>
            <a:r>
              <a:rPr lang="fr-FR" sz="2400" b="1" dirty="0">
                <a:solidFill>
                  <a:schemeClr val="tx1"/>
                </a:solidFill>
              </a:rPr>
              <a:t> </a:t>
            </a:r>
            <a:r>
              <a:rPr lang="fr-FR" sz="2400" b="1" dirty="0" err="1">
                <a:solidFill>
                  <a:schemeClr val="tx1"/>
                </a:solidFill>
              </a:rPr>
              <a:t>đích</a:t>
            </a:r>
            <a:r>
              <a:rPr lang="fr-FR" sz="2400" b="1" dirty="0">
                <a:solidFill>
                  <a:schemeClr val="tx1"/>
                </a:solidFill>
              </a:rPr>
              <a:t>: </a:t>
            </a:r>
            <a:r>
              <a:rPr lang="fr-FR" sz="2400" dirty="0" err="1">
                <a:solidFill>
                  <a:schemeClr val="tx1"/>
                </a:solidFill>
              </a:rPr>
              <a:t>thăm</a:t>
            </a:r>
            <a:r>
              <a:rPr lang="fr-FR" sz="2400" dirty="0">
                <a:solidFill>
                  <a:schemeClr val="tx1"/>
                </a:solidFill>
              </a:rPr>
              <a:t> </a:t>
            </a:r>
            <a:r>
              <a:rPr lang="fr-FR" sz="2400" dirty="0" err="1">
                <a:solidFill>
                  <a:schemeClr val="tx1"/>
                </a:solidFill>
              </a:rPr>
              <a:t>dò</a:t>
            </a:r>
            <a:r>
              <a:rPr lang="fr-FR" sz="2400" dirty="0">
                <a:solidFill>
                  <a:schemeClr val="tx1"/>
                </a:solidFill>
              </a:rPr>
              <a:t> </a:t>
            </a:r>
            <a:r>
              <a:rPr lang="fr-FR" sz="2400" dirty="0" err="1">
                <a:solidFill>
                  <a:schemeClr val="tx1"/>
                </a:solidFill>
              </a:rPr>
              <a:t>rung</a:t>
            </a:r>
            <a:r>
              <a:rPr lang="fr-FR" sz="2400" dirty="0">
                <a:solidFill>
                  <a:schemeClr val="tx1"/>
                </a:solidFill>
              </a:rPr>
              <a:t> </a:t>
            </a:r>
            <a:r>
              <a:rPr lang="fr-FR" sz="2400" dirty="0" err="1">
                <a:solidFill>
                  <a:schemeClr val="tx1"/>
                </a:solidFill>
              </a:rPr>
              <a:t>thanh</a:t>
            </a:r>
            <a:r>
              <a:rPr lang="fr-FR" sz="2400" dirty="0">
                <a:solidFill>
                  <a:schemeClr val="tx1"/>
                </a:solidFill>
              </a:rPr>
              <a:t> (là </a:t>
            </a:r>
            <a:r>
              <a:rPr lang="fr-FR" sz="2400" dirty="0" err="1">
                <a:solidFill>
                  <a:schemeClr val="tx1"/>
                </a:solidFill>
              </a:rPr>
              <a:t>âm</a:t>
            </a:r>
            <a:r>
              <a:rPr lang="fr-FR" sz="2400" dirty="0">
                <a:solidFill>
                  <a:schemeClr val="tx1"/>
                </a:solidFill>
              </a:rPr>
              <a:t> </a:t>
            </a:r>
            <a:r>
              <a:rPr lang="fr-FR" sz="2400" dirty="0" err="1">
                <a:solidFill>
                  <a:schemeClr val="tx1"/>
                </a:solidFill>
              </a:rPr>
              <a:t>thanh</a:t>
            </a:r>
            <a:r>
              <a:rPr lang="fr-FR" sz="2400" dirty="0">
                <a:solidFill>
                  <a:schemeClr val="tx1"/>
                </a:solidFill>
              </a:rPr>
              <a:t> </a:t>
            </a:r>
            <a:r>
              <a:rPr lang="fr-FR" sz="2400" dirty="0" err="1">
                <a:solidFill>
                  <a:schemeClr val="tx1"/>
                </a:solidFill>
              </a:rPr>
              <a:t>xuất</a:t>
            </a:r>
            <a:r>
              <a:rPr lang="fr-FR" sz="2400" dirty="0">
                <a:solidFill>
                  <a:schemeClr val="tx1"/>
                </a:solidFill>
              </a:rPr>
              <a:t> </a:t>
            </a:r>
            <a:r>
              <a:rPr lang="fr-FR" sz="2400" dirty="0" err="1">
                <a:solidFill>
                  <a:schemeClr val="tx1"/>
                </a:solidFill>
              </a:rPr>
              <a:t>phát</a:t>
            </a:r>
            <a:r>
              <a:rPr lang="fr-FR" sz="2400" dirty="0">
                <a:solidFill>
                  <a:schemeClr val="tx1"/>
                </a:solidFill>
              </a:rPr>
              <a:t> </a:t>
            </a:r>
            <a:r>
              <a:rPr lang="fr-FR" sz="2400" dirty="0" err="1">
                <a:solidFill>
                  <a:schemeClr val="tx1"/>
                </a:solidFill>
              </a:rPr>
              <a:t>từ</a:t>
            </a:r>
            <a:r>
              <a:rPr lang="fr-FR" sz="2400" dirty="0">
                <a:solidFill>
                  <a:schemeClr val="tx1"/>
                </a:solidFill>
              </a:rPr>
              <a:t> </a:t>
            </a:r>
            <a:r>
              <a:rPr lang="fr-FR" sz="2400" dirty="0" err="1">
                <a:solidFill>
                  <a:schemeClr val="tx1"/>
                </a:solidFill>
              </a:rPr>
              <a:t>dây</a:t>
            </a:r>
            <a:r>
              <a:rPr lang="fr-FR" sz="2400" dirty="0">
                <a:solidFill>
                  <a:schemeClr val="tx1"/>
                </a:solidFill>
              </a:rPr>
              <a:t> </a:t>
            </a:r>
            <a:r>
              <a:rPr lang="fr-FR" sz="2400" dirty="0" err="1">
                <a:solidFill>
                  <a:schemeClr val="tx1"/>
                </a:solidFill>
              </a:rPr>
              <a:t>thanh</a:t>
            </a:r>
            <a:r>
              <a:rPr lang="fr-FR" sz="2400" dirty="0">
                <a:solidFill>
                  <a:schemeClr val="tx1"/>
                </a:solidFill>
              </a:rPr>
              <a:t> </a:t>
            </a:r>
            <a:r>
              <a:rPr lang="fr-FR" sz="2400" dirty="0" err="1">
                <a:solidFill>
                  <a:schemeClr val="tx1"/>
                </a:solidFill>
              </a:rPr>
              <a:t>âm</a:t>
            </a:r>
            <a:r>
              <a:rPr lang="fr-FR" sz="2400" dirty="0">
                <a:solidFill>
                  <a:schemeClr val="tx1"/>
                </a:solidFill>
              </a:rPr>
              <a:t> khi NB </a:t>
            </a:r>
            <a:r>
              <a:rPr lang="fr-FR" sz="2400" dirty="0" err="1">
                <a:solidFill>
                  <a:schemeClr val="tx1"/>
                </a:solidFill>
              </a:rPr>
              <a:t>nói</a:t>
            </a:r>
            <a:r>
              <a:rPr lang="fr-FR" sz="2400" dirty="0">
                <a:solidFill>
                  <a:schemeClr val="tx1"/>
                </a:solidFill>
              </a:rPr>
              <a:t> </a:t>
            </a:r>
            <a:r>
              <a:rPr lang="fr-FR" sz="2400" dirty="0" err="1">
                <a:solidFill>
                  <a:schemeClr val="tx1"/>
                </a:solidFill>
              </a:rPr>
              <a:t>lan</a:t>
            </a:r>
            <a:r>
              <a:rPr lang="fr-FR" sz="2400" dirty="0">
                <a:solidFill>
                  <a:schemeClr val="tx1"/>
                </a:solidFill>
              </a:rPr>
              <a:t> </a:t>
            </a:r>
            <a:r>
              <a:rPr lang="fr-FR" sz="2400" dirty="0" err="1">
                <a:solidFill>
                  <a:schemeClr val="tx1"/>
                </a:solidFill>
              </a:rPr>
              <a:t>truyền</a:t>
            </a:r>
            <a:r>
              <a:rPr lang="fr-FR" sz="2400" dirty="0">
                <a:solidFill>
                  <a:schemeClr val="tx1"/>
                </a:solidFill>
              </a:rPr>
              <a:t> qua </a:t>
            </a:r>
            <a:r>
              <a:rPr lang="fr-FR" sz="2400" dirty="0" err="1">
                <a:solidFill>
                  <a:schemeClr val="tx1"/>
                </a:solidFill>
              </a:rPr>
              <a:t>phổi</a:t>
            </a:r>
            <a:r>
              <a:rPr lang="fr-FR" sz="2400" dirty="0">
                <a:solidFill>
                  <a:schemeClr val="tx1"/>
                </a:solidFill>
              </a:rPr>
              <a:t> ra </a:t>
            </a:r>
            <a:r>
              <a:rPr lang="fr-FR" sz="2400" dirty="0" err="1">
                <a:solidFill>
                  <a:schemeClr val="tx1"/>
                </a:solidFill>
              </a:rPr>
              <a:t>thành</a:t>
            </a:r>
            <a:r>
              <a:rPr lang="fr-FR" sz="2400" dirty="0">
                <a:solidFill>
                  <a:schemeClr val="tx1"/>
                </a:solidFill>
              </a:rPr>
              <a:t> </a:t>
            </a:r>
            <a:r>
              <a:rPr lang="fr-FR" sz="2400" dirty="0" err="1">
                <a:solidFill>
                  <a:schemeClr val="tx1"/>
                </a:solidFill>
              </a:rPr>
              <a:t>ngực</a:t>
            </a:r>
            <a:r>
              <a:rPr lang="fr-FR" sz="2400" dirty="0">
                <a:solidFill>
                  <a:schemeClr val="tx1"/>
                </a:solidFill>
              </a:rPr>
              <a:t>).</a:t>
            </a:r>
            <a:endParaRPr lang="en-US" sz="2400" dirty="0">
              <a:solidFill>
                <a:schemeClr val="tx1"/>
              </a:solidFill>
            </a:endParaRPr>
          </a:p>
          <a:p>
            <a:pPr algn="just">
              <a:lnSpc>
                <a:spcPct val="150000"/>
              </a:lnSpc>
            </a:pPr>
            <a:r>
              <a:rPr lang="fr-FR" sz="2400" dirty="0">
                <a:solidFill>
                  <a:schemeClr val="tx1"/>
                </a:solidFill>
              </a:rPr>
              <a:t>+ </a:t>
            </a:r>
            <a:r>
              <a:rPr lang="fr-FR" sz="2400" dirty="0" err="1">
                <a:solidFill>
                  <a:schemeClr val="tx1"/>
                </a:solidFill>
              </a:rPr>
              <a:t>Rung</a:t>
            </a:r>
            <a:r>
              <a:rPr lang="fr-FR" sz="2400" dirty="0">
                <a:solidFill>
                  <a:schemeClr val="tx1"/>
                </a:solidFill>
              </a:rPr>
              <a:t> </a:t>
            </a:r>
            <a:r>
              <a:rPr lang="fr-FR" sz="2400" dirty="0" err="1">
                <a:solidFill>
                  <a:schemeClr val="tx1"/>
                </a:solidFill>
              </a:rPr>
              <a:t>thanh</a:t>
            </a:r>
            <a:r>
              <a:rPr lang="fr-FR" sz="2400" dirty="0">
                <a:solidFill>
                  <a:schemeClr val="tx1"/>
                </a:solidFill>
              </a:rPr>
              <a:t> </a:t>
            </a:r>
            <a:r>
              <a:rPr lang="fr-FR" sz="2400" dirty="0" err="1">
                <a:solidFill>
                  <a:schemeClr val="tx1"/>
                </a:solidFill>
              </a:rPr>
              <a:t>tăng</a:t>
            </a:r>
            <a:r>
              <a:rPr lang="fr-FR" sz="2400" dirty="0">
                <a:solidFill>
                  <a:schemeClr val="tx1"/>
                </a:solidFill>
              </a:rPr>
              <a:t> </a:t>
            </a:r>
            <a:r>
              <a:rPr lang="fr-FR" sz="2400" dirty="0" err="1">
                <a:solidFill>
                  <a:schemeClr val="tx1"/>
                </a:solidFill>
              </a:rPr>
              <a:t>gặp</a:t>
            </a:r>
            <a:r>
              <a:rPr lang="fr-FR" sz="2400" dirty="0">
                <a:solidFill>
                  <a:schemeClr val="tx1"/>
                </a:solidFill>
              </a:rPr>
              <a:t> </a:t>
            </a:r>
            <a:r>
              <a:rPr lang="fr-FR" sz="2400" dirty="0" err="1">
                <a:solidFill>
                  <a:schemeClr val="tx1"/>
                </a:solidFill>
              </a:rPr>
              <a:t>trong</a:t>
            </a:r>
            <a:r>
              <a:rPr lang="fr-FR" sz="2400" dirty="0">
                <a:solidFill>
                  <a:schemeClr val="tx1"/>
                </a:solidFill>
              </a:rPr>
              <a:t> </a:t>
            </a:r>
            <a:r>
              <a:rPr lang="fr-FR" sz="2400" dirty="0" err="1">
                <a:solidFill>
                  <a:schemeClr val="tx1"/>
                </a:solidFill>
              </a:rPr>
              <a:t>những</a:t>
            </a:r>
            <a:r>
              <a:rPr lang="fr-FR" sz="2400" dirty="0">
                <a:solidFill>
                  <a:schemeClr val="tx1"/>
                </a:solidFill>
              </a:rPr>
              <a:t> </a:t>
            </a:r>
            <a:r>
              <a:rPr lang="fr-FR" sz="2400" dirty="0" err="1">
                <a:solidFill>
                  <a:schemeClr val="tx1"/>
                </a:solidFill>
              </a:rPr>
              <a:t>trường</a:t>
            </a:r>
            <a:r>
              <a:rPr lang="fr-FR" sz="2400" dirty="0">
                <a:solidFill>
                  <a:schemeClr val="tx1"/>
                </a:solidFill>
              </a:rPr>
              <a:t> </a:t>
            </a:r>
            <a:r>
              <a:rPr lang="fr-FR" sz="2400" dirty="0" err="1">
                <a:solidFill>
                  <a:schemeClr val="tx1"/>
                </a:solidFill>
              </a:rPr>
              <a:t>hợp</a:t>
            </a:r>
            <a:r>
              <a:rPr lang="fr-FR" sz="2400" dirty="0">
                <a:solidFill>
                  <a:schemeClr val="tx1"/>
                </a:solidFill>
              </a:rPr>
              <a:t> </a:t>
            </a:r>
            <a:r>
              <a:rPr lang="fr-FR" sz="2400" dirty="0" err="1">
                <a:solidFill>
                  <a:schemeClr val="tx1"/>
                </a:solidFill>
              </a:rPr>
              <a:t>nhu</a:t>
            </a:r>
            <a:r>
              <a:rPr lang="fr-FR" sz="2400" dirty="0">
                <a:solidFill>
                  <a:schemeClr val="tx1"/>
                </a:solidFill>
              </a:rPr>
              <a:t> </a:t>
            </a:r>
            <a:r>
              <a:rPr lang="fr-FR" sz="2400" dirty="0" err="1">
                <a:solidFill>
                  <a:schemeClr val="tx1"/>
                </a:solidFill>
              </a:rPr>
              <a:t>mô</a:t>
            </a:r>
            <a:r>
              <a:rPr lang="fr-FR" sz="2400" dirty="0">
                <a:solidFill>
                  <a:schemeClr val="tx1"/>
                </a:solidFill>
              </a:rPr>
              <a:t> </a:t>
            </a:r>
            <a:r>
              <a:rPr lang="fr-FR" sz="2400" dirty="0" err="1">
                <a:solidFill>
                  <a:schemeClr val="tx1"/>
                </a:solidFill>
              </a:rPr>
              <a:t>phổi</a:t>
            </a:r>
            <a:r>
              <a:rPr lang="fr-FR" sz="2400" dirty="0">
                <a:solidFill>
                  <a:schemeClr val="tx1"/>
                </a:solidFill>
              </a:rPr>
              <a:t> </a:t>
            </a:r>
            <a:r>
              <a:rPr lang="fr-FR" sz="2400" dirty="0" err="1">
                <a:solidFill>
                  <a:schemeClr val="tx1"/>
                </a:solidFill>
              </a:rPr>
              <a:t>bị</a:t>
            </a:r>
            <a:r>
              <a:rPr lang="fr-FR" sz="2400" dirty="0">
                <a:solidFill>
                  <a:schemeClr val="tx1"/>
                </a:solidFill>
              </a:rPr>
              <a:t> </a:t>
            </a:r>
            <a:r>
              <a:rPr lang="fr-FR" sz="2400" dirty="0" err="1">
                <a:solidFill>
                  <a:schemeClr val="tx1"/>
                </a:solidFill>
              </a:rPr>
              <a:t>đông</a:t>
            </a:r>
            <a:r>
              <a:rPr lang="fr-FR" sz="2400" dirty="0">
                <a:solidFill>
                  <a:schemeClr val="tx1"/>
                </a:solidFill>
              </a:rPr>
              <a:t> </a:t>
            </a:r>
            <a:r>
              <a:rPr lang="fr-FR" sz="2400" dirty="0" err="1">
                <a:solidFill>
                  <a:schemeClr val="tx1"/>
                </a:solidFill>
              </a:rPr>
              <a:t>đặc</a:t>
            </a:r>
            <a:r>
              <a:rPr lang="fr-FR" sz="2400" dirty="0">
                <a:solidFill>
                  <a:schemeClr val="tx1"/>
                </a:solidFill>
              </a:rPr>
              <a:t> </a:t>
            </a:r>
            <a:r>
              <a:rPr lang="fr-FR" sz="2400" dirty="0" err="1">
                <a:solidFill>
                  <a:schemeClr val="tx1"/>
                </a:solidFill>
              </a:rPr>
              <a:t>như</a:t>
            </a:r>
            <a:r>
              <a:rPr lang="fr-FR" sz="2400" dirty="0">
                <a:solidFill>
                  <a:schemeClr val="tx1"/>
                </a:solidFill>
              </a:rPr>
              <a:t> </a:t>
            </a:r>
            <a:r>
              <a:rPr lang="fr-FR" sz="2400" dirty="0" err="1">
                <a:solidFill>
                  <a:schemeClr val="tx1"/>
                </a:solidFill>
              </a:rPr>
              <a:t>trong</a:t>
            </a:r>
            <a:r>
              <a:rPr lang="fr-FR" sz="2400" dirty="0">
                <a:solidFill>
                  <a:schemeClr val="tx1"/>
                </a:solidFill>
              </a:rPr>
              <a:t> </a:t>
            </a:r>
            <a:r>
              <a:rPr lang="fr-FR" sz="2400" dirty="0" err="1">
                <a:solidFill>
                  <a:schemeClr val="tx1"/>
                </a:solidFill>
              </a:rPr>
              <a:t>viêm</a:t>
            </a:r>
            <a:r>
              <a:rPr lang="fr-FR" sz="2400" dirty="0">
                <a:solidFill>
                  <a:schemeClr val="tx1"/>
                </a:solidFill>
              </a:rPr>
              <a:t> </a:t>
            </a:r>
            <a:r>
              <a:rPr lang="fr-FR" sz="2400" dirty="0" err="1">
                <a:solidFill>
                  <a:schemeClr val="tx1"/>
                </a:solidFill>
              </a:rPr>
              <a:t>phổi</a:t>
            </a:r>
            <a:r>
              <a:rPr lang="fr-FR" sz="2400" dirty="0">
                <a:solidFill>
                  <a:schemeClr val="tx1"/>
                </a:solidFill>
              </a:rPr>
              <a:t>.</a:t>
            </a:r>
            <a:endParaRPr lang="en-US" sz="2400" dirty="0">
              <a:solidFill>
                <a:schemeClr val="tx1"/>
              </a:solidFill>
            </a:endParaRPr>
          </a:p>
          <a:p>
            <a:pPr algn="just">
              <a:lnSpc>
                <a:spcPct val="150000"/>
              </a:lnSpc>
            </a:pPr>
            <a:r>
              <a:rPr lang="fr-FR" sz="2400" dirty="0">
                <a:solidFill>
                  <a:schemeClr val="tx1"/>
                </a:solidFill>
              </a:rPr>
              <a:t>+ </a:t>
            </a:r>
            <a:r>
              <a:rPr lang="fr-FR" sz="2400" dirty="0" err="1">
                <a:solidFill>
                  <a:schemeClr val="tx1"/>
                </a:solidFill>
              </a:rPr>
              <a:t>Rung</a:t>
            </a:r>
            <a:r>
              <a:rPr lang="fr-FR" sz="2400" dirty="0">
                <a:solidFill>
                  <a:schemeClr val="tx1"/>
                </a:solidFill>
              </a:rPr>
              <a:t> </a:t>
            </a:r>
            <a:r>
              <a:rPr lang="fr-FR" sz="2400" dirty="0" err="1">
                <a:solidFill>
                  <a:schemeClr val="tx1"/>
                </a:solidFill>
              </a:rPr>
              <a:t>thanh</a:t>
            </a:r>
            <a:r>
              <a:rPr lang="fr-FR" sz="2400" dirty="0">
                <a:solidFill>
                  <a:schemeClr val="tx1"/>
                </a:solidFill>
              </a:rPr>
              <a:t> </a:t>
            </a:r>
            <a:r>
              <a:rPr lang="fr-FR" sz="2400" dirty="0" err="1">
                <a:solidFill>
                  <a:schemeClr val="tx1"/>
                </a:solidFill>
              </a:rPr>
              <a:t>giảm</a:t>
            </a:r>
            <a:r>
              <a:rPr lang="fr-FR" sz="2400" dirty="0">
                <a:solidFill>
                  <a:schemeClr val="tx1"/>
                </a:solidFill>
              </a:rPr>
              <a:t> </a:t>
            </a:r>
            <a:r>
              <a:rPr lang="fr-FR" sz="2400" dirty="0" err="1">
                <a:solidFill>
                  <a:schemeClr val="tx1"/>
                </a:solidFill>
              </a:rPr>
              <a:t>gặp</a:t>
            </a:r>
            <a:r>
              <a:rPr lang="fr-FR" sz="2400" dirty="0">
                <a:solidFill>
                  <a:schemeClr val="tx1"/>
                </a:solidFill>
              </a:rPr>
              <a:t> </a:t>
            </a:r>
            <a:r>
              <a:rPr lang="fr-FR" sz="2400" dirty="0" err="1">
                <a:solidFill>
                  <a:schemeClr val="tx1"/>
                </a:solidFill>
              </a:rPr>
              <a:t>trong</a:t>
            </a:r>
            <a:r>
              <a:rPr lang="fr-FR" sz="2400" dirty="0">
                <a:solidFill>
                  <a:schemeClr val="tx1"/>
                </a:solidFill>
              </a:rPr>
              <a:t> </a:t>
            </a:r>
            <a:r>
              <a:rPr lang="fr-FR" sz="2400" dirty="0" err="1">
                <a:solidFill>
                  <a:schemeClr val="tx1"/>
                </a:solidFill>
              </a:rPr>
              <a:t>tràn</a:t>
            </a:r>
            <a:r>
              <a:rPr lang="fr-FR" sz="2400" dirty="0">
                <a:solidFill>
                  <a:schemeClr val="tx1"/>
                </a:solidFill>
              </a:rPr>
              <a:t> </a:t>
            </a:r>
            <a:r>
              <a:rPr lang="fr-FR" sz="2400" dirty="0" err="1">
                <a:solidFill>
                  <a:schemeClr val="tx1"/>
                </a:solidFill>
              </a:rPr>
              <a:t>khí</a:t>
            </a:r>
            <a:r>
              <a:rPr lang="fr-FR" sz="2400" dirty="0">
                <a:solidFill>
                  <a:schemeClr val="tx1"/>
                </a:solidFill>
              </a:rPr>
              <a:t>, </a:t>
            </a:r>
            <a:r>
              <a:rPr lang="fr-FR" sz="2400" dirty="0" err="1">
                <a:solidFill>
                  <a:schemeClr val="tx1"/>
                </a:solidFill>
              </a:rPr>
              <a:t>tràn</a:t>
            </a:r>
            <a:r>
              <a:rPr lang="fr-FR" sz="2400" dirty="0">
                <a:solidFill>
                  <a:schemeClr val="tx1"/>
                </a:solidFill>
              </a:rPr>
              <a:t> </a:t>
            </a:r>
            <a:r>
              <a:rPr lang="fr-FR" sz="2400" dirty="0" err="1">
                <a:solidFill>
                  <a:schemeClr val="tx1"/>
                </a:solidFill>
              </a:rPr>
              <a:t>dịch</a:t>
            </a:r>
            <a:r>
              <a:rPr lang="fr-FR" sz="2400" dirty="0">
                <a:solidFill>
                  <a:schemeClr val="tx1"/>
                </a:solidFill>
              </a:rPr>
              <a:t> </a:t>
            </a:r>
            <a:r>
              <a:rPr lang="fr-FR" sz="2400" dirty="0" err="1">
                <a:solidFill>
                  <a:schemeClr val="tx1"/>
                </a:solidFill>
              </a:rPr>
              <a:t>màng</a:t>
            </a:r>
            <a:r>
              <a:rPr lang="fr-FR" sz="2400" dirty="0">
                <a:solidFill>
                  <a:schemeClr val="tx1"/>
                </a:solidFill>
              </a:rPr>
              <a:t> </a:t>
            </a:r>
            <a:r>
              <a:rPr lang="fr-FR" sz="2400" dirty="0" err="1">
                <a:solidFill>
                  <a:schemeClr val="tx1"/>
                </a:solidFill>
              </a:rPr>
              <a:t>phổi</a:t>
            </a:r>
            <a:r>
              <a:rPr lang="fr-FR" sz="2400" dirty="0">
                <a:solidFill>
                  <a:schemeClr val="tx1"/>
                </a:solidFill>
              </a:rPr>
              <a:t>.</a:t>
            </a:r>
            <a:endParaRPr lang="en-US" sz="2400" dirty="0">
              <a:solidFill>
                <a:schemeClr val="tx1"/>
              </a:solidFill>
            </a:endParaRPr>
          </a:p>
          <a:p>
            <a:pPr algn="just">
              <a:lnSpc>
                <a:spcPct val="150000"/>
              </a:lnSpc>
            </a:pPr>
            <a:endParaRPr lang="en-US" sz="2400" dirty="0">
              <a:solidFill>
                <a:schemeClr val="tx1"/>
              </a:solidFill>
            </a:endParaRPr>
          </a:p>
        </p:txBody>
      </p:sp>
      <p:pic>
        <p:nvPicPr>
          <p:cNvPr id="8194" name="Picture 2" descr="Image result for kham rung t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181" y="566671"/>
            <a:ext cx="3812146" cy="28591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725181" y="3557787"/>
            <a:ext cx="3910888" cy="2933166"/>
          </a:xfrm>
          <a:prstGeom prst="rect">
            <a:avLst/>
          </a:prstGeom>
        </p:spPr>
      </p:pic>
    </p:spTree>
    <p:extLst>
      <p:ext uri="{BB962C8B-B14F-4D97-AF65-F5344CB8AC3E}">
        <p14:creationId xmlns:p14="http://schemas.microsoft.com/office/powerpoint/2010/main" val="15236368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792" y="605307"/>
            <a:ext cx="11359166" cy="3245476"/>
          </a:xfrm>
        </p:spPr>
        <p:txBody>
          <a:bodyPr>
            <a:normAutofit fontScale="92500"/>
          </a:bodyPr>
          <a:lstStyle/>
          <a:p>
            <a:pPr algn="just">
              <a:lnSpc>
                <a:spcPct val="150000"/>
              </a:lnSpc>
            </a:pPr>
            <a:r>
              <a:rPr lang="fr-FR" b="1" dirty="0">
                <a:solidFill>
                  <a:schemeClr val="tx1"/>
                </a:solidFill>
              </a:rPr>
              <a:t>2.2.3. </a:t>
            </a:r>
            <a:r>
              <a:rPr lang="fr-FR" b="1" dirty="0" err="1">
                <a:solidFill>
                  <a:schemeClr val="tx1"/>
                </a:solidFill>
              </a:rPr>
              <a:t>Gõ</a:t>
            </a:r>
            <a:endParaRPr lang="en-US" dirty="0">
              <a:solidFill>
                <a:schemeClr val="tx1"/>
              </a:solidFill>
            </a:endParaRPr>
          </a:p>
          <a:p>
            <a:pPr algn="just">
              <a:lnSpc>
                <a:spcPct val="150000"/>
              </a:lnSpc>
            </a:pPr>
            <a:r>
              <a:rPr lang="fr-FR" b="1" dirty="0" err="1">
                <a:solidFill>
                  <a:schemeClr val="tx1"/>
                </a:solidFill>
              </a:rPr>
              <a:t>Mục</a:t>
            </a:r>
            <a:r>
              <a:rPr lang="fr-FR" b="1" dirty="0">
                <a:solidFill>
                  <a:schemeClr val="tx1"/>
                </a:solidFill>
              </a:rPr>
              <a:t> </a:t>
            </a:r>
            <a:r>
              <a:rPr lang="fr-FR" b="1" dirty="0" err="1">
                <a:solidFill>
                  <a:schemeClr val="tx1"/>
                </a:solidFill>
              </a:rPr>
              <a:t>đích</a:t>
            </a:r>
            <a:r>
              <a:rPr lang="fr-FR" b="1" dirty="0">
                <a:solidFill>
                  <a:schemeClr val="tx1"/>
                </a:solidFill>
              </a:rPr>
              <a:t>: </a:t>
            </a:r>
            <a:r>
              <a:rPr lang="fr-FR" dirty="0" err="1">
                <a:solidFill>
                  <a:schemeClr val="tx1"/>
                </a:solidFill>
              </a:rPr>
              <a:t>đánh</a:t>
            </a:r>
            <a:r>
              <a:rPr lang="fr-FR" dirty="0">
                <a:solidFill>
                  <a:schemeClr val="tx1"/>
                </a:solidFill>
              </a:rPr>
              <a:t> </a:t>
            </a:r>
            <a:r>
              <a:rPr lang="fr-FR" dirty="0" err="1">
                <a:solidFill>
                  <a:schemeClr val="tx1"/>
                </a:solidFill>
              </a:rPr>
              <a:t>giá</a:t>
            </a:r>
            <a:r>
              <a:rPr lang="fr-FR" dirty="0">
                <a:solidFill>
                  <a:schemeClr val="tx1"/>
                </a:solidFill>
              </a:rPr>
              <a:t> </a:t>
            </a:r>
            <a:r>
              <a:rPr lang="fr-FR" dirty="0" err="1">
                <a:solidFill>
                  <a:schemeClr val="tx1"/>
                </a:solidFill>
              </a:rPr>
              <a:t>độ</a:t>
            </a:r>
            <a:r>
              <a:rPr lang="fr-FR" dirty="0">
                <a:solidFill>
                  <a:schemeClr val="tx1"/>
                </a:solidFill>
              </a:rPr>
              <a:t> </a:t>
            </a:r>
            <a:r>
              <a:rPr lang="fr-FR" dirty="0" err="1">
                <a:solidFill>
                  <a:schemeClr val="tx1"/>
                </a:solidFill>
              </a:rPr>
              <a:t>vang</a:t>
            </a:r>
            <a:r>
              <a:rPr lang="fr-FR" dirty="0">
                <a:solidFill>
                  <a:schemeClr val="tx1"/>
                </a:solidFill>
              </a:rPr>
              <a:t> </a:t>
            </a:r>
            <a:r>
              <a:rPr lang="fr-FR" dirty="0" err="1">
                <a:solidFill>
                  <a:schemeClr val="tx1"/>
                </a:solidFill>
              </a:rPr>
              <a:t>của</a:t>
            </a:r>
            <a:r>
              <a:rPr lang="fr-FR" dirty="0">
                <a:solidFill>
                  <a:schemeClr val="tx1"/>
                </a:solidFill>
              </a:rPr>
              <a:t> </a:t>
            </a:r>
            <a:r>
              <a:rPr lang="fr-FR" dirty="0" err="1">
                <a:solidFill>
                  <a:schemeClr val="tx1"/>
                </a:solidFill>
              </a:rPr>
              <a:t>phổi</a:t>
            </a:r>
            <a:r>
              <a:rPr lang="fr-FR" dirty="0">
                <a:solidFill>
                  <a:schemeClr val="tx1"/>
                </a:solidFill>
              </a:rPr>
              <a:t>, </a:t>
            </a:r>
            <a:r>
              <a:rPr lang="fr-FR" dirty="0" err="1">
                <a:solidFill>
                  <a:schemeClr val="tx1"/>
                </a:solidFill>
              </a:rPr>
              <a:t>bình</a:t>
            </a:r>
            <a:r>
              <a:rPr lang="fr-FR" dirty="0">
                <a:solidFill>
                  <a:schemeClr val="tx1"/>
                </a:solidFill>
              </a:rPr>
              <a:t> </a:t>
            </a:r>
            <a:r>
              <a:rPr lang="fr-FR" dirty="0" err="1">
                <a:solidFill>
                  <a:schemeClr val="tx1"/>
                </a:solidFill>
              </a:rPr>
              <a:t>thường</a:t>
            </a:r>
            <a:r>
              <a:rPr lang="fr-FR" dirty="0">
                <a:solidFill>
                  <a:schemeClr val="tx1"/>
                </a:solidFill>
              </a:rPr>
              <a:t> </a:t>
            </a:r>
            <a:r>
              <a:rPr lang="fr-FR" dirty="0" err="1">
                <a:solidFill>
                  <a:schemeClr val="tx1"/>
                </a:solidFill>
              </a:rPr>
              <a:t>độ</a:t>
            </a:r>
            <a:r>
              <a:rPr lang="fr-FR" dirty="0">
                <a:solidFill>
                  <a:schemeClr val="tx1"/>
                </a:solidFill>
              </a:rPr>
              <a:t> </a:t>
            </a:r>
            <a:r>
              <a:rPr lang="fr-FR" dirty="0" err="1">
                <a:solidFill>
                  <a:schemeClr val="tx1"/>
                </a:solidFill>
              </a:rPr>
              <a:t>vang</a:t>
            </a:r>
            <a:r>
              <a:rPr lang="fr-FR" dirty="0">
                <a:solidFill>
                  <a:schemeClr val="tx1"/>
                </a:solidFill>
              </a:rPr>
              <a:t> </a:t>
            </a:r>
            <a:r>
              <a:rPr lang="fr-FR" dirty="0" err="1">
                <a:solidFill>
                  <a:schemeClr val="tx1"/>
                </a:solidFill>
              </a:rPr>
              <a:t>hai</a:t>
            </a:r>
            <a:r>
              <a:rPr lang="fr-FR" dirty="0">
                <a:solidFill>
                  <a:schemeClr val="tx1"/>
                </a:solidFill>
              </a:rPr>
              <a:t> </a:t>
            </a:r>
            <a:r>
              <a:rPr lang="fr-FR" dirty="0" err="1">
                <a:solidFill>
                  <a:schemeClr val="tx1"/>
                </a:solidFill>
              </a:rPr>
              <a:t>bên</a:t>
            </a:r>
            <a:r>
              <a:rPr lang="fr-FR" dirty="0">
                <a:solidFill>
                  <a:schemeClr val="tx1"/>
                </a:solidFill>
              </a:rPr>
              <a:t> </a:t>
            </a:r>
            <a:r>
              <a:rPr lang="fr-FR" dirty="0" err="1">
                <a:solidFill>
                  <a:schemeClr val="tx1"/>
                </a:solidFill>
              </a:rPr>
              <a:t>lồng</a:t>
            </a:r>
            <a:r>
              <a:rPr lang="fr-FR" dirty="0">
                <a:solidFill>
                  <a:schemeClr val="tx1"/>
                </a:solidFill>
              </a:rPr>
              <a:t> </a:t>
            </a:r>
            <a:r>
              <a:rPr lang="fr-FR" dirty="0" err="1">
                <a:solidFill>
                  <a:schemeClr val="tx1"/>
                </a:solidFill>
              </a:rPr>
              <a:t>ngực</a:t>
            </a:r>
            <a:r>
              <a:rPr lang="fr-FR" dirty="0">
                <a:solidFill>
                  <a:schemeClr val="tx1"/>
                </a:solidFill>
              </a:rPr>
              <a:t> </a:t>
            </a:r>
            <a:r>
              <a:rPr lang="fr-FR" dirty="0" err="1">
                <a:solidFill>
                  <a:schemeClr val="tx1"/>
                </a:solidFill>
              </a:rPr>
              <a:t>như</a:t>
            </a:r>
            <a:r>
              <a:rPr lang="fr-FR" dirty="0">
                <a:solidFill>
                  <a:schemeClr val="tx1"/>
                </a:solidFill>
              </a:rPr>
              <a:t> </a:t>
            </a:r>
            <a:r>
              <a:rPr lang="fr-FR" dirty="0" err="1">
                <a:solidFill>
                  <a:schemeClr val="tx1"/>
                </a:solidFill>
              </a:rPr>
              <a:t>nhau</a:t>
            </a:r>
            <a:r>
              <a:rPr lang="fr-FR" dirty="0">
                <a:solidFill>
                  <a:schemeClr val="tx1"/>
                </a:solidFill>
              </a:rPr>
              <a:t>, </a:t>
            </a:r>
            <a:r>
              <a:rPr lang="fr-FR" dirty="0" err="1">
                <a:solidFill>
                  <a:schemeClr val="tx1"/>
                </a:solidFill>
              </a:rPr>
              <a:t>vang</a:t>
            </a:r>
            <a:r>
              <a:rPr lang="fr-FR" dirty="0">
                <a:solidFill>
                  <a:schemeClr val="tx1"/>
                </a:solidFill>
              </a:rPr>
              <a:t> ở </a:t>
            </a:r>
            <a:r>
              <a:rPr lang="fr-FR" dirty="0" err="1">
                <a:solidFill>
                  <a:schemeClr val="tx1"/>
                </a:solidFill>
              </a:rPr>
              <a:t>mức</a:t>
            </a:r>
            <a:r>
              <a:rPr lang="fr-FR" dirty="0">
                <a:solidFill>
                  <a:schemeClr val="tx1"/>
                </a:solidFill>
              </a:rPr>
              <a:t> </a:t>
            </a:r>
            <a:r>
              <a:rPr lang="fr-FR" dirty="0" err="1">
                <a:solidFill>
                  <a:schemeClr val="tx1"/>
                </a:solidFill>
              </a:rPr>
              <a:t>độ</a:t>
            </a:r>
            <a:r>
              <a:rPr lang="fr-FR" dirty="0">
                <a:solidFill>
                  <a:schemeClr val="tx1"/>
                </a:solidFill>
              </a:rPr>
              <a:t> </a:t>
            </a:r>
            <a:r>
              <a:rPr lang="fr-FR" dirty="0" err="1">
                <a:solidFill>
                  <a:schemeClr val="tx1"/>
                </a:solidFill>
              </a:rPr>
              <a:t>vừa</a:t>
            </a:r>
            <a:r>
              <a:rPr lang="fr-FR" dirty="0">
                <a:solidFill>
                  <a:schemeClr val="tx1"/>
                </a:solidFill>
              </a:rPr>
              <a:t> </a:t>
            </a:r>
            <a:r>
              <a:rPr lang="fr-FR" dirty="0" err="1">
                <a:solidFill>
                  <a:schemeClr val="tx1"/>
                </a:solidFill>
              </a:rPr>
              <a:t>phải</a:t>
            </a:r>
            <a:r>
              <a:rPr lang="fr-FR" dirty="0">
                <a:solidFill>
                  <a:schemeClr val="tx1"/>
                </a:solidFill>
              </a:rPr>
              <a:t>.</a:t>
            </a:r>
            <a:endParaRPr lang="en-US" dirty="0">
              <a:solidFill>
                <a:schemeClr val="tx1"/>
              </a:solidFill>
            </a:endParaRPr>
          </a:p>
          <a:p>
            <a:pPr algn="just">
              <a:lnSpc>
                <a:spcPct val="150000"/>
              </a:lnSpc>
            </a:pPr>
            <a:r>
              <a:rPr lang="fr-FR" b="1" dirty="0">
                <a:solidFill>
                  <a:schemeClr val="tx1"/>
                </a:solidFill>
              </a:rPr>
              <a:t>- </a:t>
            </a:r>
            <a:r>
              <a:rPr lang="fr-FR" b="1" dirty="0" err="1">
                <a:solidFill>
                  <a:schemeClr val="tx1"/>
                </a:solidFill>
              </a:rPr>
              <a:t>Nếu</a:t>
            </a:r>
            <a:r>
              <a:rPr lang="fr-FR" b="1" dirty="0">
                <a:solidFill>
                  <a:schemeClr val="tx1"/>
                </a:solidFill>
              </a:rPr>
              <a:t> </a:t>
            </a:r>
            <a:r>
              <a:rPr lang="fr-FR" b="1" dirty="0" err="1">
                <a:solidFill>
                  <a:schemeClr val="tx1"/>
                </a:solidFill>
              </a:rPr>
              <a:t>cường</a:t>
            </a:r>
            <a:r>
              <a:rPr lang="fr-FR" b="1" dirty="0">
                <a:solidFill>
                  <a:schemeClr val="tx1"/>
                </a:solidFill>
              </a:rPr>
              <a:t> </a:t>
            </a:r>
            <a:r>
              <a:rPr lang="fr-FR" b="1" dirty="0" err="1">
                <a:solidFill>
                  <a:schemeClr val="tx1"/>
                </a:solidFill>
              </a:rPr>
              <a:t>độ</a:t>
            </a:r>
            <a:r>
              <a:rPr lang="fr-FR" b="1" dirty="0">
                <a:solidFill>
                  <a:schemeClr val="tx1"/>
                </a:solidFill>
              </a:rPr>
              <a:t> </a:t>
            </a:r>
            <a:r>
              <a:rPr lang="fr-FR" b="1" dirty="0" err="1">
                <a:solidFill>
                  <a:schemeClr val="tx1"/>
                </a:solidFill>
              </a:rPr>
              <a:t>vang</a:t>
            </a:r>
            <a:r>
              <a:rPr lang="fr-FR" b="1" dirty="0">
                <a:solidFill>
                  <a:schemeClr val="tx1"/>
                </a:solidFill>
              </a:rPr>
              <a:t> </a:t>
            </a:r>
            <a:r>
              <a:rPr lang="fr-FR" b="1" dirty="0" err="1">
                <a:solidFill>
                  <a:schemeClr val="tx1"/>
                </a:solidFill>
              </a:rPr>
              <a:t>tăng</a:t>
            </a:r>
            <a:r>
              <a:rPr lang="fr-FR" b="1" dirty="0">
                <a:solidFill>
                  <a:schemeClr val="tx1"/>
                </a:solidFill>
              </a:rPr>
              <a:t> </a:t>
            </a:r>
            <a:r>
              <a:rPr lang="fr-FR" dirty="0" err="1">
                <a:solidFill>
                  <a:schemeClr val="tx1"/>
                </a:solidFill>
              </a:rPr>
              <a:t>lên</a:t>
            </a:r>
            <a:r>
              <a:rPr lang="fr-FR" dirty="0">
                <a:solidFill>
                  <a:schemeClr val="tx1"/>
                </a:solidFill>
              </a:rPr>
              <a:t> </a:t>
            </a:r>
            <a:r>
              <a:rPr lang="fr-FR" dirty="0" err="1">
                <a:solidFill>
                  <a:schemeClr val="tx1"/>
                </a:solidFill>
              </a:rPr>
              <a:t>cả</a:t>
            </a:r>
            <a:r>
              <a:rPr lang="fr-FR" dirty="0">
                <a:solidFill>
                  <a:schemeClr val="tx1"/>
                </a:solidFill>
              </a:rPr>
              <a:t> </a:t>
            </a:r>
            <a:r>
              <a:rPr lang="fr-FR" dirty="0" err="1">
                <a:solidFill>
                  <a:schemeClr val="tx1"/>
                </a:solidFill>
              </a:rPr>
              <a:t>hai</a:t>
            </a:r>
            <a:r>
              <a:rPr lang="fr-FR" dirty="0">
                <a:solidFill>
                  <a:schemeClr val="tx1"/>
                </a:solidFill>
              </a:rPr>
              <a:t> </a:t>
            </a:r>
            <a:r>
              <a:rPr lang="fr-FR" dirty="0" err="1">
                <a:solidFill>
                  <a:schemeClr val="tx1"/>
                </a:solidFill>
              </a:rPr>
              <a:t>bên</a:t>
            </a:r>
            <a:r>
              <a:rPr lang="fr-FR" dirty="0">
                <a:solidFill>
                  <a:schemeClr val="tx1"/>
                </a:solidFill>
              </a:rPr>
              <a:t> </a:t>
            </a:r>
            <a:r>
              <a:rPr lang="fr-FR" dirty="0" err="1">
                <a:solidFill>
                  <a:schemeClr val="tx1"/>
                </a:solidFill>
              </a:rPr>
              <a:t>lồng</a:t>
            </a:r>
            <a:r>
              <a:rPr lang="fr-FR" dirty="0">
                <a:solidFill>
                  <a:schemeClr val="tx1"/>
                </a:solidFill>
              </a:rPr>
              <a:t> </a:t>
            </a:r>
            <a:r>
              <a:rPr lang="fr-FR" dirty="0" err="1">
                <a:solidFill>
                  <a:schemeClr val="tx1"/>
                </a:solidFill>
              </a:rPr>
              <a:t>ngực</a:t>
            </a:r>
            <a:r>
              <a:rPr lang="fr-FR" dirty="0">
                <a:solidFill>
                  <a:schemeClr val="tx1"/>
                </a:solidFill>
              </a:rPr>
              <a:t> </a:t>
            </a:r>
            <a:r>
              <a:rPr lang="fr-FR" dirty="0" err="1">
                <a:solidFill>
                  <a:schemeClr val="tx1"/>
                </a:solidFill>
              </a:rPr>
              <a:t>thường</a:t>
            </a:r>
            <a:r>
              <a:rPr lang="fr-FR" dirty="0">
                <a:solidFill>
                  <a:schemeClr val="tx1"/>
                </a:solidFill>
              </a:rPr>
              <a:t> do </a:t>
            </a:r>
            <a:r>
              <a:rPr lang="fr-FR" dirty="0" err="1">
                <a:solidFill>
                  <a:schemeClr val="tx1"/>
                </a:solidFill>
              </a:rPr>
              <a:t>giãn</a:t>
            </a:r>
            <a:r>
              <a:rPr lang="fr-FR" dirty="0">
                <a:solidFill>
                  <a:schemeClr val="tx1"/>
                </a:solidFill>
              </a:rPr>
              <a:t> </a:t>
            </a:r>
            <a:r>
              <a:rPr lang="fr-FR" dirty="0" err="1">
                <a:solidFill>
                  <a:schemeClr val="tx1"/>
                </a:solidFill>
              </a:rPr>
              <a:t>phế</a:t>
            </a:r>
            <a:r>
              <a:rPr lang="fr-FR" dirty="0">
                <a:solidFill>
                  <a:schemeClr val="tx1"/>
                </a:solidFill>
              </a:rPr>
              <a:t> </a:t>
            </a:r>
            <a:r>
              <a:rPr lang="fr-FR" dirty="0" err="1">
                <a:solidFill>
                  <a:schemeClr val="tx1"/>
                </a:solidFill>
              </a:rPr>
              <a:t>nang</a:t>
            </a:r>
            <a:r>
              <a:rPr lang="fr-FR" dirty="0">
                <a:solidFill>
                  <a:schemeClr val="tx1"/>
                </a:solidFill>
              </a:rPr>
              <a:t>.</a:t>
            </a:r>
            <a:endParaRPr lang="en-US" dirty="0">
              <a:solidFill>
                <a:schemeClr val="tx1"/>
              </a:solidFill>
            </a:endParaRPr>
          </a:p>
          <a:p>
            <a:pPr algn="just">
              <a:lnSpc>
                <a:spcPct val="150000"/>
              </a:lnSpc>
            </a:pPr>
            <a:r>
              <a:rPr lang="fr-FR" b="1" dirty="0">
                <a:solidFill>
                  <a:schemeClr val="tx1"/>
                </a:solidFill>
              </a:rPr>
              <a:t>- </a:t>
            </a:r>
            <a:r>
              <a:rPr lang="fr-FR" b="1" dirty="0" err="1">
                <a:solidFill>
                  <a:schemeClr val="tx1"/>
                </a:solidFill>
              </a:rPr>
              <a:t>Nếu</a:t>
            </a:r>
            <a:r>
              <a:rPr lang="fr-FR" b="1" dirty="0">
                <a:solidFill>
                  <a:schemeClr val="tx1"/>
                </a:solidFill>
              </a:rPr>
              <a:t> </a:t>
            </a:r>
            <a:r>
              <a:rPr lang="fr-FR" b="1" dirty="0" err="1">
                <a:solidFill>
                  <a:schemeClr val="tx1"/>
                </a:solidFill>
              </a:rPr>
              <a:t>cường</a:t>
            </a:r>
            <a:r>
              <a:rPr lang="fr-FR" b="1" dirty="0">
                <a:solidFill>
                  <a:schemeClr val="tx1"/>
                </a:solidFill>
              </a:rPr>
              <a:t> </a:t>
            </a:r>
            <a:r>
              <a:rPr lang="fr-FR" b="1" dirty="0" err="1">
                <a:solidFill>
                  <a:schemeClr val="tx1"/>
                </a:solidFill>
              </a:rPr>
              <a:t>độ</a:t>
            </a:r>
            <a:r>
              <a:rPr lang="fr-FR" b="1" dirty="0">
                <a:solidFill>
                  <a:schemeClr val="tx1"/>
                </a:solidFill>
              </a:rPr>
              <a:t> </a:t>
            </a:r>
            <a:r>
              <a:rPr lang="fr-FR" b="1" dirty="0" err="1">
                <a:solidFill>
                  <a:schemeClr val="tx1"/>
                </a:solidFill>
              </a:rPr>
              <a:t>vang</a:t>
            </a:r>
            <a:r>
              <a:rPr lang="fr-FR" b="1" dirty="0">
                <a:solidFill>
                  <a:schemeClr val="tx1"/>
                </a:solidFill>
              </a:rPr>
              <a:t> </a:t>
            </a:r>
            <a:r>
              <a:rPr lang="fr-FR" b="1" dirty="0" err="1">
                <a:solidFill>
                  <a:schemeClr val="tx1"/>
                </a:solidFill>
              </a:rPr>
              <a:t>chỉ</a:t>
            </a:r>
            <a:r>
              <a:rPr lang="fr-FR" b="1" dirty="0">
                <a:solidFill>
                  <a:schemeClr val="tx1"/>
                </a:solidFill>
              </a:rPr>
              <a:t> </a:t>
            </a:r>
            <a:r>
              <a:rPr lang="fr-FR" b="1" dirty="0" err="1">
                <a:solidFill>
                  <a:schemeClr val="tx1"/>
                </a:solidFill>
              </a:rPr>
              <a:t>tăng</a:t>
            </a:r>
            <a:r>
              <a:rPr lang="fr-FR" b="1" dirty="0">
                <a:solidFill>
                  <a:schemeClr val="tx1"/>
                </a:solidFill>
              </a:rPr>
              <a:t> </a:t>
            </a:r>
            <a:r>
              <a:rPr lang="fr-FR" b="1" dirty="0" err="1">
                <a:solidFill>
                  <a:schemeClr val="tx1"/>
                </a:solidFill>
              </a:rPr>
              <a:t>một</a:t>
            </a:r>
            <a:r>
              <a:rPr lang="fr-FR" b="1" dirty="0">
                <a:solidFill>
                  <a:schemeClr val="tx1"/>
                </a:solidFill>
              </a:rPr>
              <a:t> </a:t>
            </a:r>
            <a:r>
              <a:rPr lang="fr-FR" b="1" dirty="0" err="1">
                <a:solidFill>
                  <a:schemeClr val="tx1"/>
                </a:solidFill>
              </a:rPr>
              <a:t>bên</a:t>
            </a:r>
            <a:r>
              <a:rPr lang="fr-FR" b="1" dirty="0">
                <a:solidFill>
                  <a:schemeClr val="tx1"/>
                </a:solidFill>
              </a:rPr>
              <a:t> </a:t>
            </a:r>
            <a:r>
              <a:rPr lang="fr-FR" dirty="0" err="1">
                <a:solidFill>
                  <a:schemeClr val="tx1"/>
                </a:solidFill>
              </a:rPr>
              <a:t>lồng</a:t>
            </a:r>
            <a:r>
              <a:rPr lang="fr-FR" dirty="0">
                <a:solidFill>
                  <a:schemeClr val="tx1"/>
                </a:solidFill>
              </a:rPr>
              <a:t> </a:t>
            </a:r>
            <a:r>
              <a:rPr lang="fr-FR" dirty="0" err="1">
                <a:solidFill>
                  <a:schemeClr val="tx1"/>
                </a:solidFill>
              </a:rPr>
              <a:t>ngực</a:t>
            </a:r>
            <a:r>
              <a:rPr lang="fr-FR" dirty="0">
                <a:solidFill>
                  <a:schemeClr val="tx1"/>
                </a:solidFill>
              </a:rPr>
              <a:t> </a:t>
            </a:r>
            <a:r>
              <a:rPr lang="fr-FR" dirty="0" err="1">
                <a:solidFill>
                  <a:schemeClr val="tx1"/>
                </a:solidFill>
              </a:rPr>
              <a:t>thường</a:t>
            </a:r>
            <a:r>
              <a:rPr lang="fr-FR" dirty="0">
                <a:solidFill>
                  <a:schemeClr val="tx1"/>
                </a:solidFill>
              </a:rPr>
              <a:t> do </a:t>
            </a:r>
            <a:r>
              <a:rPr lang="fr-FR" dirty="0" err="1">
                <a:solidFill>
                  <a:schemeClr val="tx1"/>
                </a:solidFill>
              </a:rPr>
              <a:t>tràn</a:t>
            </a:r>
            <a:r>
              <a:rPr lang="fr-FR" dirty="0">
                <a:solidFill>
                  <a:schemeClr val="tx1"/>
                </a:solidFill>
              </a:rPr>
              <a:t> </a:t>
            </a:r>
            <a:r>
              <a:rPr lang="fr-FR" dirty="0" err="1">
                <a:solidFill>
                  <a:schemeClr val="tx1"/>
                </a:solidFill>
              </a:rPr>
              <a:t>khí</a:t>
            </a:r>
            <a:r>
              <a:rPr lang="fr-FR" dirty="0">
                <a:solidFill>
                  <a:schemeClr val="tx1"/>
                </a:solidFill>
              </a:rPr>
              <a:t> </a:t>
            </a:r>
            <a:r>
              <a:rPr lang="fr-FR" dirty="0" err="1">
                <a:solidFill>
                  <a:schemeClr val="tx1"/>
                </a:solidFill>
              </a:rPr>
              <a:t>màng</a:t>
            </a:r>
            <a:r>
              <a:rPr lang="fr-FR" dirty="0">
                <a:solidFill>
                  <a:schemeClr val="tx1"/>
                </a:solidFill>
              </a:rPr>
              <a:t> </a:t>
            </a:r>
            <a:r>
              <a:rPr lang="fr-FR" dirty="0" err="1">
                <a:solidFill>
                  <a:schemeClr val="tx1"/>
                </a:solidFill>
              </a:rPr>
              <a:t>phổi</a:t>
            </a:r>
            <a:r>
              <a:rPr lang="fr-FR" dirty="0">
                <a:solidFill>
                  <a:schemeClr val="tx1"/>
                </a:solidFill>
              </a:rPr>
              <a:t>.</a:t>
            </a:r>
            <a:endParaRPr lang="en-US" dirty="0">
              <a:solidFill>
                <a:schemeClr val="tx1"/>
              </a:solidFill>
            </a:endParaRPr>
          </a:p>
          <a:p>
            <a:pPr algn="just">
              <a:lnSpc>
                <a:spcPct val="150000"/>
              </a:lnSpc>
            </a:pPr>
            <a:r>
              <a:rPr lang="fr-FR" b="1" dirty="0">
                <a:solidFill>
                  <a:schemeClr val="tx1"/>
                </a:solidFill>
              </a:rPr>
              <a:t>- </a:t>
            </a:r>
            <a:r>
              <a:rPr lang="fr-FR" b="1" dirty="0" err="1">
                <a:solidFill>
                  <a:schemeClr val="tx1"/>
                </a:solidFill>
              </a:rPr>
              <a:t>Nếu</a:t>
            </a:r>
            <a:r>
              <a:rPr lang="fr-FR" b="1" dirty="0">
                <a:solidFill>
                  <a:schemeClr val="tx1"/>
                </a:solidFill>
              </a:rPr>
              <a:t> </a:t>
            </a:r>
            <a:r>
              <a:rPr lang="fr-FR" b="1" dirty="0" err="1">
                <a:solidFill>
                  <a:schemeClr val="tx1"/>
                </a:solidFill>
              </a:rPr>
              <a:t>cường</a:t>
            </a:r>
            <a:r>
              <a:rPr lang="fr-FR" b="1" dirty="0">
                <a:solidFill>
                  <a:schemeClr val="tx1"/>
                </a:solidFill>
              </a:rPr>
              <a:t> </a:t>
            </a:r>
            <a:r>
              <a:rPr lang="fr-FR" b="1" dirty="0" err="1">
                <a:solidFill>
                  <a:schemeClr val="tx1"/>
                </a:solidFill>
              </a:rPr>
              <a:t>độ</a:t>
            </a:r>
            <a:r>
              <a:rPr lang="fr-FR" b="1" dirty="0">
                <a:solidFill>
                  <a:schemeClr val="tx1"/>
                </a:solidFill>
              </a:rPr>
              <a:t> </a:t>
            </a:r>
            <a:r>
              <a:rPr lang="fr-FR" b="1" dirty="0" err="1">
                <a:solidFill>
                  <a:schemeClr val="tx1"/>
                </a:solidFill>
              </a:rPr>
              <a:t>vang</a:t>
            </a:r>
            <a:r>
              <a:rPr lang="fr-FR" b="1" dirty="0">
                <a:solidFill>
                  <a:schemeClr val="tx1"/>
                </a:solidFill>
              </a:rPr>
              <a:t> </a:t>
            </a:r>
            <a:r>
              <a:rPr lang="fr-FR" b="1" dirty="0" err="1">
                <a:solidFill>
                  <a:schemeClr val="tx1"/>
                </a:solidFill>
              </a:rPr>
              <a:t>giảm</a:t>
            </a:r>
            <a:r>
              <a:rPr lang="fr-FR" dirty="0">
                <a:solidFill>
                  <a:schemeClr val="tx1"/>
                </a:solidFill>
              </a:rPr>
              <a:t> </a:t>
            </a:r>
            <a:r>
              <a:rPr lang="fr-FR" dirty="0" err="1">
                <a:solidFill>
                  <a:schemeClr val="tx1"/>
                </a:solidFill>
              </a:rPr>
              <a:t>cả</a:t>
            </a:r>
            <a:r>
              <a:rPr lang="fr-FR" dirty="0">
                <a:solidFill>
                  <a:schemeClr val="tx1"/>
                </a:solidFill>
              </a:rPr>
              <a:t> </a:t>
            </a:r>
            <a:r>
              <a:rPr lang="fr-FR" dirty="0" err="1">
                <a:solidFill>
                  <a:schemeClr val="tx1"/>
                </a:solidFill>
              </a:rPr>
              <a:t>hai</a:t>
            </a:r>
            <a:r>
              <a:rPr lang="fr-FR" dirty="0">
                <a:solidFill>
                  <a:schemeClr val="tx1"/>
                </a:solidFill>
              </a:rPr>
              <a:t> </a:t>
            </a:r>
            <a:r>
              <a:rPr lang="fr-FR" dirty="0" err="1">
                <a:solidFill>
                  <a:schemeClr val="tx1"/>
                </a:solidFill>
              </a:rPr>
              <a:t>bên</a:t>
            </a:r>
            <a:r>
              <a:rPr lang="fr-FR" dirty="0">
                <a:solidFill>
                  <a:schemeClr val="tx1"/>
                </a:solidFill>
              </a:rPr>
              <a:t> </a:t>
            </a:r>
            <a:r>
              <a:rPr lang="fr-FR" dirty="0" err="1">
                <a:solidFill>
                  <a:schemeClr val="tx1"/>
                </a:solidFill>
              </a:rPr>
              <a:t>thường</a:t>
            </a:r>
            <a:r>
              <a:rPr lang="fr-FR" dirty="0">
                <a:solidFill>
                  <a:schemeClr val="tx1"/>
                </a:solidFill>
              </a:rPr>
              <a:t> do </a:t>
            </a:r>
            <a:r>
              <a:rPr lang="fr-FR" dirty="0" err="1">
                <a:solidFill>
                  <a:schemeClr val="tx1"/>
                </a:solidFill>
              </a:rPr>
              <a:t>thành</a:t>
            </a:r>
            <a:r>
              <a:rPr lang="fr-FR" dirty="0">
                <a:solidFill>
                  <a:schemeClr val="tx1"/>
                </a:solidFill>
              </a:rPr>
              <a:t> </a:t>
            </a:r>
            <a:r>
              <a:rPr lang="fr-FR" dirty="0" err="1">
                <a:solidFill>
                  <a:schemeClr val="tx1"/>
                </a:solidFill>
              </a:rPr>
              <a:t>ngực</a:t>
            </a:r>
            <a:r>
              <a:rPr lang="fr-FR" dirty="0">
                <a:solidFill>
                  <a:schemeClr val="tx1"/>
                </a:solidFill>
              </a:rPr>
              <a:t> </a:t>
            </a:r>
            <a:r>
              <a:rPr lang="fr-FR" dirty="0" err="1">
                <a:solidFill>
                  <a:schemeClr val="tx1"/>
                </a:solidFill>
              </a:rPr>
              <a:t>dày</a:t>
            </a:r>
            <a:endParaRPr lang="en-US" dirty="0">
              <a:solidFill>
                <a:schemeClr val="tx1"/>
              </a:solidFill>
            </a:endParaRPr>
          </a:p>
          <a:p>
            <a:pPr algn="just">
              <a:lnSpc>
                <a:spcPct val="150000"/>
              </a:lnSpc>
            </a:pPr>
            <a:r>
              <a:rPr lang="fr-FR" b="1" dirty="0">
                <a:solidFill>
                  <a:schemeClr val="tx1"/>
                </a:solidFill>
              </a:rPr>
              <a:t>- </a:t>
            </a:r>
            <a:r>
              <a:rPr lang="fr-FR" b="1" dirty="0" err="1">
                <a:solidFill>
                  <a:schemeClr val="tx1"/>
                </a:solidFill>
              </a:rPr>
              <a:t>Nếu</a:t>
            </a:r>
            <a:r>
              <a:rPr lang="fr-FR" b="1" dirty="0">
                <a:solidFill>
                  <a:schemeClr val="tx1"/>
                </a:solidFill>
              </a:rPr>
              <a:t> </a:t>
            </a:r>
            <a:r>
              <a:rPr lang="fr-FR" b="1" dirty="0" err="1">
                <a:solidFill>
                  <a:schemeClr val="tx1"/>
                </a:solidFill>
              </a:rPr>
              <a:t>cường</a:t>
            </a:r>
            <a:r>
              <a:rPr lang="fr-FR" b="1" dirty="0">
                <a:solidFill>
                  <a:schemeClr val="tx1"/>
                </a:solidFill>
              </a:rPr>
              <a:t> </a:t>
            </a:r>
            <a:r>
              <a:rPr lang="fr-FR" b="1" dirty="0" err="1">
                <a:solidFill>
                  <a:schemeClr val="tx1"/>
                </a:solidFill>
              </a:rPr>
              <a:t>độ</a:t>
            </a:r>
            <a:r>
              <a:rPr lang="fr-FR" b="1" dirty="0">
                <a:solidFill>
                  <a:schemeClr val="tx1"/>
                </a:solidFill>
              </a:rPr>
              <a:t> </a:t>
            </a:r>
            <a:r>
              <a:rPr lang="fr-FR" b="1" dirty="0" err="1">
                <a:solidFill>
                  <a:schemeClr val="tx1"/>
                </a:solidFill>
              </a:rPr>
              <a:t>vang</a:t>
            </a:r>
            <a:r>
              <a:rPr lang="fr-FR" b="1" dirty="0">
                <a:solidFill>
                  <a:schemeClr val="tx1"/>
                </a:solidFill>
              </a:rPr>
              <a:t> </a:t>
            </a:r>
            <a:r>
              <a:rPr lang="fr-FR" b="1" dirty="0" err="1">
                <a:solidFill>
                  <a:schemeClr val="tx1"/>
                </a:solidFill>
              </a:rPr>
              <a:t>giảm</a:t>
            </a:r>
            <a:r>
              <a:rPr lang="fr-FR" b="1" dirty="0">
                <a:solidFill>
                  <a:schemeClr val="tx1"/>
                </a:solidFill>
              </a:rPr>
              <a:t> </a:t>
            </a:r>
            <a:r>
              <a:rPr lang="fr-FR" b="1" dirty="0" err="1">
                <a:solidFill>
                  <a:schemeClr val="tx1"/>
                </a:solidFill>
              </a:rPr>
              <a:t>một</a:t>
            </a:r>
            <a:r>
              <a:rPr lang="fr-FR" b="1" dirty="0">
                <a:solidFill>
                  <a:schemeClr val="tx1"/>
                </a:solidFill>
              </a:rPr>
              <a:t> </a:t>
            </a:r>
            <a:r>
              <a:rPr lang="fr-FR" b="1" dirty="0" err="1">
                <a:solidFill>
                  <a:schemeClr val="tx1"/>
                </a:solidFill>
              </a:rPr>
              <a:t>bên</a:t>
            </a:r>
            <a:r>
              <a:rPr lang="fr-FR" dirty="0">
                <a:solidFill>
                  <a:schemeClr val="tx1"/>
                </a:solidFill>
              </a:rPr>
              <a:t> </a:t>
            </a:r>
            <a:r>
              <a:rPr lang="fr-FR" dirty="0" err="1">
                <a:solidFill>
                  <a:schemeClr val="tx1"/>
                </a:solidFill>
              </a:rPr>
              <a:t>lồng</a:t>
            </a:r>
            <a:r>
              <a:rPr lang="fr-FR" dirty="0">
                <a:solidFill>
                  <a:schemeClr val="tx1"/>
                </a:solidFill>
              </a:rPr>
              <a:t> </a:t>
            </a:r>
            <a:r>
              <a:rPr lang="fr-FR" dirty="0" err="1">
                <a:solidFill>
                  <a:schemeClr val="tx1"/>
                </a:solidFill>
              </a:rPr>
              <a:t>ngực</a:t>
            </a:r>
            <a:r>
              <a:rPr lang="fr-FR" dirty="0">
                <a:solidFill>
                  <a:schemeClr val="tx1"/>
                </a:solidFill>
              </a:rPr>
              <a:t> </a:t>
            </a:r>
            <a:r>
              <a:rPr lang="fr-FR" dirty="0" err="1">
                <a:solidFill>
                  <a:schemeClr val="tx1"/>
                </a:solidFill>
              </a:rPr>
              <a:t>thường</a:t>
            </a:r>
            <a:r>
              <a:rPr lang="fr-FR" dirty="0">
                <a:solidFill>
                  <a:schemeClr val="tx1"/>
                </a:solidFill>
              </a:rPr>
              <a:t> do </a:t>
            </a:r>
            <a:r>
              <a:rPr lang="fr-FR" dirty="0" err="1">
                <a:solidFill>
                  <a:schemeClr val="tx1"/>
                </a:solidFill>
              </a:rPr>
              <a:t>tràn</a:t>
            </a:r>
            <a:r>
              <a:rPr lang="fr-FR" dirty="0">
                <a:solidFill>
                  <a:schemeClr val="tx1"/>
                </a:solidFill>
              </a:rPr>
              <a:t> </a:t>
            </a:r>
            <a:r>
              <a:rPr lang="fr-FR" dirty="0" err="1">
                <a:solidFill>
                  <a:schemeClr val="tx1"/>
                </a:solidFill>
              </a:rPr>
              <a:t>dịch</a:t>
            </a:r>
            <a:r>
              <a:rPr lang="fr-FR" dirty="0">
                <a:solidFill>
                  <a:schemeClr val="tx1"/>
                </a:solidFill>
              </a:rPr>
              <a:t> </a:t>
            </a:r>
            <a:r>
              <a:rPr lang="fr-FR" dirty="0" err="1">
                <a:solidFill>
                  <a:schemeClr val="tx1"/>
                </a:solidFill>
              </a:rPr>
              <a:t>màng</a:t>
            </a:r>
            <a:r>
              <a:rPr lang="fr-FR" dirty="0">
                <a:solidFill>
                  <a:schemeClr val="tx1"/>
                </a:solidFill>
              </a:rPr>
              <a:t> </a:t>
            </a:r>
            <a:r>
              <a:rPr lang="fr-FR" dirty="0" err="1">
                <a:solidFill>
                  <a:schemeClr val="tx1"/>
                </a:solidFill>
              </a:rPr>
              <a:t>phổi</a:t>
            </a:r>
            <a:r>
              <a:rPr lang="fr-FR" dirty="0">
                <a:solidFill>
                  <a:schemeClr val="tx1"/>
                </a:solidFill>
              </a:rPr>
              <a:t>, </a:t>
            </a:r>
            <a:r>
              <a:rPr lang="fr-FR" dirty="0" err="1">
                <a:solidFill>
                  <a:schemeClr val="tx1"/>
                </a:solidFill>
              </a:rPr>
              <a:t>viêm</a:t>
            </a:r>
            <a:r>
              <a:rPr lang="fr-FR" dirty="0">
                <a:solidFill>
                  <a:schemeClr val="tx1"/>
                </a:solidFill>
              </a:rPr>
              <a:t> </a:t>
            </a:r>
            <a:r>
              <a:rPr lang="fr-FR" dirty="0" err="1">
                <a:solidFill>
                  <a:schemeClr val="tx1"/>
                </a:solidFill>
              </a:rPr>
              <a:t>phổi</a:t>
            </a:r>
            <a:r>
              <a:rPr lang="fr-FR" dirty="0">
                <a:solidFill>
                  <a:schemeClr val="tx1"/>
                </a:solidFill>
              </a:rPr>
              <a:t>.</a:t>
            </a:r>
            <a:endParaRPr lang="en-US" dirty="0">
              <a:solidFill>
                <a:schemeClr val="tx1"/>
              </a:solidFill>
            </a:endParaRPr>
          </a:p>
          <a:p>
            <a:pPr algn="just">
              <a:lnSpc>
                <a:spcPct val="150000"/>
              </a:lnSpc>
            </a:pPr>
            <a:endParaRPr lang="en-US" dirty="0">
              <a:solidFill>
                <a:schemeClr val="tx1"/>
              </a:solidFill>
            </a:endParaRPr>
          </a:p>
        </p:txBody>
      </p:sp>
      <p:pic>
        <p:nvPicPr>
          <p:cNvPr id="9218" name="Picture 2" descr="Image result for kham gõ ph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301" y="3781425"/>
            <a:ext cx="6181725"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4729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579549"/>
            <a:ext cx="5950038" cy="5924282"/>
          </a:xfrm>
        </p:spPr>
        <p:txBody>
          <a:bodyPr>
            <a:normAutofit/>
          </a:bodyPr>
          <a:lstStyle/>
          <a:p>
            <a:pPr>
              <a:lnSpc>
                <a:spcPct val="150000"/>
              </a:lnSpc>
            </a:pPr>
            <a:r>
              <a:rPr lang="fr-FR" sz="2400" b="1" dirty="0">
                <a:solidFill>
                  <a:schemeClr val="tx1"/>
                </a:solidFill>
              </a:rPr>
              <a:t>2.2.4. </a:t>
            </a:r>
            <a:r>
              <a:rPr lang="fr-FR" sz="2400" b="1" dirty="0" err="1">
                <a:solidFill>
                  <a:schemeClr val="tx1"/>
                </a:solidFill>
              </a:rPr>
              <a:t>Một</a:t>
            </a:r>
            <a:r>
              <a:rPr lang="fr-FR" sz="2400" b="1" dirty="0">
                <a:solidFill>
                  <a:schemeClr val="tx1"/>
                </a:solidFill>
              </a:rPr>
              <a:t> </a:t>
            </a:r>
            <a:r>
              <a:rPr lang="fr-FR" sz="2400" b="1" dirty="0" err="1">
                <a:solidFill>
                  <a:schemeClr val="tx1"/>
                </a:solidFill>
              </a:rPr>
              <a:t>số</a:t>
            </a:r>
            <a:r>
              <a:rPr lang="fr-FR" sz="2400" b="1" dirty="0">
                <a:solidFill>
                  <a:schemeClr val="tx1"/>
                </a:solidFill>
              </a:rPr>
              <a:t> </a:t>
            </a:r>
            <a:r>
              <a:rPr lang="fr-FR" sz="2400" b="1" dirty="0" err="1">
                <a:solidFill>
                  <a:schemeClr val="tx1"/>
                </a:solidFill>
              </a:rPr>
              <a:t>triệu</a:t>
            </a:r>
            <a:r>
              <a:rPr lang="fr-FR" sz="2400" b="1" dirty="0">
                <a:solidFill>
                  <a:schemeClr val="tx1"/>
                </a:solidFill>
              </a:rPr>
              <a:t> </a:t>
            </a:r>
            <a:r>
              <a:rPr lang="fr-FR" sz="2400" b="1" dirty="0" err="1">
                <a:solidFill>
                  <a:schemeClr val="tx1"/>
                </a:solidFill>
              </a:rPr>
              <a:t>chứng</a:t>
            </a:r>
            <a:r>
              <a:rPr lang="fr-FR" sz="2400" b="1" dirty="0">
                <a:solidFill>
                  <a:schemeClr val="tx1"/>
                </a:solidFill>
              </a:rPr>
              <a:t> </a:t>
            </a:r>
            <a:r>
              <a:rPr lang="fr-FR" sz="2400" b="1" dirty="0" err="1">
                <a:solidFill>
                  <a:schemeClr val="tx1"/>
                </a:solidFill>
              </a:rPr>
              <a:t>thực</a:t>
            </a:r>
            <a:r>
              <a:rPr lang="fr-FR" sz="2400" b="1" dirty="0">
                <a:solidFill>
                  <a:schemeClr val="tx1"/>
                </a:solidFill>
              </a:rPr>
              <a:t> </a:t>
            </a:r>
            <a:r>
              <a:rPr lang="fr-FR" sz="2400" b="1" dirty="0" err="1">
                <a:solidFill>
                  <a:schemeClr val="tx1"/>
                </a:solidFill>
              </a:rPr>
              <a:t>thể</a:t>
            </a:r>
            <a:r>
              <a:rPr lang="fr-FR" sz="2400" b="1" dirty="0">
                <a:solidFill>
                  <a:schemeClr val="tx1"/>
                </a:solidFill>
              </a:rPr>
              <a:t> </a:t>
            </a:r>
            <a:r>
              <a:rPr lang="fr-FR" sz="2400" b="1" dirty="0" err="1">
                <a:solidFill>
                  <a:schemeClr val="tx1"/>
                </a:solidFill>
              </a:rPr>
              <a:t>khác</a:t>
            </a:r>
            <a:r>
              <a:rPr lang="fr-FR" sz="2400" b="1" dirty="0">
                <a:solidFill>
                  <a:schemeClr val="tx1"/>
                </a:solidFill>
              </a:rPr>
              <a:t> </a:t>
            </a:r>
            <a:r>
              <a:rPr lang="fr-FR" sz="2400" b="1" dirty="0" err="1">
                <a:solidFill>
                  <a:schemeClr val="tx1"/>
                </a:solidFill>
              </a:rPr>
              <a:t>cần</a:t>
            </a:r>
            <a:r>
              <a:rPr lang="fr-FR" sz="2400" b="1" dirty="0">
                <a:solidFill>
                  <a:schemeClr val="tx1"/>
                </a:solidFill>
              </a:rPr>
              <a:t> </a:t>
            </a:r>
            <a:r>
              <a:rPr lang="fr-FR" sz="2400" b="1" dirty="0" err="1">
                <a:solidFill>
                  <a:schemeClr val="tx1"/>
                </a:solidFill>
              </a:rPr>
              <a:t>tham</a:t>
            </a:r>
            <a:r>
              <a:rPr lang="fr-FR" sz="2400" b="1" dirty="0">
                <a:solidFill>
                  <a:schemeClr val="tx1"/>
                </a:solidFill>
              </a:rPr>
              <a:t> </a:t>
            </a:r>
            <a:r>
              <a:rPr lang="fr-FR" sz="2400" b="1" dirty="0" err="1">
                <a:solidFill>
                  <a:schemeClr val="tx1"/>
                </a:solidFill>
              </a:rPr>
              <a:t>khảo</a:t>
            </a:r>
            <a:r>
              <a:rPr lang="fr-FR" sz="2400" b="1" dirty="0">
                <a:solidFill>
                  <a:schemeClr val="tx1"/>
                </a:solidFill>
              </a:rPr>
              <a:t> </a:t>
            </a:r>
            <a:r>
              <a:rPr lang="en-US" sz="2400" b="1" dirty="0">
                <a:solidFill>
                  <a:schemeClr val="tx1"/>
                </a:solidFill>
              </a:rPr>
              <a:t>HSBA</a:t>
            </a:r>
            <a:endParaRPr lang="en-US" sz="2400" dirty="0">
              <a:solidFill>
                <a:schemeClr val="tx1"/>
              </a:solidFill>
            </a:endParaRPr>
          </a:p>
          <a:p>
            <a:pPr>
              <a:lnSpc>
                <a:spcPct val="150000"/>
              </a:lnSpc>
            </a:pPr>
            <a:r>
              <a:rPr lang="fr-FR" sz="2400" dirty="0">
                <a:solidFill>
                  <a:schemeClr val="tx1"/>
                </a:solidFill>
              </a:rPr>
              <a:t>- </a:t>
            </a:r>
            <a:r>
              <a:rPr lang="fr-FR" sz="2400" dirty="0" err="1">
                <a:solidFill>
                  <a:schemeClr val="tx1"/>
                </a:solidFill>
              </a:rPr>
              <a:t>Rì</a:t>
            </a:r>
            <a:r>
              <a:rPr lang="fr-FR" sz="2400" dirty="0">
                <a:solidFill>
                  <a:schemeClr val="tx1"/>
                </a:solidFill>
              </a:rPr>
              <a:t> </a:t>
            </a:r>
            <a:r>
              <a:rPr lang="fr-FR" sz="2400" dirty="0" err="1">
                <a:solidFill>
                  <a:schemeClr val="tx1"/>
                </a:solidFill>
              </a:rPr>
              <a:t>rào</a:t>
            </a:r>
            <a:r>
              <a:rPr lang="fr-FR" sz="2400" dirty="0">
                <a:solidFill>
                  <a:schemeClr val="tx1"/>
                </a:solidFill>
              </a:rPr>
              <a:t> </a:t>
            </a:r>
            <a:r>
              <a:rPr lang="fr-FR" sz="2400" dirty="0" err="1">
                <a:solidFill>
                  <a:schemeClr val="tx1"/>
                </a:solidFill>
              </a:rPr>
              <a:t>phế</a:t>
            </a:r>
            <a:r>
              <a:rPr lang="fr-FR" sz="2400" dirty="0">
                <a:solidFill>
                  <a:schemeClr val="tx1"/>
                </a:solidFill>
              </a:rPr>
              <a:t> </a:t>
            </a:r>
            <a:r>
              <a:rPr lang="fr-FR" sz="2400" dirty="0" err="1">
                <a:solidFill>
                  <a:schemeClr val="tx1"/>
                </a:solidFill>
              </a:rPr>
              <a:t>nang</a:t>
            </a:r>
            <a:endParaRPr lang="en-US" sz="2400" dirty="0">
              <a:solidFill>
                <a:schemeClr val="tx1"/>
              </a:solidFill>
            </a:endParaRPr>
          </a:p>
          <a:p>
            <a:pPr>
              <a:lnSpc>
                <a:spcPct val="150000"/>
              </a:lnSpc>
            </a:pPr>
            <a:r>
              <a:rPr lang="fr-FR" sz="2400" dirty="0">
                <a:solidFill>
                  <a:schemeClr val="tx1"/>
                </a:solidFill>
              </a:rPr>
              <a:t>- </a:t>
            </a:r>
            <a:r>
              <a:rPr lang="fr-FR" sz="2400" dirty="0" err="1">
                <a:solidFill>
                  <a:schemeClr val="tx1"/>
                </a:solidFill>
              </a:rPr>
              <a:t>Các</a:t>
            </a:r>
            <a:r>
              <a:rPr lang="fr-FR" sz="2400" dirty="0">
                <a:solidFill>
                  <a:schemeClr val="tx1"/>
                </a:solidFill>
              </a:rPr>
              <a:t> </a:t>
            </a:r>
            <a:r>
              <a:rPr lang="fr-FR" sz="2400" dirty="0" err="1">
                <a:solidFill>
                  <a:schemeClr val="tx1"/>
                </a:solidFill>
              </a:rPr>
              <a:t>tiếng</a:t>
            </a:r>
            <a:r>
              <a:rPr lang="fr-FR" sz="2400" dirty="0">
                <a:solidFill>
                  <a:schemeClr val="tx1"/>
                </a:solidFill>
              </a:rPr>
              <a:t> </a:t>
            </a:r>
            <a:r>
              <a:rPr lang="fr-FR" sz="2400" dirty="0" err="1">
                <a:solidFill>
                  <a:schemeClr val="tx1"/>
                </a:solidFill>
              </a:rPr>
              <a:t>ran</a:t>
            </a:r>
            <a:r>
              <a:rPr lang="fr-FR" sz="2400" dirty="0">
                <a:solidFill>
                  <a:schemeClr val="tx1"/>
                </a:solidFill>
              </a:rPr>
              <a:t> : </a:t>
            </a:r>
            <a:r>
              <a:rPr lang="fr-FR" sz="2400" dirty="0" err="1">
                <a:solidFill>
                  <a:schemeClr val="tx1"/>
                </a:solidFill>
              </a:rPr>
              <a:t>ran</a:t>
            </a:r>
            <a:r>
              <a:rPr lang="fr-FR" sz="2400" dirty="0">
                <a:solidFill>
                  <a:schemeClr val="tx1"/>
                </a:solidFill>
              </a:rPr>
              <a:t> </a:t>
            </a:r>
            <a:r>
              <a:rPr lang="fr-FR" sz="2400" dirty="0" err="1">
                <a:solidFill>
                  <a:schemeClr val="tx1"/>
                </a:solidFill>
              </a:rPr>
              <a:t>ẩm</a:t>
            </a:r>
            <a:r>
              <a:rPr lang="fr-FR" sz="2400" dirty="0">
                <a:solidFill>
                  <a:schemeClr val="tx1"/>
                </a:solidFill>
              </a:rPr>
              <a:t>, </a:t>
            </a:r>
            <a:r>
              <a:rPr lang="fr-FR" sz="2400" dirty="0" err="1">
                <a:solidFill>
                  <a:schemeClr val="tx1"/>
                </a:solidFill>
              </a:rPr>
              <a:t>ran</a:t>
            </a:r>
            <a:r>
              <a:rPr lang="fr-FR" sz="2400" dirty="0">
                <a:solidFill>
                  <a:schemeClr val="tx1"/>
                </a:solidFill>
              </a:rPr>
              <a:t> </a:t>
            </a:r>
            <a:r>
              <a:rPr lang="fr-FR" sz="2400" dirty="0" err="1">
                <a:solidFill>
                  <a:schemeClr val="tx1"/>
                </a:solidFill>
              </a:rPr>
              <a:t>nổ</a:t>
            </a:r>
            <a:r>
              <a:rPr lang="fr-FR" sz="2400" dirty="0">
                <a:solidFill>
                  <a:schemeClr val="tx1"/>
                </a:solidFill>
              </a:rPr>
              <a:t>, </a:t>
            </a:r>
            <a:r>
              <a:rPr lang="fr-FR" sz="2400" dirty="0" err="1">
                <a:solidFill>
                  <a:schemeClr val="tx1"/>
                </a:solidFill>
              </a:rPr>
              <a:t>ran</a:t>
            </a:r>
            <a:r>
              <a:rPr lang="fr-FR" sz="2400" dirty="0">
                <a:solidFill>
                  <a:schemeClr val="tx1"/>
                </a:solidFill>
              </a:rPr>
              <a:t> </a:t>
            </a:r>
            <a:r>
              <a:rPr lang="fr-FR" sz="2400" dirty="0" err="1">
                <a:solidFill>
                  <a:schemeClr val="tx1"/>
                </a:solidFill>
              </a:rPr>
              <a:t>rít</a:t>
            </a:r>
            <a:r>
              <a:rPr lang="fr-FR" sz="2400" dirty="0">
                <a:solidFill>
                  <a:schemeClr val="tx1"/>
                </a:solidFill>
              </a:rPr>
              <a:t>, </a:t>
            </a:r>
            <a:r>
              <a:rPr lang="fr-FR" sz="2400" dirty="0" err="1">
                <a:solidFill>
                  <a:schemeClr val="tx1"/>
                </a:solidFill>
              </a:rPr>
              <a:t>ran</a:t>
            </a:r>
            <a:r>
              <a:rPr lang="fr-FR" sz="2400" dirty="0">
                <a:solidFill>
                  <a:schemeClr val="tx1"/>
                </a:solidFill>
              </a:rPr>
              <a:t> </a:t>
            </a:r>
            <a:r>
              <a:rPr lang="fr-FR" sz="2400" dirty="0" err="1">
                <a:solidFill>
                  <a:schemeClr val="tx1"/>
                </a:solidFill>
              </a:rPr>
              <a:t>ngáy</a:t>
            </a:r>
            <a:r>
              <a:rPr lang="fr-FR" sz="2400" dirty="0">
                <a:solidFill>
                  <a:schemeClr val="tx1"/>
                </a:solidFill>
              </a:rPr>
              <a:t>.</a:t>
            </a:r>
            <a:endParaRPr lang="en-US" sz="2400" dirty="0">
              <a:solidFill>
                <a:schemeClr val="tx1"/>
              </a:solidFill>
            </a:endParaRPr>
          </a:p>
          <a:p>
            <a:pPr>
              <a:lnSpc>
                <a:spcPct val="150000"/>
              </a:lnSpc>
            </a:pPr>
            <a:r>
              <a:rPr lang="fr-FR" sz="2400" dirty="0">
                <a:solidFill>
                  <a:schemeClr val="tx1"/>
                </a:solidFill>
              </a:rPr>
              <a:t>- </a:t>
            </a:r>
            <a:r>
              <a:rPr lang="fr-FR" sz="2400" dirty="0" err="1">
                <a:solidFill>
                  <a:schemeClr val="tx1"/>
                </a:solidFill>
              </a:rPr>
              <a:t>Tiếng</a:t>
            </a:r>
            <a:r>
              <a:rPr lang="fr-FR" sz="2400" dirty="0">
                <a:solidFill>
                  <a:schemeClr val="tx1"/>
                </a:solidFill>
              </a:rPr>
              <a:t> </a:t>
            </a:r>
            <a:r>
              <a:rPr lang="fr-FR" sz="2400" dirty="0" err="1">
                <a:solidFill>
                  <a:schemeClr val="tx1"/>
                </a:solidFill>
              </a:rPr>
              <a:t>cọ</a:t>
            </a:r>
            <a:r>
              <a:rPr lang="fr-FR" sz="2400" dirty="0">
                <a:solidFill>
                  <a:schemeClr val="tx1"/>
                </a:solidFill>
              </a:rPr>
              <a:t> </a:t>
            </a:r>
            <a:r>
              <a:rPr lang="fr-FR" sz="2400" dirty="0" err="1">
                <a:solidFill>
                  <a:schemeClr val="tx1"/>
                </a:solidFill>
              </a:rPr>
              <a:t>màng</a:t>
            </a:r>
            <a:r>
              <a:rPr lang="fr-FR" sz="2400" dirty="0">
                <a:solidFill>
                  <a:schemeClr val="tx1"/>
                </a:solidFill>
              </a:rPr>
              <a:t> </a:t>
            </a:r>
            <a:r>
              <a:rPr lang="fr-FR" sz="2400" dirty="0" err="1">
                <a:solidFill>
                  <a:schemeClr val="tx1"/>
                </a:solidFill>
              </a:rPr>
              <a:t>phổi</a:t>
            </a:r>
            <a:endParaRPr lang="en-US" sz="2400" dirty="0">
              <a:solidFill>
                <a:schemeClr val="tx1"/>
              </a:solidFill>
            </a:endParaRPr>
          </a:p>
          <a:p>
            <a:pPr>
              <a:lnSpc>
                <a:spcPct val="150000"/>
              </a:lnSpc>
            </a:pPr>
            <a:endParaRPr lang="en-US" sz="2400" dirty="0">
              <a:solidFill>
                <a:schemeClr val="tx1"/>
              </a:solidFill>
            </a:endParaRPr>
          </a:p>
        </p:txBody>
      </p:sp>
      <p:pic>
        <p:nvPicPr>
          <p:cNvPr id="2" name="Picture 1"/>
          <p:cNvPicPr>
            <a:picLocks noChangeAspect="1"/>
          </p:cNvPicPr>
          <p:nvPr/>
        </p:nvPicPr>
        <p:blipFill>
          <a:blip r:embed="rId2"/>
          <a:stretch>
            <a:fillRect/>
          </a:stretch>
        </p:blipFill>
        <p:spPr>
          <a:xfrm>
            <a:off x="7173533" y="991674"/>
            <a:ext cx="4474496" cy="5308577"/>
          </a:xfrm>
          <a:prstGeom prst="rect">
            <a:avLst/>
          </a:prstGeom>
        </p:spPr>
      </p:pic>
    </p:spTree>
    <p:extLst>
      <p:ext uri="{BB962C8B-B14F-4D97-AF65-F5344CB8AC3E}">
        <p14:creationId xmlns:p14="http://schemas.microsoft.com/office/powerpoint/2010/main" val="40565390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35538447"/>
              </p:ext>
            </p:extLst>
          </p:nvPr>
        </p:nvGraphicFramePr>
        <p:xfrm>
          <a:off x="1363133" y="550332"/>
          <a:ext cx="10150580" cy="6128927"/>
        </p:xfrm>
        <a:graphic>
          <a:graphicData uri="http://schemas.openxmlformats.org/drawingml/2006/table">
            <a:tbl>
              <a:tblPr firstRow="1" firstCol="1" lastRow="1" lastCol="1" bandRow="1" bandCol="1"/>
              <a:tblGrid>
                <a:gridCol w="1499530">
                  <a:extLst>
                    <a:ext uri="{9D8B030D-6E8A-4147-A177-3AD203B41FA5}">
                      <a16:colId xmlns:a16="http://schemas.microsoft.com/office/drawing/2014/main" val="20000"/>
                    </a:ext>
                  </a:extLst>
                </a:gridCol>
                <a:gridCol w="2441752">
                  <a:extLst>
                    <a:ext uri="{9D8B030D-6E8A-4147-A177-3AD203B41FA5}">
                      <a16:colId xmlns:a16="http://schemas.microsoft.com/office/drawing/2014/main" val="20001"/>
                    </a:ext>
                  </a:extLst>
                </a:gridCol>
                <a:gridCol w="242623">
                  <a:extLst>
                    <a:ext uri="{9D8B030D-6E8A-4147-A177-3AD203B41FA5}">
                      <a16:colId xmlns:a16="http://schemas.microsoft.com/office/drawing/2014/main" val="20002"/>
                    </a:ext>
                  </a:extLst>
                </a:gridCol>
                <a:gridCol w="1391104">
                  <a:extLst>
                    <a:ext uri="{9D8B030D-6E8A-4147-A177-3AD203B41FA5}">
                      <a16:colId xmlns:a16="http://schemas.microsoft.com/office/drawing/2014/main" val="20003"/>
                    </a:ext>
                  </a:extLst>
                </a:gridCol>
                <a:gridCol w="1137387">
                  <a:extLst>
                    <a:ext uri="{9D8B030D-6E8A-4147-A177-3AD203B41FA5}">
                      <a16:colId xmlns:a16="http://schemas.microsoft.com/office/drawing/2014/main" val="20004"/>
                    </a:ext>
                  </a:extLst>
                </a:gridCol>
                <a:gridCol w="1705539">
                  <a:extLst>
                    <a:ext uri="{9D8B030D-6E8A-4147-A177-3AD203B41FA5}">
                      <a16:colId xmlns:a16="http://schemas.microsoft.com/office/drawing/2014/main" val="20005"/>
                    </a:ext>
                  </a:extLst>
                </a:gridCol>
                <a:gridCol w="1732645">
                  <a:extLst>
                    <a:ext uri="{9D8B030D-6E8A-4147-A177-3AD203B41FA5}">
                      <a16:colId xmlns:a16="http://schemas.microsoft.com/office/drawing/2014/main" val="20006"/>
                    </a:ext>
                  </a:extLst>
                </a:gridCol>
              </a:tblGrid>
              <a:tr h="714965">
                <a:tc>
                  <a:txBody>
                    <a:bodyPr/>
                    <a:lstStyle/>
                    <a:p>
                      <a:pPr marR="91440" algn="just">
                        <a:lnSpc>
                          <a:spcPct val="115000"/>
                        </a:lnSpc>
                        <a:spcAft>
                          <a:spcPts val="0"/>
                        </a:spcAft>
                      </a:pPr>
                      <a:r>
                        <a:rPr lang="en-US" sz="2000" b="1" dirty="0" err="1">
                          <a:effectLst/>
                          <a:latin typeface="+mn-lt"/>
                          <a:ea typeface="MS Mincho" panose="02020609040205080304" pitchFamily="49" charset="-128"/>
                          <a:cs typeface="Times New Roman" panose="02020603050405020304" pitchFamily="18" charset="0"/>
                        </a:rPr>
                        <a:t>Hội</a:t>
                      </a:r>
                      <a:r>
                        <a:rPr lang="en-US" sz="2000" b="1" dirty="0">
                          <a:effectLst/>
                          <a:latin typeface="+mn-lt"/>
                          <a:ea typeface="MS Mincho" panose="02020609040205080304" pitchFamily="49" charset="-128"/>
                          <a:cs typeface="Times New Roman" panose="02020603050405020304" pitchFamily="18" charset="0"/>
                        </a:rPr>
                        <a:t> </a:t>
                      </a:r>
                      <a:r>
                        <a:rPr lang="en-US" sz="2000" b="1" dirty="0" err="1">
                          <a:effectLst/>
                          <a:latin typeface="+mn-lt"/>
                          <a:ea typeface="MS Mincho" panose="02020609040205080304" pitchFamily="49" charset="-128"/>
                          <a:cs typeface="Times New Roman" panose="02020603050405020304" pitchFamily="18" charset="0"/>
                        </a:rPr>
                        <a:t>chứng</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91440" algn="just">
                        <a:lnSpc>
                          <a:spcPct val="115000"/>
                        </a:lnSpc>
                        <a:spcAft>
                          <a:spcPts val="0"/>
                        </a:spcAft>
                      </a:pPr>
                      <a:r>
                        <a:rPr lang="en-US" sz="2000" b="1" dirty="0" err="1">
                          <a:effectLst/>
                          <a:latin typeface="+mn-lt"/>
                          <a:ea typeface="MS Mincho" panose="02020609040205080304" pitchFamily="49" charset="-128"/>
                          <a:cs typeface="Times New Roman" panose="02020603050405020304" pitchFamily="18" charset="0"/>
                        </a:rPr>
                        <a:t>Nhìn</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R="91440" algn="just">
                        <a:lnSpc>
                          <a:spcPct val="115000"/>
                        </a:lnSpc>
                        <a:spcAft>
                          <a:spcPts val="0"/>
                        </a:spcAft>
                      </a:pPr>
                      <a:r>
                        <a:rPr lang="en-US" sz="2000" b="1">
                          <a:effectLst/>
                          <a:latin typeface="+mn-lt"/>
                          <a:ea typeface="MS Mincho" panose="02020609040205080304" pitchFamily="49" charset="-128"/>
                          <a:cs typeface="Times New Roman" panose="02020603050405020304" pitchFamily="18" charset="0"/>
                        </a:rPr>
                        <a:t>Sờ RT</a:t>
                      </a:r>
                      <a:endParaRPr lang="en-US" sz="1800">
                        <a:effectLst/>
                        <a:latin typeface="+mn-lt"/>
                        <a:ea typeface="MS Mincho" panose="02020609040205080304" pitchFamily="49" charset="-128"/>
                        <a:cs typeface="Times New Roman" panose="02020603050405020304" pitchFamily="18" charset="0"/>
                      </a:endParaRPr>
                    </a:p>
                    <a:p>
                      <a:pPr marR="91440" algn="just">
                        <a:lnSpc>
                          <a:spcPct val="115000"/>
                        </a:lnSpc>
                        <a:spcAft>
                          <a:spcPts val="0"/>
                        </a:spcAft>
                      </a:pPr>
                      <a:r>
                        <a:rPr lang="en-US" sz="2000" b="1">
                          <a:effectLst/>
                          <a:latin typeface="+mn-lt"/>
                          <a:ea typeface="MS Mincho" panose="02020609040205080304" pitchFamily="49" charset="-128"/>
                          <a:cs typeface="Times New Roman" panose="02020603050405020304" pitchFamily="18" charset="0"/>
                        </a:rPr>
                        <a:t> </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b="1">
                          <a:effectLst/>
                          <a:latin typeface="+mn-lt"/>
                          <a:ea typeface="MS Mincho" panose="02020609040205080304" pitchFamily="49" charset="-128"/>
                          <a:cs typeface="Times New Roman" panose="02020603050405020304" pitchFamily="18" charset="0"/>
                        </a:rPr>
                        <a:t>Gõ</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b="1">
                          <a:effectLst/>
                          <a:latin typeface="+mn-lt"/>
                          <a:ea typeface="MS Mincho" panose="02020609040205080304" pitchFamily="49" charset="-128"/>
                          <a:cs typeface="Times New Roman" panose="02020603050405020304" pitchFamily="18" charset="0"/>
                        </a:rPr>
                        <a:t>Nghe RRPN</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b="1">
                          <a:effectLst/>
                          <a:latin typeface="+mn-lt"/>
                          <a:ea typeface="MS Mincho" panose="02020609040205080304" pitchFamily="49" charset="-128"/>
                          <a:cs typeface="Times New Roman" panose="02020603050405020304" pitchFamily="18" charset="0"/>
                        </a:rPr>
                        <a:t>Nguyên nhân</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87412">
                <a:tc>
                  <a:txBody>
                    <a:bodyPr/>
                    <a:lstStyle/>
                    <a:p>
                      <a:pPr marR="91440" algn="just">
                        <a:lnSpc>
                          <a:spcPct val="115000"/>
                        </a:lnSpc>
                        <a:spcAft>
                          <a:spcPts val="0"/>
                        </a:spcAft>
                      </a:pPr>
                      <a:r>
                        <a:rPr lang="en-US" sz="2000" b="1" dirty="0" err="1">
                          <a:effectLst/>
                          <a:latin typeface="+mn-lt"/>
                          <a:ea typeface="MS Mincho" panose="02020609040205080304" pitchFamily="49" charset="-128"/>
                          <a:cs typeface="Times New Roman" panose="02020603050405020304" pitchFamily="18" charset="0"/>
                        </a:rPr>
                        <a:t>Tràn</a:t>
                      </a:r>
                      <a:r>
                        <a:rPr lang="en-US" sz="2000" b="1" dirty="0">
                          <a:effectLst/>
                          <a:latin typeface="+mn-lt"/>
                          <a:ea typeface="MS Mincho" panose="02020609040205080304" pitchFamily="49" charset="-128"/>
                          <a:cs typeface="Times New Roman" panose="02020603050405020304" pitchFamily="18" charset="0"/>
                        </a:rPr>
                        <a:t> </a:t>
                      </a:r>
                      <a:r>
                        <a:rPr lang="en-US" sz="2000" b="1" dirty="0" err="1">
                          <a:effectLst/>
                          <a:latin typeface="+mn-lt"/>
                          <a:ea typeface="MS Mincho" panose="02020609040205080304" pitchFamily="49" charset="-128"/>
                          <a:cs typeface="Times New Roman" panose="02020603050405020304" pitchFamily="18" charset="0"/>
                        </a:rPr>
                        <a:t>dịch</a:t>
                      </a:r>
                      <a:r>
                        <a:rPr lang="en-US" sz="2000" b="1" dirty="0">
                          <a:effectLst/>
                          <a:latin typeface="+mn-lt"/>
                          <a:ea typeface="MS Mincho" panose="02020609040205080304" pitchFamily="49" charset="-128"/>
                          <a:cs typeface="Times New Roman" panose="02020603050405020304" pitchFamily="18" charset="0"/>
                        </a:rPr>
                        <a:t> </a:t>
                      </a:r>
                      <a:r>
                        <a:rPr lang="en-US" sz="2000" b="1" dirty="0" err="1">
                          <a:effectLst/>
                          <a:latin typeface="+mn-lt"/>
                          <a:ea typeface="MS Mincho" panose="02020609040205080304" pitchFamily="49" charset="-128"/>
                          <a:cs typeface="Times New Roman" panose="02020603050405020304" pitchFamily="18" charset="0"/>
                        </a:rPr>
                        <a:t>màng</a:t>
                      </a:r>
                      <a:r>
                        <a:rPr lang="en-US" sz="2000" b="1" dirty="0">
                          <a:effectLst/>
                          <a:latin typeface="+mn-lt"/>
                          <a:ea typeface="MS Mincho" panose="02020609040205080304" pitchFamily="49" charset="-128"/>
                          <a:cs typeface="Times New Roman" panose="02020603050405020304" pitchFamily="18" charset="0"/>
                        </a:rPr>
                        <a:t> </a:t>
                      </a:r>
                      <a:r>
                        <a:rPr lang="en-US" sz="2000" b="1" dirty="0" err="1">
                          <a:effectLst/>
                          <a:latin typeface="+mn-lt"/>
                          <a:ea typeface="MS Mincho" panose="02020609040205080304" pitchFamily="49" charset="-128"/>
                          <a:cs typeface="Times New Roman" panose="02020603050405020304" pitchFamily="18" charset="0"/>
                        </a:rPr>
                        <a:t>phổi</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91440" algn="just">
                        <a:lnSpc>
                          <a:spcPct val="115000"/>
                        </a:lnSpc>
                        <a:spcAft>
                          <a:spcPts val="0"/>
                        </a:spcAft>
                      </a:pPr>
                      <a:r>
                        <a:rPr lang="en-US" sz="2000" dirty="0" err="1">
                          <a:effectLst/>
                          <a:latin typeface="+mn-lt"/>
                          <a:ea typeface="MS Mincho" panose="02020609040205080304" pitchFamily="49" charset="-128"/>
                          <a:cs typeface="Times New Roman" panose="02020603050405020304" pitchFamily="18" charset="0"/>
                        </a:rPr>
                        <a:t>Lồng</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ngực</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bên</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tràn</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dịch</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nhô</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lên</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khoang</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liên</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sườn</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dãn</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rộng</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ít</a:t>
                      </a:r>
                      <a:r>
                        <a:rPr lang="en-US" sz="2000" dirty="0">
                          <a:effectLst/>
                          <a:latin typeface="+mn-lt"/>
                          <a:ea typeface="MS Mincho" panose="02020609040205080304" pitchFamily="49" charset="-128"/>
                          <a:cs typeface="Times New Roman" panose="02020603050405020304" pitchFamily="18" charset="0"/>
                        </a:rPr>
                        <a:t> di </a:t>
                      </a:r>
                      <a:r>
                        <a:rPr lang="en-US" sz="2000" dirty="0" err="1">
                          <a:effectLst/>
                          <a:latin typeface="+mn-lt"/>
                          <a:ea typeface="MS Mincho" panose="02020609040205080304" pitchFamily="49" charset="-128"/>
                          <a:cs typeface="Times New Roman" panose="02020603050405020304" pitchFamily="18" charset="0"/>
                        </a:rPr>
                        <a:t>động</a:t>
                      </a:r>
                      <a:r>
                        <a:rPr lang="en-US" sz="2000" dirty="0">
                          <a:effectLst/>
                          <a:latin typeface="+mn-lt"/>
                          <a:ea typeface="MS Mincho" panose="02020609040205080304" pitchFamily="49" charset="-128"/>
                          <a:cs typeface="Times New Roman" panose="02020603050405020304" pitchFamily="18" charset="0"/>
                        </a:rPr>
                        <a:t>.</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Giảm nhiều hoặc mất</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Đục</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Giảm nhiều hoặc mất ở hẳn vùng đục</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Lao màng phổi, Ung thư phổi, apxe phổi gần màng…</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9930">
                <a:tc>
                  <a:txBody>
                    <a:bodyPr/>
                    <a:lstStyle/>
                    <a:p>
                      <a:pPr marR="91440" algn="just">
                        <a:lnSpc>
                          <a:spcPct val="115000"/>
                        </a:lnSpc>
                        <a:spcAft>
                          <a:spcPts val="0"/>
                        </a:spcAft>
                      </a:pPr>
                      <a:r>
                        <a:rPr lang="en-US" sz="2000" b="1">
                          <a:effectLst/>
                          <a:latin typeface="+mn-lt"/>
                          <a:ea typeface="MS Mincho" panose="02020609040205080304" pitchFamily="49" charset="-128"/>
                          <a:cs typeface="Times New Roman" panose="02020603050405020304" pitchFamily="18" charset="0"/>
                        </a:rPr>
                        <a:t>Tràn khí màng phổi</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Lồng ngực bên tràn khí bất động, phình ra khoang liên sườn dãn rộng.</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Mất</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Vang</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Mất </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Lao, không rõ nguyên nhân.</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8310">
                <a:tc>
                  <a:txBody>
                    <a:bodyPr/>
                    <a:lstStyle/>
                    <a:p>
                      <a:pPr marR="91440" algn="just">
                        <a:lnSpc>
                          <a:spcPct val="115000"/>
                        </a:lnSpc>
                        <a:spcAft>
                          <a:spcPts val="0"/>
                        </a:spcAft>
                      </a:pPr>
                      <a:r>
                        <a:rPr lang="en-US" sz="2000" b="1">
                          <a:effectLst/>
                          <a:latin typeface="+mn-lt"/>
                          <a:ea typeface="MS Mincho" panose="02020609040205080304" pitchFamily="49" charset="-128"/>
                          <a:cs typeface="Times New Roman" panose="02020603050405020304" pitchFamily="18" charset="0"/>
                        </a:rPr>
                        <a:t>Tràn dịch + Tràn khí</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Là các hội chứng phối hợp: Hội chứng tràn dịch phía dưới và hội chứng tràn khí phía trên</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098310">
                <a:tc>
                  <a:txBody>
                    <a:bodyPr/>
                    <a:lstStyle/>
                    <a:p>
                      <a:pPr marR="91440" algn="just">
                        <a:lnSpc>
                          <a:spcPct val="115000"/>
                        </a:lnSpc>
                        <a:spcAft>
                          <a:spcPts val="0"/>
                        </a:spcAft>
                      </a:pPr>
                      <a:r>
                        <a:rPr lang="en-US" sz="2000" b="1" dirty="0" err="1">
                          <a:effectLst/>
                          <a:latin typeface="+mn-lt"/>
                          <a:ea typeface="MS Mincho" panose="02020609040205080304" pitchFamily="49" charset="-128"/>
                          <a:cs typeface="Times New Roman" panose="02020603050405020304" pitchFamily="18" charset="0"/>
                        </a:rPr>
                        <a:t>Hội</a:t>
                      </a:r>
                      <a:r>
                        <a:rPr lang="en-US" sz="2000" b="1" dirty="0">
                          <a:effectLst/>
                          <a:latin typeface="+mn-lt"/>
                          <a:ea typeface="MS Mincho" panose="02020609040205080304" pitchFamily="49" charset="-128"/>
                          <a:cs typeface="Times New Roman" panose="02020603050405020304" pitchFamily="18" charset="0"/>
                        </a:rPr>
                        <a:t> </a:t>
                      </a:r>
                      <a:r>
                        <a:rPr lang="en-US" sz="2000" b="1" dirty="0" err="1">
                          <a:effectLst/>
                          <a:latin typeface="+mn-lt"/>
                          <a:ea typeface="MS Mincho" panose="02020609040205080304" pitchFamily="49" charset="-128"/>
                          <a:cs typeface="Times New Roman" panose="02020603050405020304" pitchFamily="18" charset="0"/>
                        </a:rPr>
                        <a:t>chứng</a:t>
                      </a:r>
                      <a:r>
                        <a:rPr lang="en-US" sz="2000" b="1" dirty="0">
                          <a:effectLst/>
                          <a:latin typeface="+mn-lt"/>
                          <a:ea typeface="MS Mincho" panose="02020609040205080304" pitchFamily="49" charset="-128"/>
                          <a:cs typeface="Times New Roman" panose="02020603050405020304" pitchFamily="18" charset="0"/>
                        </a:rPr>
                        <a:t> </a:t>
                      </a:r>
                      <a:r>
                        <a:rPr lang="en-US" sz="2000" b="1" dirty="0" err="1">
                          <a:effectLst/>
                          <a:latin typeface="+mn-lt"/>
                          <a:ea typeface="MS Mincho" panose="02020609040205080304" pitchFamily="49" charset="-128"/>
                          <a:cs typeface="Times New Roman" panose="02020603050405020304" pitchFamily="18" charset="0"/>
                        </a:rPr>
                        <a:t>đông</a:t>
                      </a:r>
                      <a:r>
                        <a:rPr lang="en-US" sz="2000" b="1" dirty="0">
                          <a:effectLst/>
                          <a:latin typeface="+mn-lt"/>
                          <a:ea typeface="MS Mincho" panose="02020609040205080304" pitchFamily="49" charset="-128"/>
                          <a:cs typeface="Times New Roman" panose="02020603050405020304" pitchFamily="18" charset="0"/>
                        </a:rPr>
                        <a:t> </a:t>
                      </a:r>
                      <a:r>
                        <a:rPr lang="en-US" sz="2000" b="1" dirty="0" err="1">
                          <a:effectLst/>
                          <a:latin typeface="+mn-lt"/>
                          <a:ea typeface="MS Mincho" panose="02020609040205080304" pitchFamily="49" charset="-128"/>
                          <a:cs typeface="Times New Roman" panose="02020603050405020304" pitchFamily="18" charset="0"/>
                        </a:rPr>
                        <a:t>đặc</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 </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Tăng</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Đục ít hoặc nhiều</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a:effectLst/>
                          <a:latin typeface="+mn-lt"/>
                          <a:ea typeface="MS Mincho" panose="02020609040205080304" pitchFamily="49" charset="-128"/>
                          <a:cs typeface="Times New Roman" panose="02020603050405020304" pitchFamily="18" charset="0"/>
                        </a:rPr>
                        <a:t>Giảm</a:t>
                      </a:r>
                      <a:endParaRPr lang="en-US" sz="180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just">
                        <a:lnSpc>
                          <a:spcPct val="115000"/>
                        </a:lnSpc>
                        <a:spcAft>
                          <a:spcPts val="0"/>
                        </a:spcAft>
                      </a:pPr>
                      <a:r>
                        <a:rPr lang="en-US" sz="2000" dirty="0" err="1">
                          <a:effectLst/>
                          <a:latin typeface="+mn-lt"/>
                          <a:ea typeface="MS Mincho" panose="02020609040205080304" pitchFamily="49" charset="-128"/>
                          <a:cs typeface="Times New Roman" panose="02020603050405020304" pitchFamily="18" charset="0"/>
                        </a:rPr>
                        <a:t>Viêm</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phổi</a:t>
                      </a:r>
                      <a:r>
                        <a:rPr lang="en-US" sz="2000" dirty="0">
                          <a:effectLst/>
                          <a:latin typeface="+mn-lt"/>
                          <a:ea typeface="MS Mincho" panose="02020609040205080304" pitchFamily="49" charset="-128"/>
                          <a:cs typeface="Times New Roman" panose="02020603050405020304" pitchFamily="18" charset="0"/>
                        </a:rPr>
                        <a:t> </a:t>
                      </a:r>
                      <a:r>
                        <a:rPr lang="en-US" sz="2000" dirty="0" err="1">
                          <a:effectLst/>
                          <a:latin typeface="+mn-lt"/>
                          <a:ea typeface="MS Mincho" panose="02020609040205080304" pitchFamily="49" charset="-128"/>
                          <a:cs typeface="Times New Roman" panose="02020603050405020304" pitchFamily="18" charset="0"/>
                        </a:rPr>
                        <a:t>thuỳ</a:t>
                      </a:r>
                      <a:endParaRPr lang="en-US" sz="1800" dirty="0">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5751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283335"/>
            <a:ext cx="11225011" cy="6176963"/>
          </a:xfrm>
        </p:spPr>
        <p:txBody>
          <a:bodyPr>
            <a:normAutofit/>
          </a:bodyPr>
          <a:lstStyle/>
          <a:p>
            <a:r>
              <a:rPr lang="en-US" b="1" dirty="0"/>
              <a:t>4. </a:t>
            </a:r>
            <a:r>
              <a:rPr lang="en-US" b="1" dirty="0" err="1"/>
              <a:t>Thanh</a:t>
            </a:r>
            <a:r>
              <a:rPr lang="en-US" b="1" dirty="0"/>
              <a:t> </a:t>
            </a:r>
            <a:r>
              <a:rPr lang="en-US" b="1" dirty="0" err="1"/>
              <a:t>quản</a:t>
            </a:r>
            <a:endParaRPr lang="en-US" dirty="0"/>
          </a:p>
          <a:p>
            <a:r>
              <a:rPr lang="en-US" dirty="0" err="1"/>
              <a:t>Là</a:t>
            </a:r>
            <a:r>
              <a:rPr lang="en-US" dirty="0"/>
              <a:t> </a:t>
            </a:r>
            <a:r>
              <a:rPr lang="en-US" dirty="0" err="1"/>
              <a:t>một</a:t>
            </a:r>
            <a:r>
              <a:rPr lang="en-US" dirty="0"/>
              <a:t> </a:t>
            </a:r>
            <a:r>
              <a:rPr lang="en-US" dirty="0" err="1"/>
              <a:t>đoạn</a:t>
            </a:r>
            <a:r>
              <a:rPr lang="en-US" dirty="0"/>
              <a:t> </a:t>
            </a:r>
            <a:r>
              <a:rPr lang="en-US" dirty="0" err="1"/>
              <a:t>của</a:t>
            </a:r>
            <a:r>
              <a:rPr lang="en-US" dirty="0"/>
              <a:t> </a:t>
            </a:r>
            <a:r>
              <a:rPr lang="en-US" dirty="0" err="1"/>
              <a:t>đường</a:t>
            </a:r>
            <a:r>
              <a:rPr lang="en-US" dirty="0"/>
              <a:t> </a:t>
            </a:r>
            <a:r>
              <a:rPr lang="en-US" dirty="0" err="1"/>
              <a:t>dẫn</a:t>
            </a:r>
            <a:r>
              <a:rPr lang="en-US" dirty="0"/>
              <a:t> </a:t>
            </a:r>
            <a:r>
              <a:rPr lang="en-US" dirty="0" err="1"/>
              <a:t>khí</a:t>
            </a:r>
            <a:r>
              <a:rPr lang="en-US" dirty="0"/>
              <a:t> </a:t>
            </a:r>
            <a:r>
              <a:rPr lang="en-US" dirty="0" err="1"/>
              <a:t>và</a:t>
            </a:r>
            <a:r>
              <a:rPr lang="en-US" dirty="0"/>
              <a:t> </a:t>
            </a:r>
            <a:r>
              <a:rPr lang="en-US" dirty="0" err="1"/>
              <a:t>là</a:t>
            </a:r>
            <a:r>
              <a:rPr lang="en-US" dirty="0"/>
              <a:t> </a:t>
            </a:r>
            <a:r>
              <a:rPr lang="en-US" dirty="0" err="1"/>
              <a:t>bộ</a:t>
            </a:r>
            <a:r>
              <a:rPr lang="en-US" dirty="0"/>
              <a:t> </a:t>
            </a:r>
            <a:r>
              <a:rPr lang="en-US" dirty="0" err="1"/>
              <a:t>phận</a:t>
            </a:r>
            <a:r>
              <a:rPr lang="en-US" dirty="0"/>
              <a:t> </a:t>
            </a:r>
            <a:r>
              <a:rPr lang="en-US" dirty="0" err="1"/>
              <a:t>chủ</a:t>
            </a:r>
            <a:r>
              <a:rPr lang="en-US" dirty="0"/>
              <a:t> </a:t>
            </a:r>
            <a:r>
              <a:rPr lang="en-US" dirty="0" err="1"/>
              <a:t>yếu</a:t>
            </a:r>
            <a:r>
              <a:rPr lang="en-US" dirty="0"/>
              <a:t> </a:t>
            </a:r>
            <a:r>
              <a:rPr lang="en-US" dirty="0" err="1"/>
              <a:t>của</a:t>
            </a:r>
            <a:r>
              <a:rPr lang="en-US" dirty="0"/>
              <a:t> </a:t>
            </a:r>
            <a:r>
              <a:rPr lang="en-US" dirty="0" err="1"/>
              <a:t>sự</a:t>
            </a:r>
            <a:r>
              <a:rPr lang="en-US" dirty="0"/>
              <a:t> </a:t>
            </a:r>
            <a:r>
              <a:rPr lang="en-US" dirty="0" err="1"/>
              <a:t>phát</a:t>
            </a:r>
            <a:r>
              <a:rPr lang="en-US" dirty="0"/>
              <a:t> </a:t>
            </a:r>
            <a:r>
              <a:rPr lang="en-US" dirty="0" err="1"/>
              <a:t>âm</a:t>
            </a:r>
            <a:r>
              <a:rPr lang="en-US" dirty="0"/>
              <a:t>.</a:t>
            </a:r>
          </a:p>
        </p:txBody>
      </p:sp>
      <p:pic>
        <p:nvPicPr>
          <p:cNvPr id="1026" name="Picture 2" descr="Image result for thanh qu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741" y="1657315"/>
            <a:ext cx="6670808" cy="480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6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3949" y="228599"/>
            <a:ext cx="10272227" cy="6507052"/>
          </a:xfrm>
        </p:spPr>
        <p:txBody>
          <a:bodyPr>
            <a:normAutofit/>
          </a:bodyPr>
          <a:lstStyle/>
          <a:p>
            <a:pPr>
              <a:lnSpc>
                <a:spcPct val="150000"/>
              </a:lnSpc>
            </a:pPr>
            <a:r>
              <a:rPr lang="en-US" sz="2400" b="1" dirty="0">
                <a:solidFill>
                  <a:schemeClr val="tx1"/>
                </a:solidFill>
              </a:rPr>
              <a:t>3. </a:t>
            </a:r>
            <a:r>
              <a:rPr lang="en-US" sz="2400" b="1" dirty="0" err="1">
                <a:solidFill>
                  <a:schemeClr val="tx1"/>
                </a:solidFill>
              </a:rPr>
              <a:t>Cận</a:t>
            </a:r>
            <a:r>
              <a:rPr lang="en-US" sz="2400" b="1" dirty="0">
                <a:solidFill>
                  <a:schemeClr val="tx1"/>
                </a:solidFill>
              </a:rPr>
              <a:t> lâm sàng</a:t>
            </a:r>
            <a:endParaRPr lang="en-US" sz="2400" dirty="0">
              <a:solidFill>
                <a:schemeClr val="tx1"/>
              </a:solidFill>
            </a:endParaRPr>
          </a:p>
          <a:p>
            <a:pPr>
              <a:lnSpc>
                <a:spcPct val="150000"/>
              </a:lnSpc>
            </a:pPr>
            <a:r>
              <a:rPr lang="en-US" sz="2400" b="1" dirty="0">
                <a:solidFill>
                  <a:schemeClr val="tx1"/>
                </a:solidFill>
              </a:rPr>
              <a:t>3.1. Thăm dò về hình thái</a:t>
            </a:r>
            <a:endParaRPr lang="en-US" sz="2400" dirty="0">
              <a:solidFill>
                <a:schemeClr val="tx1"/>
              </a:solidFill>
            </a:endParaRPr>
          </a:p>
          <a:p>
            <a:pPr>
              <a:lnSpc>
                <a:spcPct val="150000"/>
              </a:lnSpc>
            </a:pPr>
            <a:r>
              <a:rPr lang="en-US" sz="2400" b="1" dirty="0">
                <a:solidFill>
                  <a:schemeClr val="tx1"/>
                </a:solidFill>
              </a:rPr>
              <a:t>- </a:t>
            </a:r>
            <a:r>
              <a:rPr lang="en-US" sz="2400" b="1" dirty="0" err="1">
                <a:solidFill>
                  <a:schemeClr val="tx1"/>
                </a:solidFill>
              </a:rPr>
              <a:t>Chụp</a:t>
            </a:r>
            <a:r>
              <a:rPr lang="en-US" sz="2400" b="1" dirty="0">
                <a:solidFill>
                  <a:schemeClr val="tx1"/>
                </a:solidFill>
              </a:rPr>
              <a:t> XQ: </a:t>
            </a:r>
            <a:r>
              <a:rPr lang="en-US" sz="2400" dirty="0" err="1">
                <a:solidFill>
                  <a:schemeClr val="tx1"/>
                </a:solidFill>
              </a:rPr>
              <a:t>Chụp</a:t>
            </a:r>
            <a:r>
              <a:rPr lang="en-US" sz="2400" dirty="0">
                <a:solidFill>
                  <a:schemeClr val="tx1"/>
                </a:solidFill>
              </a:rPr>
              <a:t> </a:t>
            </a:r>
            <a:r>
              <a:rPr lang="en-US" sz="2400" dirty="0" err="1">
                <a:solidFill>
                  <a:schemeClr val="tx1"/>
                </a:solidFill>
              </a:rPr>
              <a:t>thông</a:t>
            </a:r>
            <a:r>
              <a:rPr lang="en-US" sz="2400" dirty="0">
                <a:solidFill>
                  <a:schemeClr val="tx1"/>
                </a:solidFill>
              </a:rPr>
              <a:t> </a:t>
            </a:r>
            <a:r>
              <a:rPr lang="en-US" sz="2400" dirty="0" err="1">
                <a:solidFill>
                  <a:schemeClr val="tx1"/>
                </a:solidFill>
              </a:rPr>
              <a:t>thường</a:t>
            </a:r>
            <a:r>
              <a:rPr lang="en-US" sz="2400" dirty="0">
                <a:solidFill>
                  <a:schemeClr val="tx1"/>
                </a:solidFill>
              </a:rPr>
              <a:t>, </a:t>
            </a:r>
            <a:r>
              <a:rPr lang="en-US" sz="2400" dirty="0" err="1">
                <a:solidFill>
                  <a:schemeClr val="tx1"/>
                </a:solidFill>
              </a:rPr>
              <a:t>chụp</a:t>
            </a:r>
            <a:r>
              <a:rPr lang="en-US" sz="2400" dirty="0">
                <a:solidFill>
                  <a:schemeClr val="tx1"/>
                </a:solidFill>
              </a:rPr>
              <a:t> cắt lớp: </a:t>
            </a:r>
          </a:p>
          <a:p>
            <a:pPr>
              <a:lnSpc>
                <a:spcPct val="150000"/>
              </a:lnSpc>
            </a:pPr>
            <a:r>
              <a:rPr lang="en-US" sz="2400" b="1" dirty="0">
                <a:solidFill>
                  <a:schemeClr val="tx1"/>
                </a:solidFill>
              </a:rPr>
              <a:t>- </a:t>
            </a:r>
            <a:r>
              <a:rPr lang="en-US" sz="2400" b="1" dirty="0" err="1">
                <a:solidFill>
                  <a:schemeClr val="tx1"/>
                </a:solidFill>
              </a:rPr>
              <a:t>Nội</a:t>
            </a:r>
            <a:r>
              <a:rPr lang="en-US" sz="2400" b="1" dirty="0">
                <a:solidFill>
                  <a:schemeClr val="tx1"/>
                </a:solidFill>
              </a:rPr>
              <a:t> </a:t>
            </a:r>
            <a:r>
              <a:rPr lang="en-US" sz="2400" b="1" dirty="0" err="1">
                <a:solidFill>
                  <a:schemeClr val="tx1"/>
                </a:solidFill>
              </a:rPr>
              <a:t>soi</a:t>
            </a:r>
            <a:r>
              <a:rPr lang="en-US" sz="2400" b="1" dirty="0">
                <a:solidFill>
                  <a:schemeClr val="tx1"/>
                </a:solidFill>
              </a:rPr>
              <a:t>: </a:t>
            </a:r>
            <a:r>
              <a:rPr lang="en-US" sz="2400" dirty="0" err="1">
                <a:solidFill>
                  <a:schemeClr val="tx1"/>
                </a:solidFill>
              </a:rPr>
              <a:t>Soi</a:t>
            </a:r>
            <a:r>
              <a:rPr lang="en-US" sz="2400" dirty="0">
                <a:solidFill>
                  <a:schemeClr val="tx1"/>
                </a:solidFill>
              </a:rPr>
              <a:t> </a:t>
            </a:r>
            <a:r>
              <a:rPr lang="en-US" sz="2400" dirty="0" err="1">
                <a:solidFill>
                  <a:schemeClr val="tx1"/>
                </a:solidFill>
              </a:rPr>
              <a:t>mũi</a:t>
            </a:r>
            <a:r>
              <a:rPr lang="en-US" sz="2400" dirty="0">
                <a:solidFill>
                  <a:schemeClr val="tx1"/>
                </a:solidFill>
              </a:rPr>
              <a:t>, </a:t>
            </a:r>
            <a:r>
              <a:rPr lang="en-US" sz="2400" dirty="0" err="1">
                <a:solidFill>
                  <a:schemeClr val="tx1"/>
                </a:solidFill>
              </a:rPr>
              <a:t>soi</a:t>
            </a:r>
            <a:r>
              <a:rPr lang="en-US" sz="2400" dirty="0">
                <a:solidFill>
                  <a:schemeClr val="tx1"/>
                </a:solidFill>
              </a:rPr>
              <a:t> </a:t>
            </a:r>
            <a:r>
              <a:rPr lang="en-US" sz="2400" dirty="0" err="1">
                <a:solidFill>
                  <a:schemeClr val="tx1"/>
                </a:solidFill>
              </a:rPr>
              <a:t>thanh</a:t>
            </a:r>
            <a:r>
              <a:rPr lang="en-US" sz="2400" dirty="0">
                <a:solidFill>
                  <a:schemeClr val="tx1"/>
                </a:solidFill>
              </a:rPr>
              <a:t> </a:t>
            </a:r>
            <a:r>
              <a:rPr lang="en-US" sz="2400" dirty="0" err="1">
                <a:solidFill>
                  <a:schemeClr val="tx1"/>
                </a:solidFill>
              </a:rPr>
              <a:t>quản</a:t>
            </a:r>
            <a:r>
              <a:rPr lang="en-US" sz="2400" dirty="0">
                <a:solidFill>
                  <a:schemeClr val="tx1"/>
                </a:solidFill>
              </a:rPr>
              <a:t>, </a:t>
            </a:r>
            <a:r>
              <a:rPr lang="en-US" sz="2400" dirty="0" err="1">
                <a:solidFill>
                  <a:schemeClr val="tx1"/>
                </a:solidFill>
              </a:rPr>
              <a:t>soi</a:t>
            </a:r>
            <a:r>
              <a:rPr lang="en-US" sz="2400" dirty="0">
                <a:solidFill>
                  <a:schemeClr val="tx1"/>
                </a:solidFill>
              </a:rPr>
              <a:t> khí phế quản</a:t>
            </a:r>
          </a:p>
          <a:p>
            <a:pPr>
              <a:lnSpc>
                <a:spcPct val="150000"/>
              </a:lnSpc>
            </a:pPr>
            <a:r>
              <a:rPr lang="en-US" sz="2400" dirty="0">
                <a:solidFill>
                  <a:schemeClr val="tx1"/>
                </a:solidFill>
              </a:rPr>
              <a:t>Những tổn thương ở </a:t>
            </a:r>
            <a:r>
              <a:rPr lang="en-US" sz="2400" dirty="0" err="1">
                <a:solidFill>
                  <a:schemeClr val="tx1"/>
                </a:solidFill>
              </a:rPr>
              <a:t>các</a:t>
            </a:r>
            <a:r>
              <a:rPr lang="en-US" sz="2400" dirty="0">
                <a:solidFill>
                  <a:schemeClr val="tx1"/>
                </a:solidFill>
              </a:rPr>
              <a:t> PQ </a:t>
            </a:r>
            <a:r>
              <a:rPr lang="en-US" sz="2400" dirty="0" err="1">
                <a:solidFill>
                  <a:schemeClr val="tx1"/>
                </a:solidFill>
              </a:rPr>
              <a:t>nhỏ</a:t>
            </a:r>
            <a:r>
              <a:rPr lang="en-US" sz="2400" dirty="0">
                <a:solidFill>
                  <a:schemeClr val="tx1"/>
                </a:solidFill>
              </a:rPr>
              <a:t> không thể phát hiện được khi soi được phương pháp </a:t>
            </a:r>
            <a:r>
              <a:rPr lang="en-US" sz="2400" dirty="0" err="1">
                <a:solidFill>
                  <a:schemeClr val="tx1"/>
                </a:solidFill>
              </a:rPr>
              <a:t>chụp</a:t>
            </a:r>
            <a:r>
              <a:rPr lang="en-US" sz="2400" dirty="0">
                <a:solidFill>
                  <a:schemeClr val="tx1"/>
                </a:solidFill>
              </a:rPr>
              <a:t> PQ </a:t>
            </a:r>
            <a:r>
              <a:rPr lang="en-US" sz="2400" dirty="0" err="1">
                <a:solidFill>
                  <a:schemeClr val="tx1"/>
                </a:solidFill>
              </a:rPr>
              <a:t>có</a:t>
            </a:r>
            <a:r>
              <a:rPr lang="en-US" sz="2400" dirty="0">
                <a:solidFill>
                  <a:schemeClr val="tx1"/>
                </a:solidFill>
              </a:rPr>
              <a:t> chất cản quang bổ sung cho soi.</a:t>
            </a:r>
          </a:p>
          <a:p>
            <a:pPr>
              <a:lnSpc>
                <a:spcPct val="150000"/>
              </a:lnSpc>
            </a:pPr>
            <a:r>
              <a:rPr lang="en-US" sz="2400" b="1" dirty="0">
                <a:solidFill>
                  <a:schemeClr val="tx1"/>
                </a:solidFill>
              </a:rPr>
              <a:t>- </a:t>
            </a:r>
            <a:r>
              <a:rPr lang="en-US" sz="2400" b="1" dirty="0" err="1">
                <a:solidFill>
                  <a:schemeClr val="tx1"/>
                </a:solidFill>
              </a:rPr>
              <a:t>Chụp</a:t>
            </a:r>
            <a:r>
              <a:rPr lang="en-US" sz="2400" b="1" dirty="0">
                <a:solidFill>
                  <a:schemeClr val="tx1"/>
                </a:solidFill>
              </a:rPr>
              <a:t> PQ </a:t>
            </a:r>
            <a:r>
              <a:rPr lang="en-US" sz="2400" b="1" dirty="0" err="1">
                <a:solidFill>
                  <a:schemeClr val="tx1"/>
                </a:solidFill>
              </a:rPr>
              <a:t>có</a:t>
            </a:r>
            <a:r>
              <a:rPr lang="en-US" sz="2400" b="1" dirty="0">
                <a:solidFill>
                  <a:schemeClr val="tx1"/>
                </a:solidFill>
              </a:rPr>
              <a:t> lipiodol: </a:t>
            </a:r>
          </a:p>
          <a:p>
            <a:pPr>
              <a:lnSpc>
                <a:spcPct val="150000"/>
              </a:lnSpc>
            </a:pPr>
            <a:r>
              <a:rPr lang="en-US" sz="2400" b="1" dirty="0">
                <a:solidFill>
                  <a:schemeClr val="tx1"/>
                </a:solidFill>
              </a:rPr>
              <a:t>- Soi </a:t>
            </a:r>
            <a:r>
              <a:rPr lang="en-US" sz="2400" b="1" dirty="0" err="1">
                <a:solidFill>
                  <a:schemeClr val="tx1"/>
                </a:solidFill>
              </a:rPr>
              <a:t>trực</a:t>
            </a:r>
            <a:r>
              <a:rPr lang="en-US" sz="2400" b="1" dirty="0">
                <a:solidFill>
                  <a:schemeClr val="tx1"/>
                </a:solidFill>
              </a:rPr>
              <a:t> </a:t>
            </a:r>
            <a:r>
              <a:rPr lang="en-US" sz="2400" b="1" dirty="0" err="1">
                <a:solidFill>
                  <a:schemeClr val="tx1"/>
                </a:solidFill>
              </a:rPr>
              <a:t>tiếp</a:t>
            </a:r>
            <a:r>
              <a:rPr lang="en-US" sz="2400" b="1" dirty="0">
                <a:solidFill>
                  <a:schemeClr val="tx1"/>
                </a:solidFill>
              </a:rPr>
              <a:t> màng phổi: </a:t>
            </a:r>
          </a:p>
        </p:txBody>
      </p:sp>
    </p:spTree>
    <p:extLst>
      <p:ext uri="{BB962C8B-B14F-4D97-AF65-F5344CB8AC3E}">
        <p14:creationId xmlns:p14="http://schemas.microsoft.com/office/powerpoint/2010/main" val="33942796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hup 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39" y="256220"/>
            <a:ext cx="4035191" cy="2947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597182" y="217343"/>
            <a:ext cx="4039441" cy="3025682"/>
          </a:xfrm>
          <a:prstGeom prst="rect">
            <a:avLst/>
          </a:prstGeom>
        </p:spPr>
      </p:pic>
      <p:pic>
        <p:nvPicPr>
          <p:cNvPr id="8198" name="Picture 6" descr="Image result for noi soi tai mui 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139" y="3711387"/>
            <a:ext cx="4076894" cy="271583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noi soi khi phe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7182" y="3684025"/>
            <a:ext cx="452437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734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7078" y="446972"/>
            <a:ext cx="6792849" cy="6266329"/>
          </a:xfrm>
        </p:spPr>
        <p:txBody>
          <a:bodyPr>
            <a:normAutofit/>
          </a:bodyPr>
          <a:lstStyle/>
          <a:p>
            <a:pPr algn="just">
              <a:lnSpc>
                <a:spcPct val="150000"/>
              </a:lnSpc>
            </a:pPr>
            <a:r>
              <a:rPr lang="en-US" sz="2400" b="1" dirty="0">
                <a:solidFill>
                  <a:schemeClr val="tx1"/>
                </a:solidFill>
              </a:rPr>
              <a:t>3.2. Xét nghiệm các bệnh phẩm hô hấp</a:t>
            </a:r>
            <a:endParaRPr lang="en-US" sz="2400" dirty="0">
              <a:solidFill>
                <a:schemeClr val="tx1"/>
              </a:solidFill>
            </a:endParaRPr>
          </a:p>
          <a:p>
            <a:pPr algn="just">
              <a:lnSpc>
                <a:spcPct val="150000"/>
              </a:lnSpc>
            </a:pPr>
            <a:r>
              <a:rPr lang="en-US" sz="2400" b="1" dirty="0">
                <a:solidFill>
                  <a:schemeClr val="tx1"/>
                </a:solidFill>
              </a:rPr>
              <a:t>- Xét nghiệm đờm:</a:t>
            </a:r>
          </a:p>
          <a:p>
            <a:pPr algn="just">
              <a:lnSpc>
                <a:spcPct val="150000"/>
              </a:lnSpc>
            </a:pPr>
            <a:r>
              <a:rPr lang="en-US" sz="2400" dirty="0">
                <a:solidFill>
                  <a:schemeClr val="tx1"/>
                </a:solidFill>
              </a:rPr>
              <a:t>Đờm do NB khạc ra, hoặc do hút trong khi soi phế quản, hoặc hút từ dịch dạ dày (nếu người bệnh nuốt đờm), có thể đem xét nghiệm về mặt tổ chức học, bạch cầu thoái hoá, tế bào ung thư, </a:t>
            </a:r>
          </a:p>
          <a:p>
            <a:pPr algn="just">
              <a:lnSpc>
                <a:spcPct val="150000"/>
              </a:lnSpc>
            </a:pPr>
            <a:r>
              <a:rPr lang="en-US" sz="2400" b="1" dirty="0">
                <a:solidFill>
                  <a:schemeClr val="tx1"/>
                </a:solidFill>
              </a:rPr>
              <a:t>- Dịch màng phổi:</a:t>
            </a:r>
          </a:p>
          <a:p>
            <a:pPr algn="just">
              <a:lnSpc>
                <a:spcPct val="150000"/>
              </a:lnSpc>
            </a:pPr>
            <a:r>
              <a:rPr lang="en-US" sz="2400" b="1" dirty="0">
                <a:solidFill>
                  <a:schemeClr val="tx1"/>
                </a:solidFill>
              </a:rPr>
              <a:t>- Sinh thiết: </a:t>
            </a:r>
          </a:p>
          <a:p>
            <a:pPr algn="just">
              <a:lnSpc>
                <a:spcPct val="150000"/>
              </a:lnSpc>
            </a:pPr>
            <a:endParaRPr lang="en-US" sz="2400" dirty="0">
              <a:solidFill>
                <a:schemeClr val="tx1"/>
              </a:solidFill>
            </a:endParaRPr>
          </a:p>
        </p:txBody>
      </p:sp>
      <p:pic>
        <p:nvPicPr>
          <p:cNvPr id="11266" name="Picture 2" descr="Image result for sinh thiết ph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88" y="1930231"/>
            <a:ext cx="4399745" cy="329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755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3038" y="627844"/>
            <a:ext cx="6761407" cy="6629401"/>
          </a:xfrm>
        </p:spPr>
        <p:txBody>
          <a:bodyPr>
            <a:normAutofit/>
          </a:bodyPr>
          <a:lstStyle/>
          <a:p>
            <a:pPr algn="just">
              <a:lnSpc>
                <a:spcPct val="150000"/>
              </a:lnSpc>
            </a:pPr>
            <a:r>
              <a:rPr lang="en-US" sz="2400" b="1" dirty="0">
                <a:solidFill>
                  <a:schemeClr val="tx1"/>
                </a:solidFill>
              </a:rPr>
              <a:t>3.3. Xét nghiệm máu</a:t>
            </a:r>
            <a:endParaRPr lang="en-US" sz="2400" dirty="0">
              <a:solidFill>
                <a:schemeClr val="tx1"/>
              </a:solidFill>
            </a:endParaRPr>
          </a:p>
          <a:p>
            <a:pPr algn="just">
              <a:lnSpc>
                <a:spcPct val="150000"/>
              </a:lnSpc>
            </a:pPr>
            <a:r>
              <a:rPr lang="en-US" sz="2400" dirty="0">
                <a:solidFill>
                  <a:schemeClr val="tx1"/>
                </a:solidFill>
              </a:rPr>
              <a:t>- WBC </a:t>
            </a:r>
            <a:r>
              <a:rPr lang="en-US" sz="2400" dirty="0" err="1">
                <a:solidFill>
                  <a:schemeClr val="tx1"/>
                </a:solidFill>
              </a:rPr>
              <a:t>và</a:t>
            </a:r>
            <a:r>
              <a:rPr lang="en-US" sz="2400" dirty="0">
                <a:solidFill>
                  <a:schemeClr val="tx1"/>
                </a:solidFill>
              </a:rPr>
              <a:t> chủ </a:t>
            </a:r>
            <a:r>
              <a:rPr lang="en-US" sz="2400" dirty="0" err="1">
                <a:solidFill>
                  <a:schemeClr val="tx1"/>
                </a:solidFill>
              </a:rPr>
              <a:t>yếu</a:t>
            </a:r>
            <a:r>
              <a:rPr lang="en-US" sz="2400" dirty="0">
                <a:solidFill>
                  <a:schemeClr val="tx1"/>
                </a:solidFill>
              </a:rPr>
              <a:t> NEU </a:t>
            </a:r>
            <a:r>
              <a:rPr lang="en-US" sz="2400" dirty="0" err="1">
                <a:solidFill>
                  <a:schemeClr val="tx1"/>
                </a:solidFill>
              </a:rPr>
              <a:t>tăng</a:t>
            </a:r>
            <a:r>
              <a:rPr lang="en-US" sz="2400" dirty="0">
                <a:solidFill>
                  <a:schemeClr val="tx1"/>
                </a:solidFill>
              </a:rPr>
              <a:t> </a:t>
            </a:r>
            <a:r>
              <a:rPr lang="en-US" sz="2400" dirty="0" err="1">
                <a:solidFill>
                  <a:schemeClr val="tx1"/>
                </a:solidFill>
              </a:rPr>
              <a:t>cao</a:t>
            </a:r>
            <a:r>
              <a:rPr lang="en-US" sz="2400" dirty="0">
                <a:solidFill>
                  <a:schemeClr val="tx1"/>
                </a:solidFill>
              </a:rPr>
              <a:t>, trong các bệnh NK như viêm phổi, áp xe phổi. Bạch cầu ưa axit tăng trong hội chứng Loeffler.</a:t>
            </a:r>
          </a:p>
          <a:p>
            <a:pPr algn="just">
              <a:lnSpc>
                <a:spcPct val="150000"/>
              </a:lnSpc>
            </a:pPr>
            <a:r>
              <a:rPr lang="en-US" sz="2400" dirty="0">
                <a:solidFill>
                  <a:schemeClr val="tx1"/>
                </a:solidFill>
              </a:rPr>
              <a:t>- Tìm các kháng thể lạnh: chẩn đoán viêm phổi không điển hình </a:t>
            </a:r>
          </a:p>
          <a:p>
            <a:pPr algn="just">
              <a:lnSpc>
                <a:spcPct val="150000"/>
              </a:lnSpc>
            </a:pPr>
            <a:r>
              <a:rPr lang="en-US" sz="2400" dirty="0">
                <a:solidFill>
                  <a:schemeClr val="tx1"/>
                </a:solidFill>
              </a:rPr>
              <a:t>- Phản ứng bì: Nghiệm pháp BCG hoặc Tubeculin giúp cho chẩn đoán bệnh lao.</a:t>
            </a:r>
          </a:p>
          <a:p>
            <a:pPr algn="just">
              <a:lnSpc>
                <a:spcPct val="150000"/>
              </a:lnSpc>
            </a:pPr>
            <a:endParaRPr lang="en-US" sz="2400" dirty="0">
              <a:solidFill>
                <a:schemeClr val="tx1"/>
              </a:solidFill>
            </a:endParaRPr>
          </a:p>
        </p:txBody>
      </p:sp>
      <p:pic>
        <p:nvPicPr>
          <p:cNvPr id="12290" name="Picture 2" descr="Image result for cong thuc m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688" y="785611"/>
            <a:ext cx="3991422" cy="532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503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193" y="425003"/>
            <a:ext cx="10297984" cy="6069925"/>
          </a:xfrm>
        </p:spPr>
        <p:txBody>
          <a:bodyPr>
            <a:normAutofit/>
          </a:bodyPr>
          <a:lstStyle/>
          <a:p>
            <a:pPr>
              <a:lnSpc>
                <a:spcPct val="150000"/>
              </a:lnSpc>
            </a:pPr>
            <a:r>
              <a:rPr lang="en-US" sz="2800" b="1" dirty="0">
                <a:solidFill>
                  <a:schemeClr val="tx1"/>
                </a:solidFill>
              </a:rPr>
              <a:t>II. </a:t>
            </a:r>
            <a:r>
              <a:rPr lang="en-US" sz="2800" b="1" dirty="0" err="1">
                <a:solidFill>
                  <a:schemeClr val="tx1"/>
                </a:solidFill>
              </a:rPr>
              <a:t>Chăm</a:t>
            </a:r>
            <a:r>
              <a:rPr lang="en-US" sz="2800" b="1" dirty="0">
                <a:solidFill>
                  <a:schemeClr val="tx1"/>
                </a:solidFill>
              </a:rPr>
              <a:t> </a:t>
            </a:r>
            <a:r>
              <a:rPr lang="en-US" sz="2800" b="1" dirty="0" err="1">
                <a:solidFill>
                  <a:schemeClr val="tx1"/>
                </a:solidFill>
              </a:rPr>
              <a:t>sóc</a:t>
            </a:r>
            <a:r>
              <a:rPr lang="en-US" sz="2800" b="1" dirty="0">
                <a:solidFill>
                  <a:schemeClr val="tx1"/>
                </a:solidFill>
              </a:rPr>
              <a:t> </a:t>
            </a:r>
            <a:r>
              <a:rPr lang="en-US" sz="2800" b="1" dirty="0" err="1">
                <a:solidFill>
                  <a:schemeClr val="tx1"/>
                </a:solidFill>
              </a:rPr>
              <a:t>người</a:t>
            </a:r>
            <a:r>
              <a:rPr lang="en-US" sz="2800" b="1" dirty="0">
                <a:solidFill>
                  <a:schemeClr val="tx1"/>
                </a:solidFill>
              </a:rPr>
              <a:t> </a:t>
            </a:r>
            <a:r>
              <a:rPr lang="en-US" sz="2800" b="1" dirty="0" err="1">
                <a:solidFill>
                  <a:schemeClr val="tx1"/>
                </a:solidFill>
              </a:rPr>
              <a:t>lớn</a:t>
            </a:r>
            <a:r>
              <a:rPr lang="en-US" sz="2800" b="1" dirty="0">
                <a:solidFill>
                  <a:schemeClr val="tx1"/>
                </a:solidFill>
              </a:rPr>
              <a:t> </a:t>
            </a:r>
            <a:r>
              <a:rPr lang="en-US" sz="2800" b="1" dirty="0" err="1">
                <a:solidFill>
                  <a:schemeClr val="tx1"/>
                </a:solidFill>
              </a:rPr>
              <a:t>mắc</a:t>
            </a:r>
            <a:r>
              <a:rPr lang="en-US" sz="2800" b="1" dirty="0">
                <a:solidFill>
                  <a:schemeClr val="tx1"/>
                </a:solidFill>
              </a:rPr>
              <a:t> </a:t>
            </a:r>
            <a:r>
              <a:rPr lang="en-US" sz="2800" b="1" dirty="0" err="1">
                <a:solidFill>
                  <a:schemeClr val="tx1"/>
                </a:solidFill>
              </a:rPr>
              <a:t>bệnh</a:t>
            </a:r>
            <a:r>
              <a:rPr lang="en-US" sz="2800" b="1" dirty="0">
                <a:solidFill>
                  <a:schemeClr val="tx1"/>
                </a:solidFill>
              </a:rPr>
              <a:t> </a:t>
            </a:r>
            <a:r>
              <a:rPr lang="en-US" sz="2800" b="1" dirty="0" err="1">
                <a:solidFill>
                  <a:schemeClr val="tx1"/>
                </a:solidFill>
              </a:rPr>
              <a:t>hô</a:t>
            </a:r>
            <a:r>
              <a:rPr lang="en-US" sz="2800" b="1" dirty="0">
                <a:solidFill>
                  <a:schemeClr val="tx1"/>
                </a:solidFill>
              </a:rPr>
              <a:t> </a:t>
            </a:r>
            <a:r>
              <a:rPr lang="en-US" sz="2800" b="1" dirty="0" err="1">
                <a:solidFill>
                  <a:schemeClr val="tx1"/>
                </a:solidFill>
              </a:rPr>
              <a:t>hấp</a:t>
            </a:r>
            <a:endParaRPr lang="en-US" sz="2800" dirty="0">
              <a:solidFill>
                <a:schemeClr val="tx1"/>
              </a:solidFill>
            </a:endParaRPr>
          </a:p>
          <a:p>
            <a:pPr>
              <a:lnSpc>
                <a:spcPct val="150000"/>
              </a:lnSpc>
            </a:pPr>
            <a:r>
              <a:rPr lang="en-US" sz="2800" b="1" dirty="0">
                <a:solidFill>
                  <a:schemeClr val="tx1"/>
                </a:solidFill>
              </a:rPr>
              <a:t>1. </a:t>
            </a:r>
            <a:r>
              <a:rPr lang="en-US" sz="2800" b="1" dirty="0" err="1">
                <a:solidFill>
                  <a:schemeClr val="tx1"/>
                </a:solidFill>
              </a:rPr>
              <a:t>Nhận</a:t>
            </a:r>
            <a:r>
              <a:rPr lang="en-US" sz="2800" b="1" dirty="0">
                <a:solidFill>
                  <a:schemeClr val="tx1"/>
                </a:solidFill>
              </a:rPr>
              <a:t> </a:t>
            </a:r>
            <a:r>
              <a:rPr lang="en-US" sz="2800" b="1" dirty="0" err="1">
                <a:solidFill>
                  <a:schemeClr val="tx1"/>
                </a:solidFill>
              </a:rPr>
              <a:t>định</a:t>
            </a:r>
            <a:r>
              <a:rPr lang="en-US" sz="2800" b="1" dirty="0">
                <a:solidFill>
                  <a:schemeClr val="tx1"/>
                </a:solidFill>
              </a:rPr>
              <a:t> </a:t>
            </a:r>
            <a:endParaRPr lang="en-US" sz="2800" dirty="0">
              <a:solidFill>
                <a:schemeClr val="tx1"/>
              </a:solidFill>
            </a:endParaRPr>
          </a:p>
          <a:p>
            <a:pPr>
              <a:lnSpc>
                <a:spcPct val="150000"/>
              </a:lnSpc>
            </a:pPr>
            <a:r>
              <a:rPr lang="en-US" sz="2800" b="1" dirty="0">
                <a:solidFill>
                  <a:schemeClr val="tx1"/>
                </a:solidFill>
              </a:rPr>
              <a:t>1.1. </a:t>
            </a:r>
            <a:r>
              <a:rPr lang="en-US" sz="2800" b="1" dirty="0" err="1">
                <a:solidFill>
                  <a:schemeClr val="tx1"/>
                </a:solidFill>
              </a:rPr>
              <a:t>Hỏi</a:t>
            </a:r>
            <a:r>
              <a:rPr lang="en-US" sz="2800" b="1" dirty="0">
                <a:solidFill>
                  <a:schemeClr val="tx1"/>
                </a:solidFill>
              </a:rPr>
              <a:t> </a:t>
            </a:r>
            <a:r>
              <a:rPr lang="en-US" sz="2800" b="1" dirty="0" err="1">
                <a:solidFill>
                  <a:schemeClr val="tx1"/>
                </a:solidFill>
              </a:rPr>
              <a:t>bệnh</a:t>
            </a:r>
            <a:endParaRPr lang="en-US" sz="2800" dirty="0">
              <a:solidFill>
                <a:schemeClr val="tx1"/>
              </a:solidFill>
            </a:endParaRPr>
          </a:p>
          <a:p>
            <a:pPr>
              <a:lnSpc>
                <a:spcPct val="150000"/>
              </a:lnSpc>
            </a:pPr>
            <a:r>
              <a:rPr lang="en-US" sz="2800" b="1" dirty="0">
                <a:solidFill>
                  <a:schemeClr val="tx1"/>
                </a:solidFill>
              </a:rPr>
              <a:t>1.1.1. </a:t>
            </a:r>
            <a:r>
              <a:rPr lang="en-US" sz="2800" b="1" dirty="0" err="1">
                <a:solidFill>
                  <a:schemeClr val="tx1"/>
                </a:solidFill>
              </a:rPr>
              <a:t>Phát</a:t>
            </a:r>
            <a:r>
              <a:rPr lang="en-US" sz="2800" b="1" dirty="0">
                <a:solidFill>
                  <a:schemeClr val="tx1"/>
                </a:solidFill>
              </a:rPr>
              <a:t> </a:t>
            </a:r>
            <a:r>
              <a:rPr lang="en-US" sz="2800" b="1" dirty="0" err="1">
                <a:solidFill>
                  <a:schemeClr val="tx1"/>
                </a:solidFill>
              </a:rPr>
              <a:t>hiện</a:t>
            </a:r>
            <a:r>
              <a:rPr lang="en-US" sz="2800" b="1" dirty="0">
                <a:solidFill>
                  <a:schemeClr val="tx1"/>
                </a:solidFill>
              </a:rPr>
              <a:t> </a:t>
            </a:r>
            <a:r>
              <a:rPr lang="en-US" sz="2800" b="1" dirty="0" err="1">
                <a:solidFill>
                  <a:schemeClr val="tx1"/>
                </a:solidFill>
              </a:rPr>
              <a:t>các</a:t>
            </a:r>
            <a:r>
              <a:rPr lang="en-US" sz="2800" b="1" dirty="0">
                <a:solidFill>
                  <a:schemeClr val="tx1"/>
                </a:solidFill>
              </a:rPr>
              <a:t> </a:t>
            </a:r>
            <a:r>
              <a:rPr lang="en-US" sz="2800" b="1" dirty="0" err="1">
                <a:solidFill>
                  <a:schemeClr val="tx1"/>
                </a:solidFill>
              </a:rPr>
              <a:t>triệu</a:t>
            </a:r>
            <a:r>
              <a:rPr lang="en-US" sz="2800" b="1" dirty="0">
                <a:solidFill>
                  <a:schemeClr val="tx1"/>
                </a:solidFill>
              </a:rPr>
              <a:t> </a:t>
            </a:r>
            <a:r>
              <a:rPr lang="en-US" sz="2800" b="1" dirty="0" err="1">
                <a:solidFill>
                  <a:schemeClr val="tx1"/>
                </a:solidFill>
              </a:rPr>
              <a:t>chứng</a:t>
            </a:r>
            <a:r>
              <a:rPr lang="en-US" sz="2800" b="1" dirty="0">
                <a:solidFill>
                  <a:schemeClr val="tx1"/>
                </a:solidFill>
              </a:rPr>
              <a:t> </a:t>
            </a:r>
            <a:r>
              <a:rPr lang="en-US" sz="2800" b="1" dirty="0" err="1">
                <a:solidFill>
                  <a:schemeClr val="tx1"/>
                </a:solidFill>
              </a:rPr>
              <a:t>cơ</a:t>
            </a:r>
            <a:r>
              <a:rPr lang="en-US" sz="2800" b="1" dirty="0">
                <a:solidFill>
                  <a:schemeClr val="tx1"/>
                </a:solidFill>
              </a:rPr>
              <a:t> </a:t>
            </a:r>
            <a:r>
              <a:rPr lang="en-US" sz="2800" b="1" dirty="0" err="1">
                <a:solidFill>
                  <a:schemeClr val="tx1"/>
                </a:solidFill>
              </a:rPr>
              <a:t>năng</a:t>
            </a:r>
            <a:r>
              <a:rPr lang="en-US" sz="2800" b="1" dirty="0">
                <a:solidFill>
                  <a:schemeClr val="tx1"/>
                </a:solidFill>
              </a:rPr>
              <a:t>:</a:t>
            </a:r>
            <a:endParaRPr lang="en-US" sz="2800" dirty="0">
              <a:solidFill>
                <a:schemeClr val="tx1"/>
              </a:solidFill>
            </a:endParaRPr>
          </a:p>
          <a:p>
            <a:pPr>
              <a:lnSpc>
                <a:spcPct val="150000"/>
              </a:lnSpc>
            </a:pPr>
            <a:r>
              <a:rPr lang="en-US" sz="2800" i="1" dirty="0" err="1">
                <a:solidFill>
                  <a:srgbClr val="FF0000"/>
                </a:solidFill>
              </a:rPr>
              <a:t>Khó</a:t>
            </a:r>
            <a:r>
              <a:rPr lang="en-US" sz="2800" i="1" dirty="0">
                <a:solidFill>
                  <a:srgbClr val="FF0000"/>
                </a:solidFill>
              </a:rPr>
              <a:t> </a:t>
            </a:r>
            <a:r>
              <a:rPr lang="en-US" sz="2800" i="1" dirty="0" err="1">
                <a:solidFill>
                  <a:srgbClr val="FF0000"/>
                </a:solidFill>
              </a:rPr>
              <a:t>thở</a:t>
            </a:r>
            <a:r>
              <a:rPr lang="en-US" sz="2800" i="1" dirty="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15995251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854" y="501571"/>
            <a:ext cx="8911687" cy="753929"/>
          </a:xfrm>
        </p:spPr>
        <p:txBody>
          <a:bodyPr/>
          <a:lstStyle/>
          <a:p>
            <a:r>
              <a:rPr lang="en-US" b="1" dirty="0">
                <a:solidFill>
                  <a:srgbClr val="FF0000"/>
                </a:solidFill>
              </a:rPr>
              <a:t>Nhận định NB có khó thở</a:t>
            </a:r>
          </a:p>
        </p:txBody>
      </p:sp>
      <p:sp>
        <p:nvSpPr>
          <p:cNvPr id="4" name="TextBox 3"/>
          <p:cNvSpPr txBox="1"/>
          <p:nvPr/>
        </p:nvSpPr>
        <p:spPr>
          <a:xfrm>
            <a:off x="5822576" y="1378038"/>
            <a:ext cx="6145305" cy="4662815"/>
          </a:xfrm>
          <a:prstGeom prst="rect">
            <a:avLst/>
          </a:prstGeom>
          <a:noFill/>
        </p:spPr>
        <p:txBody>
          <a:bodyPr wrap="square" rtlCol="0">
            <a:spAutoFit/>
          </a:bodyPr>
          <a:lstStyle/>
          <a:p>
            <a:pPr>
              <a:lnSpc>
                <a:spcPct val="150000"/>
              </a:lnSpc>
            </a:pPr>
            <a:r>
              <a:rPr lang="en-US" sz="2200" dirty="0">
                <a:solidFill>
                  <a:srgbClr val="FF0000"/>
                </a:solidFill>
              </a:rPr>
              <a:t>- Hoàn cảnh xuất hiện: </a:t>
            </a:r>
            <a:r>
              <a:rPr lang="en-US" sz="2200" dirty="0"/>
              <a:t>tự nhiên, sau gắng sức,</a:t>
            </a:r>
          </a:p>
          <a:p>
            <a:pPr>
              <a:lnSpc>
                <a:spcPct val="150000"/>
              </a:lnSpc>
            </a:pPr>
            <a:r>
              <a:rPr lang="en-US" sz="2200" dirty="0"/>
              <a:t>thay đổi thời tiết, tiếp xúc dị nguyên</a:t>
            </a:r>
          </a:p>
          <a:p>
            <a:pPr>
              <a:lnSpc>
                <a:spcPct val="150000"/>
              </a:lnSpc>
            </a:pPr>
            <a:r>
              <a:rPr lang="en-US" sz="2200" dirty="0">
                <a:solidFill>
                  <a:srgbClr val="FF0000"/>
                </a:solidFill>
              </a:rPr>
              <a:t>- Kiểu xuất hiện: </a:t>
            </a:r>
            <a:r>
              <a:rPr lang="en-US" sz="2200" dirty="0"/>
              <a:t>cấp tính, mạn tính</a:t>
            </a:r>
          </a:p>
          <a:p>
            <a:pPr>
              <a:lnSpc>
                <a:spcPct val="150000"/>
              </a:lnSpc>
            </a:pPr>
            <a:r>
              <a:rPr lang="en-US" sz="2200" dirty="0">
                <a:solidFill>
                  <a:srgbClr val="FF0000"/>
                </a:solidFill>
              </a:rPr>
              <a:t>- Nhịp điệu khó thở: </a:t>
            </a:r>
            <a:r>
              <a:rPr lang="en-US" sz="2200" dirty="0"/>
              <a:t>tần số, thì thở</a:t>
            </a:r>
          </a:p>
          <a:p>
            <a:pPr>
              <a:lnSpc>
                <a:spcPct val="150000"/>
              </a:lnSpc>
            </a:pPr>
            <a:r>
              <a:rPr lang="en-US" sz="2200" dirty="0">
                <a:solidFill>
                  <a:srgbClr val="FF0000"/>
                </a:solidFill>
              </a:rPr>
              <a:t>- Theo vị trí:</a:t>
            </a:r>
            <a:r>
              <a:rPr lang="en-US" sz="2200" dirty="0"/>
              <a:t> khó thở khi nằm...</a:t>
            </a:r>
          </a:p>
          <a:p>
            <a:pPr>
              <a:lnSpc>
                <a:spcPct val="150000"/>
              </a:lnSpc>
            </a:pPr>
            <a:r>
              <a:rPr lang="en-US" sz="2200" dirty="0">
                <a:solidFill>
                  <a:srgbClr val="FF0000"/>
                </a:solidFill>
              </a:rPr>
              <a:t>- Đặc điểm: </a:t>
            </a:r>
            <a:r>
              <a:rPr lang="en-US" sz="2200" dirty="0"/>
              <a:t>từng cơn hay liên tục tăng dần</a:t>
            </a:r>
          </a:p>
          <a:p>
            <a:pPr>
              <a:lnSpc>
                <a:spcPct val="150000"/>
              </a:lnSpc>
            </a:pPr>
            <a:r>
              <a:rPr lang="en-US" sz="2200" dirty="0">
                <a:solidFill>
                  <a:srgbClr val="FF0000"/>
                </a:solidFill>
              </a:rPr>
              <a:t>- Mức độ khó thở</a:t>
            </a:r>
          </a:p>
          <a:p>
            <a:pPr>
              <a:lnSpc>
                <a:spcPct val="150000"/>
              </a:lnSpc>
            </a:pPr>
            <a:r>
              <a:rPr lang="en-US" sz="2200" dirty="0">
                <a:solidFill>
                  <a:srgbClr val="FF0000"/>
                </a:solidFill>
              </a:rPr>
              <a:t>- TC kèm theo: </a:t>
            </a:r>
            <a:r>
              <a:rPr lang="en-US" sz="2200" dirty="0"/>
              <a:t>tím tái, ho, đau ngực, khạc đờm</a:t>
            </a:r>
          </a:p>
          <a:p>
            <a:pPr>
              <a:lnSpc>
                <a:spcPct val="150000"/>
              </a:lnSpc>
            </a:pPr>
            <a:r>
              <a:rPr lang="en-US" sz="2200" dirty="0">
                <a:solidFill>
                  <a:srgbClr val="FF0000"/>
                </a:solidFill>
              </a:rPr>
              <a:t>- Tiền sử: </a:t>
            </a:r>
            <a:r>
              <a:rPr lang="en-US" sz="2200" dirty="0"/>
              <a:t>bản thân, gia đình</a:t>
            </a:r>
          </a:p>
        </p:txBody>
      </p:sp>
      <p:pic>
        <p:nvPicPr>
          <p:cNvPr id="3" name="Picture 2"/>
          <p:cNvPicPr>
            <a:picLocks noChangeAspect="1"/>
          </p:cNvPicPr>
          <p:nvPr/>
        </p:nvPicPr>
        <p:blipFill>
          <a:blip r:embed="rId2"/>
          <a:stretch>
            <a:fillRect/>
          </a:stretch>
        </p:blipFill>
        <p:spPr>
          <a:xfrm>
            <a:off x="1252257" y="1378038"/>
            <a:ext cx="4362450" cy="4752975"/>
          </a:xfrm>
          <a:prstGeom prst="rect">
            <a:avLst/>
          </a:prstGeom>
        </p:spPr>
      </p:pic>
      <p:sp>
        <p:nvSpPr>
          <p:cNvPr id="5" name="TextBox 4"/>
          <p:cNvSpPr txBox="1"/>
          <p:nvPr/>
        </p:nvSpPr>
        <p:spPr>
          <a:xfrm>
            <a:off x="8027894" y="6040007"/>
            <a:ext cx="3392275" cy="461665"/>
          </a:xfrm>
          <a:prstGeom prst="rect">
            <a:avLst/>
          </a:prstGeom>
          <a:noFill/>
        </p:spPr>
        <p:txBody>
          <a:bodyPr wrap="none" rtlCol="0">
            <a:spAutoFit/>
          </a:bodyPr>
          <a:lstStyle/>
          <a:p>
            <a:r>
              <a:rPr lang="en-US" sz="2400" b="1" dirty="0"/>
              <a:t>Can thiệp điều dưỡng</a:t>
            </a:r>
          </a:p>
        </p:txBody>
      </p:sp>
      <p:cxnSp>
        <p:nvCxnSpPr>
          <p:cNvPr id="7" name="Straight Arrow Connector 6"/>
          <p:cNvCxnSpPr/>
          <p:nvPr/>
        </p:nvCxnSpPr>
        <p:spPr>
          <a:xfrm>
            <a:off x="7126941" y="6266329"/>
            <a:ext cx="6051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8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6903" y="528034"/>
            <a:ext cx="10071847" cy="5966894"/>
          </a:xfrm>
        </p:spPr>
        <p:txBody>
          <a:bodyPr>
            <a:normAutofit/>
          </a:bodyPr>
          <a:lstStyle/>
          <a:p>
            <a:pPr algn="just">
              <a:lnSpc>
                <a:spcPct val="150000"/>
              </a:lnSpc>
            </a:pPr>
            <a:r>
              <a:rPr lang="it-IT" sz="3200" i="1" dirty="0">
                <a:solidFill>
                  <a:srgbClr val="FF0000"/>
                </a:solidFill>
              </a:rPr>
              <a:t>Đau ngực:</a:t>
            </a:r>
            <a:endParaRPr lang="en-US" sz="3200" dirty="0">
              <a:solidFill>
                <a:srgbClr val="FF0000"/>
              </a:solidFill>
            </a:endParaRPr>
          </a:p>
          <a:p>
            <a:pPr algn="just">
              <a:lnSpc>
                <a:spcPct val="150000"/>
              </a:lnSpc>
            </a:pPr>
            <a:r>
              <a:rPr lang="it-IT" sz="3200" dirty="0">
                <a:solidFill>
                  <a:schemeClr val="tx1"/>
                </a:solidFill>
              </a:rPr>
              <a:t>- Cách khởi phát: đau đột ngột dữ dội hay đau tăng dần dai dẳng.</a:t>
            </a:r>
            <a:endParaRPr lang="en-US" sz="3200" dirty="0">
              <a:solidFill>
                <a:schemeClr val="tx1"/>
              </a:solidFill>
            </a:endParaRPr>
          </a:p>
          <a:p>
            <a:pPr algn="just">
              <a:lnSpc>
                <a:spcPct val="150000"/>
              </a:lnSpc>
            </a:pPr>
            <a:r>
              <a:rPr lang="it-IT" sz="3200" dirty="0">
                <a:solidFill>
                  <a:schemeClr val="tx1"/>
                </a:solidFill>
              </a:rPr>
              <a:t>- Vị trí đau: Vị trí đau có thể gợi ý cơ quan bị tổn thương và bản chất của tổn thương.</a:t>
            </a:r>
            <a:endParaRPr lang="en-US" sz="3200" dirty="0">
              <a:solidFill>
                <a:schemeClr val="tx1"/>
              </a:solidFill>
            </a:endParaRPr>
          </a:p>
          <a:p>
            <a:pPr algn="just">
              <a:lnSpc>
                <a:spcPct val="150000"/>
              </a:lnSpc>
            </a:pPr>
            <a:r>
              <a:rPr lang="it-IT" sz="3200" dirty="0">
                <a:solidFill>
                  <a:schemeClr val="tx1"/>
                </a:solidFill>
              </a:rPr>
              <a:t>- Sự thay đổi của đau ngực với các cử động hô hấp</a:t>
            </a:r>
            <a:endParaRPr lang="en-US" sz="3200" dirty="0">
              <a:solidFill>
                <a:schemeClr val="tx1"/>
              </a:solidFill>
            </a:endParaRPr>
          </a:p>
          <a:p>
            <a:pPr algn="just">
              <a:lnSpc>
                <a:spcPct val="150000"/>
              </a:lnSpc>
            </a:pPr>
            <a:endParaRPr lang="en-US" sz="3200" dirty="0">
              <a:solidFill>
                <a:schemeClr val="tx1"/>
              </a:solidFill>
            </a:endParaRPr>
          </a:p>
        </p:txBody>
      </p:sp>
    </p:spTree>
    <p:extLst>
      <p:ext uri="{BB962C8B-B14F-4D97-AF65-F5344CB8AC3E}">
        <p14:creationId xmlns:p14="http://schemas.microsoft.com/office/powerpoint/2010/main" val="31285904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255" y="651004"/>
            <a:ext cx="8911687" cy="707149"/>
          </a:xfrm>
        </p:spPr>
        <p:txBody>
          <a:bodyPr/>
          <a:lstStyle/>
          <a:p>
            <a:r>
              <a:rPr lang="en-US" b="1" dirty="0">
                <a:solidFill>
                  <a:srgbClr val="FF0000"/>
                </a:solidFill>
              </a:rPr>
              <a:t>Nhận định NB có ho</a:t>
            </a:r>
          </a:p>
        </p:txBody>
      </p:sp>
      <p:sp>
        <p:nvSpPr>
          <p:cNvPr id="3" name="Content Placeholder 2"/>
          <p:cNvSpPr>
            <a:spLocks noGrp="1"/>
          </p:cNvSpPr>
          <p:nvPr>
            <p:ph idx="1"/>
          </p:nvPr>
        </p:nvSpPr>
        <p:spPr>
          <a:xfrm>
            <a:off x="981636" y="1479176"/>
            <a:ext cx="7073152" cy="5136776"/>
          </a:xfrm>
        </p:spPr>
        <p:txBody>
          <a:bodyPr>
            <a:noAutofit/>
          </a:bodyPr>
          <a:lstStyle/>
          <a:p>
            <a:pPr>
              <a:lnSpc>
                <a:spcPct val="150000"/>
              </a:lnSpc>
            </a:pPr>
            <a:r>
              <a:rPr lang="it-IT" sz="2400" b="1" dirty="0">
                <a:solidFill>
                  <a:schemeClr val="tx1"/>
                </a:solidFill>
              </a:rPr>
              <a:t>- Hoàn cảnh: </a:t>
            </a:r>
            <a:r>
              <a:rPr lang="it-IT" sz="2400" dirty="0">
                <a:solidFill>
                  <a:schemeClr val="tx1"/>
                </a:solidFill>
              </a:rPr>
              <a:t>Tự phát, khi gắng sức, thay đổi tư thế, khi nuốt </a:t>
            </a:r>
          </a:p>
          <a:p>
            <a:pPr>
              <a:lnSpc>
                <a:spcPct val="150000"/>
              </a:lnSpc>
            </a:pPr>
            <a:r>
              <a:rPr lang="it-IT" sz="2400" b="1" dirty="0">
                <a:solidFill>
                  <a:schemeClr val="tx1"/>
                </a:solidFill>
              </a:rPr>
              <a:t>- Thời gian: </a:t>
            </a:r>
            <a:r>
              <a:rPr lang="it-IT" sz="2400" dirty="0">
                <a:solidFill>
                  <a:schemeClr val="tx1"/>
                </a:solidFill>
              </a:rPr>
              <a:t>Sáng ngủ dậy, ban ngày hay ho đêm.</a:t>
            </a:r>
            <a:endParaRPr lang="en-US" sz="2400" dirty="0">
              <a:solidFill>
                <a:schemeClr val="tx1"/>
              </a:solidFill>
            </a:endParaRPr>
          </a:p>
          <a:p>
            <a:pPr>
              <a:lnSpc>
                <a:spcPct val="150000"/>
              </a:lnSpc>
            </a:pPr>
            <a:r>
              <a:rPr lang="it-IT" sz="2400" b="1" dirty="0">
                <a:solidFill>
                  <a:schemeClr val="tx1"/>
                </a:solidFill>
              </a:rPr>
              <a:t>- Ho kịch phát hoặc dai dẳng, mạn tính: </a:t>
            </a:r>
            <a:r>
              <a:rPr lang="it-IT" sz="2400" dirty="0">
                <a:solidFill>
                  <a:schemeClr val="tx1"/>
                </a:solidFill>
              </a:rPr>
              <a:t>Ho mạn tính là ho kéo dài trên 3 tuần</a:t>
            </a:r>
            <a:endParaRPr lang="en-US" sz="2400" dirty="0">
              <a:solidFill>
                <a:schemeClr val="tx1"/>
              </a:solidFill>
            </a:endParaRPr>
          </a:p>
          <a:p>
            <a:pPr>
              <a:lnSpc>
                <a:spcPct val="150000"/>
              </a:lnSpc>
            </a:pPr>
            <a:r>
              <a:rPr lang="it-IT" sz="2400" b="1" dirty="0">
                <a:solidFill>
                  <a:schemeClr val="tx1"/>
                </a:solidFill>
              </a:rPr>
              <a:t>- Nhịp điệu: </a:t>
            </a:r>
            <a:r>
              <a:rPr lang="it-IT" sz="2400" dirty="0">
                <a:solidFill>
                  <a:schemeClr val="tx1"/>
                </a:solidFill>
              </a:rPr>
              <a:t>Ho thành cơn hay ho húng hắng.</a:t>
            </a:r>
            <a:endParaRPr lang="en-US" sz="2400" dirty="0">
              <a:solidFill>
                <a:schemeClr val="tx1"/>
              </a:solidFill>
            </a:endParaRPr>
          </a:p>
          <a:p>
            <a:pPr>
              <a:lnSpc>
                <a:spcPct val="150000"/>
              </a:lnSpc>
            </a:pPr>
            <a:r>
              <a:rPr lang="it-IT" sz="2400" b="1" dirty="0">
                <a:solidFill>
                  <a:schemeClr val="tx1"/>
                </a:solidFill>
              </a:rPr>
              <a:t>- Âm sắc: </a:t>
            </a:r>
            <a:r>
              <a:rPr lang="it-IT" sz="2400" dirty="0">
                <a:solidFill>
                  <a:schemeClr val="tx1"/>
                </a:solidFill>
              </a:rPr>
              <a:t>Cao hoặc trầm, ho khàn, ho giọng đôi</a:t>
            </a:r>
          </a:p>
          <a:p>
            <a:pPr>
              <a:lnSpc>
                <a:spcPct val="150000"/>
              </a:lnSpc>
            </a:pPr>
            <a:r>
              <a:rPr lang="it-IT" sz="2400" b="1" dirty="0">
                <a:solidFill>
                  <a:schemeClr val="tx1"/>
                </a:solidFill>
              </a:rPr>
              <a:t>- Ho khan hay có đờm</a:t>
            </a:r>
            <a:endParaRPr lang="en-US" sz="2400" dirty="0">
              <a:solidFill>
                <a:schemeClr val="tx1"/>
              </a:solidFill>
            </a:endParaRPr>
          </a:p>
        </p:txBody>
      </p:sp>
      <p:pic>
        <p:nvPicPr>
          <p:cNvPr id="4" name="Picture 3"/>
          <p:cNvPicPr>
            <a:picLocks noChangeAspect="1"/>
          </p:cNvPicPr>
          <p:nvPr/>
        </p:nvPicPr>
        <p:blipFill>
          <a:blip r:embed="rId2"/>
          <a:stretch>
            <a:fillRect/>
          </a:stretch>
        </p:blipFill>
        <p:spPr>
          <a:xfrm>
            <a:off x="8256494" y="1680881"/>
            <a:ext cx="3569769" cy="4564205"/>
          </a:xfrm>
          <a:prstGeom prst="rect">
            <a:avLst/>
          </a:prstGeom>
        </p:spPr>
      </p:pic>
      <p:sp>
        <p:nvSpPr>
          <p:cNvPr id="5" name="TextBox 4"/>
          <p:cNvSpPr txBox="1"/>
          <p:nvPr/>
        </p:nvSpPr>
        <p:spPr>
          <a:xfrm>
            <a:off x="8027894" y="6040007"/>
            <a:ext cx="3392275" cy="461665"/>
          </a:xfrm>
          <a:prstGeom prst="rect">
            <a:avLst/>
          </a:prstGeom>
          <a:noFill/>
        </p:spPr>
        <p:txBody>
          <a:bodyPr wrap="none" rtlCol="0">
            <a:spAutoFit/>
          </a:bodyPr>
          <a:lstStyle/>
          <a:p>
            <a:r>
              <a:rPr lang="en-US" sz="2400" b="1" dirty="0"/>
              <a:t>Can thiệp điều dưỡng</a:t>
            </a:r>
          </a:p>
        </p:txBody>
      </p:sp>
      <p:cxnSp>
        <p:nvCxnSpPr>
          <p:cNvPr id="6" name="Straight Arrow Connector 5"/>
          <p:cNvCxnSpPr/>
          <p:nvPr/>
        </p:nvCxnSpPr>
        <p:spPr>
          <a:xfrm>
            <a:off x="7126941" y="6266329"/>
            <a:ext cx="6051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76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2" y="576569"/>
            <a:ext cx="8911687" cy="855066"/>
          </a:xfrm>
        </p:spPr>
        <p:txBody>
          <a:bodyPr/>
          <a:lstStyle/>
          <a:p>
            <a:r>
              <a:rPr lang="en-US" b="1" dirty="0">
                <a:solidFill>
                  <a:srgbClr val="FF0000"/>
                </a:solidFill>
              </a:rPr>
              <a:t>Nhận định NB có khạc đờm</a:t>
            </a:r>
          </a:p>
        </p:txBody>
      </p:sp>
      <p:sp>
        <p:nvSpPr>
          <p:cNvPr id="3" name="Content Placeholder 2"/>
          <p:cNvSpPr>
            <a:spLocks noGrp="1"/>
          </p:cNvSpPr>
          <p:nvPr>
            <p:ph idx="1"/>
          </p:nvPr>
        </p:nvSpPr>
        <p:spPr>
          <a:xfrm>
            <a:off x="1775012" y="1573305"/>
            <a:ext cx="5674659" cy="4316507"/>
          </a:xfrm>
        </p:spPr>
        <p:txBody>
          <a:bodyPr/>
          <a:lstStyle/>
          <a:p>
            <a:pPr>
              <a:lnSpc>
                <a:spcPct val="150000"/>
              </a:lnSpc>
            </a:pPr>
            <a:r>
              <a:rPr lang="it-IT" sz="2400" b="1" dirty="0">
                <a:solidFill>
                  <a:schemeClr val="tx1"/>
                </a:solidFill>
              </a:rPr>
              <a:t>Cần nhận định: </a:t>
            </a:r>
          </a:p>
          <a:p>
            <a:pPr>
              <a:lnSpc>
                <a:spcPct val="150000"/>
              </a:lnSpc>
            </a:pPr>
            <a:r>
              <a:rPr lang="it-IT" sz="2400" dirty="0">
                <a:solidFill>
                  <a:schemeClr val="tx1"/>
                </a:solidFill>
              </a:rPr>
              <a:t>- Thời gian, số lượng, màu sắc, mùi và thành phần của đờm.</a:t>
            </a:r>
            <a:endParaRPr lang="en-US" sz="2400" dirty="0">
              <a:solidFill>
                <a:schemeClr val="tx1"/>
              </a:solidFill>
            </a:endParaRPr>
          </a:p>
          <a:p>
            <a:pPr>
              <a:lnSpc>
                <a:spcPct val="150000"/>
              </a:lnSpc>
            </a:pPr>
            <a:r>
              <a:rPr lang="it-IT" sz="2400" dirty="0">
                <a:solidFill>
                  <a:schemeClr val="tx1"/>
                </a:solidFill>
              </a:rPr>
              <a:t>- Kiểu khạc đờm: dễ hay khó</a:t>
            </a:r>
            <a:endParaRPr lang="en-US" sz="2400" dirty="0">
              <a:solidFill>
                <a:schemeClr val="tx1"/>
              </a:solidFill>
            </a:endParaRPr>
          </a:p>
          <a:p>
            <a:pPr>
              <a:lnSpc>
                <a:spcPct val="150000"/>
              </a:lnSpc>
            </a:pP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8149477" y="1573304"/>
            <a:ext cx="3021555" cy="4316507"/>
          </a:xfrm>
          <a:prstGeom prst="rect">
            <a:avLst/>
          </a:prstGeom>
        </p:spPr>
      </p:pic>
      <p:sp>
        <p:nvSpPr>
          <p:cNvPr id="6" name="TextBox 5"/>
          <p:cNvSpPr txBox="1"/>
          <p:nvPr/>
        </p:nvSpPr>
        <p:spPr>
          <a:xfrm>
            <a:off x="2958353" y="4829772"/>
            <a:ext cx="3392275" cy="461665"/>
          </a:xfrm>
          <a:prstGeom prst="rect">
            <a:avLst/>
          </a:prstGeom>
          <a:noFill/>
        </p:spPr>
        <p:txBody>
          <a:bodyPr wrap="none" rtlCol="0">
            <a:spAutoFit/>
          </a:bodyPr>
          <a:lstStyle/>
          <a:p>
            <a:r>
              <a:rPr lang="en-US" sz="2400" b="1" dirty="0"/>
              <a:t>Can thiệp điều dưỡng</a:t>
            </a:r>
          </a:p>
        </p:txBody>
      </p:sp>
      <p:cxnSp>
        <p:nvCxnSpPr>
          <p:cNvPr id="7" name="Straight Arrow Connector 6"/>
          <p:cNvCxnSpPr/>
          <p:nvPr/>
        </p:nvCxnSpPr>
        <p:spPr>
          <a:xfrm>
            <a:off x="2057400" y="5056094"/>
            <a:ext cx="6051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55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631065"/>
            <a:ext cx="10071847" cy="5863863"/>
          </a:xfrm>
        </p:spPr>
        <p:txBody>
          <a:bodyPr>
            <a:normAutofit/>
          </a:bodyPr>
          <a:lstStyle/>
          <a:p>
            <a:pPr>
              <a:lnSpc>
                <a:spcPct val="150000"/>
              </a:lnSpc>
            </a:pPr>
            <a:r>
              <a:rPr lang="en-US" sz="2800" b="1" i="1" dirty="0">
                <a:solidFill>
                  <a:srgbClr val="FF0000"/>
                </a:solidFill>
              </a:rPr>
              <a:t>Ho </a:t>
            </a:r>
            <a:r>
              <a:rPr lang="en-US" sz="2800" b="1" i="1" dirty="0" err="1">
                <a:solidFill>
                  <a:srgbClr val="FF0000"/>
                </a:solidFill>
              </a:rPr>
              <a:t>ra</a:t>
            </a:r>
            <a:r>
              <a:rPr lang="en-US" sz="2800" b="1" i="1" dirty="0">
                <a:solidFill>
                  <a:srgbClr val="FF0000"/>
                </a:solidFill>
              </a:rPr>
              <a:t> </a:t>
            </a:r>
            <a:r>
              <a:rPr lang="en-US" sz="2800" b="1" i="1" dirty="0" err="1">
                <a:solidFill>
                  <a:srgbClr val="FF0000"/>
                </a:solidFill>
              </a:rPr>
              <a:t>máu</a:t>
            </a:r>
            <a:r>
              <a:rPr lang="en-US" sz="2800" b="1" i="1" dirty="0">
                <a:solidFill>
                  <a:srgbClr val="FF0000"/>
                </a:solidFill>
              </a:rPr>
              <a:t>:</a:t>
            </a:r>
            <a:endParaRPr lang="en-US" sz="2800" b="1" dirty="0">
              <a:solidFill>
                <a:srgbClr val="FF0000"/>
              </a:solidFill>
            </a:endParaRPr>
          </a:p>
          <a:p>
            <a:pPr>
              <a:lnSpc>
                <a:spcPct val="150000"/>
              </a:lnSpc>
            </a:pPr>
            <a:r>
              <a:rPr lang="en-US" sz="2800" dirty="0">
                <a:solidFill>
                  <a:schemeClr val="tx1"/>
                </a:solidFill>
              </a:rPr>
              <a:t>- </a:t>
            </a:r>
            <a:r>
              <a:rPr lang="en-US" sz="2800" dirty="0" err="1">
                <a:solidFill>
                  <a:schemeClr val="tx1"/>
                </a:solidFill>
              </a:rPr>
              <a:t>Hoàn</a:t>
            </a:r>
            <a:r>
              <a:rPr lang="en-US" sz="2800" dirty="0">
                <a:solidFill>
                  <a:schemeClr val="tx1"/>
                </a:solidFill>
              </a:rPr>
              <a:t> </a:t>
            </a:r>
            <a:r>
              <a:rPr lang="en-US" sz="2800" dirty="0" err="1">
                <a:solidFill>
                  <a:schemeClr val="tx1"/>
                </a:solidFill>
              </a:rPr>
              <a:t>cảnh</a:t>
            </a:r>
            <a:r>
              <a:rPr lang="en-US" sz="2800" dirty="0">
                <a:solidFill>
                  <a:schemeClr val="tx1"/>
                </a:solidFill>
              </a:rPr>
              <a:t> </a:t>
            </a:r>
            <a:r>
              <a:rPr lang="en-US" sz="2800" dirty="0" err="1">
                <a:solidFill>
                  <a:schemeClr val="tx1"/>
                </a:solidFill>
              </a:rPr>
              <a:t>xuất</a:t>
            </a:r>
            <a:r>
              <a:rPr lang="en-US" sz="2800" dirty="0">
                <a:solidFill>
                  <a:schemeClr val="tx1"/>
                </a:solidFill>
              </a:rPr>
              <a:t> </a:t>
            </a:r>
            <a:r>
              <a:rPr lang="en-US" sz="2800" dirty="0" err="1">
                <a:solidFill>
                  <a:schemeClr val="tx1"/>
                </a:solidFill>
              </a:rPr>
              <a:t>hiện</a:t>
            </a:r>
            <a:endParaRPr lang="en-US" sz="2800" dirty="0">
              <a:solidFill>
                <a:schemeClr val="tx1"/>
              </a:solidFill>
            </a:endParaRPr>
          </a:p>
          <a:p>
            <a:pPr>
              <a:lnSpc>
                <a:spcPct val="150000"/>
              </a:lnSpc>
            </a:pPr>
            <a:r>
              <a:rPr lang="en-US" sz="2800" dirty="0">
                <a:solidFill>
                  <a:schemeClr val="tx1"/>
                </a:solidFill>
              </a:rPr>
              <a:t>- </a:t>
            </a:r>
            <a:r>
              <a:rPr lang="en-US" sz="2800" dirty="0" err="1">
                <a:solidFill>
                  <a:schemeClr val="tx1"/>
                </a:solidFill>
              </a:rPr>
              <a:t>Tiền</a:t>
            </a:r>
            <a:r>
              <a:rPr lang="en-US" sz="2800" dirty="0">
                <a:solidFill>
                  <a:schemeClr val="tx1"/>
                </a:solidFill>
              </a:rPr>
              <a:t> </a:t>
            </a:r>
            <a:r>
              <a:rPr lang="en-US" sz="2800" dirty="0" err="1">
                <a:solidFill>
                  <a:schemeClr val="tx1"/>
                </a:solidFill>
              </a:rPr>
              <a:t>triệu</a:t>
            </a:r>
            <a:endParaRPr lang="en-US" sz="2800" dirty="0">
              <a:solidFill>
                <a:schemeClr val="tx1"/>
              </a:solidFill>
            </a:endParaRPr>
          </a:p>
          <a:p>
            <a:pPr>
              <a:lnSpc>
                <a:spcPct val="150000"/>
              </a:lnSpc>
            </a:pPr>
            <a:r>
              <a:rPr lang="en-US" sz="2800" dirty="0">
                <a:solidFill>
                  <a:schemeClr val="tx1"/>
                </a:solidFill>
              </a:rPr>
              <a:t>- </a:t>
            </a:r>
            <a:r>
              <a:rPr lang="en-US" sz="2800" dirty="0" err="1">
                <a:solidFill>
                  <a:schemeClr val="tx1"/>
                </a:solidFill>
              </a:rPr>
              <a:t>Máu</a:t>
            </a:r>
            <a:r>
              <a:rPr lang="en-US" sz="2800" dirty="0">
                <a:solidFill>
                  <a:schemeClr val="tx1"/>
                </a:solidFill>
              </a:rPr>
              <a:t> </a:t>
            </a:r>
            <a:r>
              <a:rPr lang="en-US" sz="2800" dirty="0" err="1">
                <a:solidFill>
                  <a:schemeClr val="tx1"/>
                </a:solidFill>
              </a:rPr>
              <a:t>đơn</a:t>
            </a:r>
            <a:r>
              <a:rPr lang="en-US" sz="2800" dirty="0">
                <a:solidFill>
                  <a:schemeClr val="tx1"/>
                </a:solidFill>
              </a:rPr>
              <a:t> </a:t>
            </a:r>
            <a:r>
              <a:rPr lang="en-US" sz="2800" dirty="0" err="1">
                <a:solidFill>
                  <a:schemeClr val="tx1"/>
                </a:solidFill>
              </a:rPr>
              <a:t>thuần</a:t>
            </a:r>
            <a:r>
              <a:rPr lang="en-US" sz="2800" dirty="0">
                <a:solidFill>
                  <a:schemeClr val="tx1"/>
                </a:solidFill>
              </a:rPr>
              <a:t> hay </a:t>
            </a:r>
            <a:r>
              <a:rPr lang="en-US" sz="2800" dirty="0" err="1">
                <a:solidFill>
                  <a:schemeClr val="tx1"/>
                </a:solidFill>
              </a:rPr>
              <a:t>có</a:t>
            </a:r>
            <a:r>
              <a:rPr lang="en-US" sz="2800" dirty="0">
                <a:solidFill>
                  <a:schemeClr val="tx1"/>
                </a:solidFill>
              </a:rPr>
              <a:t> </a:t>
            </a:r>
            <a:r>
              <a:rPr lang="en-US" sz="2800" dirty="0" err="1">
                <a:solidFill>
                  <a:schemeClr val="tx1"/>
                </a:solidFill>
              </a:rPr>
              <a:t>lẫn</a:t>
            </a:r>
            <a:r>
              <a:rPr lang="en-US" sz="2800" dirty="0">
                <a:solidFill>
                  <a:schemeClr val="tx1"/>
                </a:solidFill>
              </a:rPr>
              <a:t> </a:t>
            </a:r>
            <a:r>
              <a:rPr lang="en-US" sz="2800" dirty="0" err="1">
                <a:solidFill>
                  <a:schemeClr val="tx1"/>
                </a:solidFill>
              </a:rPr>
              <a:t>đờm</a:t>
            </a:r>
            <a:r>
              <a:rPr lang="en-US" sz="2800" dirty="0">
                <a:solidFill>
                  <a:schemeClr val="tx1"/>
                </a:solidFill>
              </a:rPr>
              <a:t>, </a:t>
            </a:r>
            <a:r>
              <a:rPr lang="en-US" sz="2800" dirty="0" err="1">
                <a:solidFill>
                  <a:schemeClr val="tx1"/>
                </a:solidFill>
              </a:rPr>
              <a:t>mủ</a:t>
            </a:r>
            <a:r>
              <a:rPr lang="en-US" sz="2800" dirty="0">
                <a:solidFill>
                  <a:schemeClr val="tx1"/>
                </a:solidFill>
              </a:rPr>
              <a:t>…</a:t>
            </a:r>
          </a:p>
          <a:p>
            <a:pPr>
              <a:lnSpc>
                <a:spcPct val="150000"/>
              </a:lnSpc>
            </a:pPr>
            <a:r>
              <a:rPr lang="en-US" sz="2800" dirty="0">
                <a:solidFill>
                  <a:schemeClr val="tx1"/>
                </a:solidFill>
              </a:rPr>
              <a:t>- </a:t>
            </a:r>
            <a:r>
              <a:rPr lang="en-US" sz="2800" dirty="0" err="1">
                <a:solidFill>
                  <a:schemeClr val="tx1"/>
                </a:solidFill>
              </a:rPr>
              <a:t>Đuôi</a:t>
            </a:r>
            <a:r>
              <a:rPr lang="en-US" sz="2800" dirty="0">
                <a:solidFill>
                  <a:schemeClr val="tx1"/>
                </a:solidFill>
              </a:rPr>
              <a:t> </a:t>
            </a:r>
            <a:r>
              <a:rPr lang="en-US" sz="2800" dirty="0" err="1">
                <a:solidFill>
                  <a:schemeClr val="tx1"/>
                </a:solidFill>
              </a:rPr>
              <a:t>khái</a:t>
            </a:r>
            <a:r>
              <a:rPr lang="en-US" sz="2800" dirty="0">
                <a:solidFill>
                  <a:schemeClr val="tx1"/>
                </a:solidFill>
              </a:rPr>
              <a:t> </a:t>
            </a:r>
            <a:r>
              <a:rPr lang="en-US" sz="2800" dirty="0" err="1">
                <a:solidFill>
                  <a:schemeClr val="tx1"/>
                </a:solidFill>
              </a:rPr>
              <a:t>huyết</a:t>
            </a:r>
            <a:endParaRPr lang="en-US" sz="2800" dirty="0">
              <a:solidFill>
                <a:schemeClr val="tx1"/>
              </a:solidFill>
            </a:endParaRPr>
          </a:p>
          <a:p>
            <a:pPr>
              <a:lnSpc>
                <a:spcPct val="150000"/>
              </a:lnSpc>
            </a:pPr>
            <a:endParaRPr lang="en-US" sz="2800" dirty="0">
              <a:solidFill>
                <a:schemeClr val="tx1"/>
              </a:solidFill>
            </a:endParaRPr>
          </a:p>
        </p:txBody>
      </p:sp>
    </p:spTree>
    <p:extLst>
      <p:ext uri="{BB962C8B-B14F-4D97-AF65-F5344CB8AC3E}">
        <p14:creationId xmlns:p14="http://schemas.microsoft.com/office/powerpoint/2010/main" val="393931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792" y="321972"/>
            <a:ext cx="6349284" cy="5764839"/>
          </a:xfrm>
        </p:spPr>
        <p:txBody>
          <a:bodyPr/>
          <a:lstStyle/>
          <a:p>
            <a:pPr>
              <a:lnSpc>
                <a:spcPct val="150000"/>
              </a:lnSpc>
            </a:pPr>
            <a:r>
              <a:rPr lang="vi-VN" b="1" i="1" dirty="0"/>
              <a:t>Cấu tạo</a:t>
            </a:r>
            <a:endParaRPr lang="vi-VN" dirty="0"/>
          </a:p>
          <a:p>
            <a:pPr marL="457200" indent="-457200">
              <a:lnSpc>
                <a:spcPct val="150000"/>
              </a:lnSpc>
              <a:buFontTx/>
              <a:buChar char="-"/>
            </a:pPr>
            <a:r>
              <a:rPr lang="vi-VN" dirty="0"/>
              <a:t>Gồm khung sụn, các dây chằng, các khớp và các cơ thanh quản, </a:t>
            </a:r>
          </a:p>
          <a:p>
            <a:pPr marL="457200" indent="-457200">
              <a:lnSpc>
                <a:spcPct val="150000"/>
              </a:lnSpc>
              <a:buFontTx/>
              <a:buChar char="-"/>
            </a:pPr>
            <a:r>
              <a:rPr lang="vi-VN" dirty="0"/>
              <a:t>Khung sụn gồm 3 sụn đơn: sụn giáp, sụn nhẫn và sụn nắp thanh âm</a:t>
            </a:r>
          </a:p>
          <a:p>
            <a:pPr>
              <a:lnSpc>
                <a:spcPct val="150000"/>
              </a:lnSpc>
            </a:pPr>
            <a:endParaRPr lang="vi-V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5569" y="1789928"/>
            <a:ext cx="48387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1272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661" y="579549"/>
            <a:ext cx="10071847" cy="5915379"/>
          </a:xfrm>
        </p:spPr>
        <p:txBody>
          <a:bodyPr>
            <a:normAutofit/>
          </a:bodyPr>
          <a:lstStyle/>
          <a:p>
            <a:pPr>
              <a:lnSpc>
                <a:spcPct val="150000"/>
              </a:lnSpc>
            </a:pPr>
            <a:r>
              <a:rPr lang="en-US" sz="2800" b="1" i="1" dirty="0" err="1">
                <a:solidFill>
                  <a:srgbClr val="FF0000"/>
                </a:solidFill>
              </a:rPr>
              <a:t>Ộc</a:t>
            </a:r>
            <a:r>
              <a:rPr lang="en-US" sz="2800" b="1" i="1" dirty="0">
                <a:solidFill>
                  <a:srgbClr val="FF0000"/>
                </a:solidFill>
              </a:rPr>
              <a:t> </a:t>
            </a:r>
            <a:r>
              <a:rPr lang="en-US" sz="2800" b="1" i="1" dirty="0" err="1">
                <a:solidFill>
                  <a:srgbClr val="FF0000"/>
                </a:solidFill>
              </a:rPr>
              <a:t>mủ</a:t>
            </a:r>
            <a:r>
              <a:rPr lang="en-US" sz="2800" b="1" i="1" dirty="0">
                <a:solidFill>
                  <a:srgbClr val="FF0000"/>
                </a:solidFill>
              </a:rPr>
              <a:t>:</a:t>
            </a:r>
            <a:endParaRPr lang="en-US" sz="2800" b="1" dirty="0">
              <a:solidFill>
                <a:srgbClr val="FF0000"/>
              </a:solidFill>
            </a:endParaRPr>
          </a:p>
          <a:p>
            <a:pPr>
              <a:lnSpc>
                <a:spcPct val="150000"/>
              </a:lnSpc>
            </a:pPr>
            <a:r>
              <a:rPr lang="pt-BR" sz="2800" dirty="0">
                <a:solidFill>
                  <a:schemeClr val="tx1"/>
                </a:solidFill>
              </a:rPr>
              <a:t>- Hoàn cảnh xuất hiện tình trạng ộc mủ</a:t>
            </a:r>
            <a:endParaRPr lang="en-US" sz="2800" dirty="0">
              <a:solidFill>
                <a:schemeClr val="tx1"/>
              </a:solidFill>
            </a:endParaRPr>
          </a:p>
          <a:p>
            <a:pPr>
              <a:lnSpc>
                <a:spcPct val="150000"/>
              </a:lnSpc>
            </a:pPr>
            <a:r>
              <a:rPr lang="pt-BR" sz="2800" dirty="0">
                <a:solidFill>
                  <a:schemeClr val="tx1"/>
                </a:solidFill>
              </a:rPr>
              <a:t>- Số lượng mủ/lần</a:t>
            </a:r>
            <a:endParaRPr lang="en-US" sz="2800" dirty="0">
              <a:solidFill>
                <a:schemeClr val="tx1"/>
              </a:solidFill>
            </a:endParaRPr>
          </a:p>
          <a:p>
            <a:pPr>
              <a:lnSpc>
                <a:spcPct val="150000"/>
              </a:lnSpc>
            </a:pPr>
            <a:r>
              <a:rPr lang="pt-BR" sz="2800" dirty="0">
                <a:solidFill>
                  <a:schemeClr val="tx1"/>
                </a:solidFill>
              </a:rPr>
              <a:t>- Mủ lẫn máu hoặc chất nhày hay không</a:t>
            </a:r>
            <a:endParaRPr lang="en-US" sz="2800" dirty="0">
              <a:solidFill>
                <a:schemeClr val="tx1"/>
              </a:solidFill>
            </a:endParaRPr>
          </a:p>
          <a:p>
            <a:pPr>
              <a:lnSpc>
                <a:spcPct val="150000"/>
              </a:lnSpc>
            </a:pPr>
            <a:r>
              <a:rPr lang="pt-BR" sz="2800" dirty="0">
                <a:solidFill>
                  <a:schemeClr val="tx1"/>
                </a:solidFill>
              </a:rPr>
              <a:t>- Các triệu chứng khác kèm theo</a:t>
            </a:r>
            <a:endParaRPr lang="en-US" sz="2800" dirty="0">
              <a:solidFill>
                <a:schemeClr val="tx1"/>
              </a:solidFill>
            </a:endParaRPr>
          </a:p>
          <a:p>
            <a:pPr>
              <a:lnSpc>
                <a:spcPct val="150000"/>
              </a:lnSpc>
            </a:pPr>
            <a:endParaRPr lang="en-US" sz="2800" dirty="0">
              <a:solidFill>
                <a:schemeClr val="tx1"/>
              </a:solidFill>
            </a:endParaRPr>
          </a:p>
        </p:txBody>
      </p:sp>
    </p:spTree>
    <p:extLst>
      <p:ext uri="{BB962C8B-B14F-4D97-AF65-F5344CB8AC3E}">
        <p14:creationId xmlns:p14="http://schemas.microsoft.com/office/powerpoint/2010/main" val="31230216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normAutofit/>
          </a:bodyPr>
          <a:lstStyle/>
          <a:p>
            <a:pPr algn="just">
              <a:lnSpc>
                <a:spcPct val="150000"/>
              </a:lnSpc>
            </a:pPr>
            <a:r>
              <a:rPr lang="pt-BR" sz="2400" b="1" dirty="0">
                <a:solidFill>
                  <a:schemeClr val="tx1"/>
                </a:solidFill>
              </a:rPr>
              <a:t>1.1.2. Bệnh sử</a:t>
            </a:r>
            <a:endParaRPr lang="en-US" sz="2400" dirty="0">
              <a:solidFill>
                <a:schemeClr val="tx1"/>
              </a:solidFill>
            </a:endParaRPr>
          </a:p>
          <a:p>
            <a:pPr algn="just">
              <a:lnSpc>
                <a:spcPct val="150000"/>
              </a:lnSpc>
            </a:pPr>
            <a:r>
              <a:rPr lang="en-US" sz="2400" dirty="0">
                <a:solidFill>
                  <a:schemeClr val="tx1"/>
                </a:solidFill>
              </a:rPr>
              <a:t>- </a:t>
            </a:r>
            <a:r>
              <a:rPr lang="en-US" sz="2400" dirty="0" err="1">
                <a:solidFill>
                  <a:schemeClr val="tx1"/>
                </a:solidFill>
              </a:rPr>
              <a:t>Người</a:t>
            </a:r>
            <a:r>
              <a:rPr lang="en-US" sz="2400" dirty="0">
                <a:solidFill>
                  <a:schemeClr val="tx1"/>
                </a:solidFill>
              </a:rPr>
              <a:t> ĐD </a:t>
            </a:r>
            <a:r>
              <a:rPr lang="en-US" sz="2400" dirty="0" err="1">
                <a:solidFill>
                  <a:schemeClr val="tx1"/>
                </a:solidFill>
              </a:rPr>
              <a:t>cần</a:t>
            </a:r>
            <a:r>
              <a:rPr lang="en-US" sz="2400" dirty="0">
                <a:solidFill>
                  <a:schemeClr val="tx1"/>
                </a:solidFill>
              </a:rPr>
              <a:t> </a:t>
            </a:r>
            <a:r>
              <a:rPr lang="en-US" sz="2400" dirty="0" err="1">
                <a:solidFill>
                  <a:schemeClr val="tx1"/>
                </a:solidFill>
              </a:rPr>
              <a:t>khai</a:t>
            </a:r>
            <a:r>
              <a:rPr lang="en-US" sz="2400" dirty="0">
                <a:solidFill>
                  <a:schemeClr val="tx1"/>
                </a:solidFill>
              </a:rPr>
              <a:t> </a:t>
            </a:r>
            <a:r>
              <a:rPr lang="en-US" sz="2400" dirty="0" err="1">
                <a:solidFill>
                  <a:schemeClr val="tx1"/>
                </a:solidFill>
              </a:rPr>
              <a:t>thác</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diễn</a:t>
            </a:r>
            <a:r>
              <a:rPr lang="en-US" sz="2400" dirty="0">
                <a:solidFill>
                  <a:schemeClr val="tx1"/>
                </a:solidFill>
              </a:rPr>
              <a:t> </a:t>
            </a:r>
            <a:r>
              <a:rPr lang="en-US" sz="2400" dirty="0" err="1">
                <a:solidFill>
                  <a:schemeClr val="tx1"/>
                </a:solidFill>
              </a:rPr>
              <a:t>biến</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triệu</a:t>
            </a:r>
            <a:r>
              <a:rPr lang="en-US" sz="2400" dirty="0">
                <a:solidFill>
                  <a:schemeClr val="tx1"/>
                </a:solidFill>
              </a:rPr>
              <a:t> </a:t>
            </a:r>
            <a:r>
              <a:rPr lang="en-US" sz="2400" dirty="0" err="1">
                <a:solidFill>
                  <a:schemeClr val="tx1"/>
                </a:solidFill>
              </a:rPr>
              <a:t>chứng</a:t>
            </a:r>
            <a:r>
              <a:rPr lang="en-US" sz="2400" dirty="0">
                <a:solidFill>
                  <a:schemeClr val="tx1"/>
                </a:solidFill>
              </a:rPr>
              <a:t> </a:t>
            </a:r>
            <a:r>
              <a:rPr lang="en-US" sz="2400" dirty="0" err="1">
                <a:solidFill>
                  <a:schemeClr val="tx1"/>
                </a:solidFill>
              </a:rPr>
              <a:t>cơ</a:t>
            </a:r>
            <a:r>
              <a:rPr lang="en-US" sz="2400" dirty="0">
                <a:solidFill>
                  <a:schemeClr val="tx1"/>
                </a:solidFill>
              </a:rPr>
              <a:t> </a:t>
            </a:r>
            <a:r>
              <a:rPr lang="en-US" sz="2400" dirty="0" err="1">
                <a:solidFill>
                  <a:schemeClr val="tx1"/>
                </a:solidFill>
              </a:rPr>
              <a:t>năng</a:t>
            </a:r>
            <a:r>
              <a:rPr lang="en-US" sz="2400" dirty="0">
                <a:solidFill>
                  <a:schemeClr val="tx1"/>
                </a:solidFill>
              </a:rPr>
              <a:t> </a:t>
            </a:r>
            <a:r>
              <a:rPr lang="en-US" sz="2400" dirty="0" err="1">
                <a:solidFill>
                  <a:schemeClr val="tx1"/>
                </a:solidFill>
              </a:rPr>
              <a:t>của</a:t>
            </a:r>
            <a:r>
              <a:rPr lang="en-US" sz="2400" dirty="0">
                <a:solidFill>
                  <a:schemeClr val="tx1"/>
                </a:solidFill>
              </a:rPr>
              <a:t> NB </a:t>
            </a:r>
            <a:r>
              <a:rPr lang="en-US" sz="2400" dirty="0" err="1">
                <a:solidFill>
                  <a:schemeClr val="tx1"/>
                </a:solidFill>
              </a:rPr>
              <a:t>từ</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xuất</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cho</a:t>
            </a:r>
            <a:r>
              <a:rPr lang="en-US" sz="2400" dirty="0">
                <a:solidFill>
                  <a:schemeClr val="tx1"/>
                </a:solidFill>
              </a:rPr>
              <a:t> </a:t>
            </a:r>
            <a:r>
              <a:rPr lang="en-US" sz="2400" dirty="0" err="1">
                <a:solidFill>
                  <a:schemeClr val="tx1"/>
                </a:solidFill>
              </a:rPr>
              <a:t>tới</a:t>
            </a:r>
            <a:r>
              <a:rPr lang="en-US" sz="2400" dirty="0">
                <a:solidFill>
                  <a:schemeClr val="tx1"/>
                </a:solidFill>
              </a:rPr>
              <a:t> </a:t>
            </a:r>
            <a:r>
              <a:rPr lang="en-US" sz="2400" dirty="0" err="1">
                <a:solidFill>
                  <a:schemeClr val="tx1"/>
                </a:solidFill>
              </a:rPr>
              <a:t>thời</a:t>
            </a:r>
            <a:r>
              <a:rPr lang="en-US" sz="2400" dirty="0">
                <a:solidFill>
                  <a:schemeClr val="tx1"/>
                </a:solidFill>
              </a:rPr>
              <a:t> </a:t>
            </a:r>
            <a:r>
              <a:rPr lang="en-US" sz="2400" dirty="0" err="1">
                <a:solidFill>
                  <a:schemeClr val="tx1"/>
                </a:solidFill>
              </a:rPr>
              <a:t>điểm</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định</a:t>
            </a:r>
            <a:r>
              <a:rPr lang="en-US" sz="2400" dirty="0">
                <a:solidFill>
                  <a:schemeClr val="tx1"/>
                </a:solidFill>
              </a:rPr>
              <a:t>.</a:t>
            </a:r>
          </a:p>
          <a:p>
            <a:pPr algn="just">
              <a:lnSpc>
                <a:spcPct val="150000"/>
              </a:lnSpc>
            </a:pPr>
            <a:r>
              <a:rPr lang="en-US" sz="2400" dirty="0">
                <a:solidFill>
                  <a:schemeClr val="tx1"/>
                </a:solidFill>
              </a:rPr>
              <a:t>- </a:t>
            </a:r>
            <a:r>
              <a:rPr lang="en-US" sz="2400" dirty="0" err="1">
                <a:solidFill>
                  <a:schemeClr val="tx1"/>
                </a:solidFill>
              </a:rPr>
              <a:t>Với</a:t>
            </a:r>
            <a:r>
              <a:rPr lang="en-US" sz="2400" dirty="0">
                <a:solidFill>
                  <a:schemeClr val="tx1"/>
                </a:solidFill>
              </a:rPr>
              <a:t> </a:t>
            </a:r>
            <a:r>
              <a:rPr lang="en-US" sz="2400" dirty="0" err="1">
                <a:solidFill>
                  <a:schemeClr val="tx1"/>
                </a:solidFill>
              </a:rPr>
              <a:t>mỗi</a:t>
            </a:r>
            <a:r>
              <a:rPr lang="en-US" sz="2400" dirty="0">
                <a:solidFill>
                  <a:schemeClr val="tx1"/>
                </a:solidFill>
              </a:rPr>
              <a:t> </a:t>
            </a:r>
            <a:r>
              <a:rPr lang="en-US" sz="2400" dirty="0" err="1">
                <a:solidFill>
                  <a:schemeClr val="tx1"/>
                </a:solidFill>
              </a:rPr>
              <a:t>triệu</a:t>
            </a:r>
            <a:r>
              <a:rPr lang="en-US" sz="2400" dirty="0">
                <a:solidFill>
                  <a:schemeClr val="tx1"/>
                </a:solidFill>
              </a:rPr>
              <a:t> </a:t>
            </a:r>
            <a:r>
              <a:rPr lang="en-US" sz="2400" dirty="0" err="1">
                <a:solidFill>
                  <a:schemeClr val="tx1"/>
                </a:solidFill>
              </a:rPr>
              <a:t>chứng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mô</a:t>
            </a:r>
            <a:r>
              <a:rPr lang="en-US" sz="2400" dirty="0">
                <a:solidFill>
                  <a:schemeClr val="tx1"/>
                </a:solidFill>
              </a:rPr>
              <a:t> </a:t>
            </a:r>
            <a:r>
              <a:rPr lang="en-US" sz="2400" dirty="0" err="1">
                <a:solidFill>
                  <a:schemeClr val="tx1"/>
                </a:solidFill>
              </a:rPr>
              <a:t>tả</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hoàn</a:t>
            </a:r>
            <a:r>
              <a:rPr lang="en-US" sz="2400" dirty="0">
                <a:solidFill>
                  <a:schemeClr val="tx1"/>
                </a:solidFill>
              </a:rPr>
              <a:t> </a:t>
            </a:r>
            <a:r>
              <a:rPr lang="en-US" sz="2400" dirty="0" err="1">
                <a:solidFill>
                  <a:schemeClr val="tx1"/>
                </a:solidFill>
              </a:rPr>
              <a:t>cảnh</a:t>
            </a:r>
            <a:r>
              <a:rPr lang="en-US" sz="2400" dirty="0">
                <a:solidFill>
                  <a:schemeClr val="tx1"/>
                </a:solidFill>
              </a:rPr>
              <a:t> </a:t>
            </a:r>
            <a:r>
              <a:rPr lang="en-US" sz="2400" dirty="0" err="1">
                <a:solidFill>
                  <a:schemeClr val="tx1"/>
                </a:solidFill>
              </a:rPr>
              <a:t>xuất</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chất</a:t>
            </a:r>
            <a:r>
              <a:rPr lang="en-US" sz="2400" dirty="0">
                <a:solidFill>
                  <a:schemeClr val="tx1"/>
                </a:solidFill>
              </a:rPr>
              <a:t>, </a:t>
            </a:r>
            <a:r>
              <a:rPr lang="en-US" sz="2400" dirty="0" err="1">
                <a:solidFill>
                  <a:schemeClr val="tx1"/>
                </a:solidFill>
              </a:rPr>
              <a:t>diễn</a:t>
            </a:r>
            <a:r>
              <a:rPr lang="en-US" sz="2400" dirty="0">
                <a:solidFill>
                  <a:schemeClr val="tx1"/>
                </a:solidFill>
              </a:rPr>
              <a:t> </a:t>
            </a:r>
            <a:r>
              <a:rPr lang="en-US" sz="2400" dirty="0" err="1">
                <a:solidFill>
                  <a:schemeClr val="tx1"/>
                </a:solidFill>
              </a:rPr>
              <a:t>biến</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yếu</a:t>
            </a:r>
            <a:r>
              <a:rPr lang="en-US" sz="2400" dirty="0">
                <a:solidFill>
                  <a:schemeClr val="tx1"/>
                </a:solidFill>
              </a:rPr>
              <a:t> </a:t>
            </a:r>
            <a:r>
              <a:rPr lang="en-US" sz="2400" dirty="0" err="1">
                <a:solidFill>
                  <a:schemeClr val="tx1"/>
                </a:solidFill>
              </a:rPr>
              <a:t>tố</a:t>
            </a:r>
            <a:r>
              <a:rPr lang="en-US" sz="2400" dirty="0">
                <a:solidFill>
                  <a:schemeClr val="tx1"/>
                </a:solidFill>
              </a:rPr>
              <a:t> </a:t>
            </a:r>
            <a:r>
              <a:rPr lang="en-US" sz="2400" dirty="0" err="1">
                <a:solidFill>
                  <a:schemeClr val="tx1"/>
                </a:solidFill>
              </a:rPr>
              <a:t>liên</a:t>
            </a:r>
            <a:r>
              <a:rPr lang="en-US" sz="2400" dirty="0">
                <a:solidFill>
                  <a:schemeClr val="tx1"/>
                </a:solidFill>
              </a:rPr>
              <a:t> </a:t>
            </a:r>
            <a:r>
              <a:rPr lang="en-US" sz="2400" dirty="0" err="1">
                <a:solidFill>
                  <a:schemeClr val="tx1"/>
                </a:solidFill>
              </a:rPr>
              <a:t>quan</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triệu</a:t>
            </a:r>
            <a:r>
              <a:rPr lang="en-US" sz="2400" dirty="0">
                <a:solidFill>
                  <a:schemeClr val="tx1"/>
                </a:solidFill>
              </a:rPr>
              <a:t> </a:t>
            </a:r>
            <a:r>
              <a:rPr lang="en-US" sz="2400" dirty="0" err="1">
                <a:solidFill>
                  <a:schemeClr val="tx1"/>
                </a:solidFill>
              </a:rPr>
              <a:t>chứng</a:t>
            </a:r>
            <a:r>
              <a:rPr lang="en-US" sz="2400" dirty="0">
                <a:solidFill>
                  <a:schemeClr val="tx1"/>
                </a:solidFill>
              </a:rPr>
              <a:t> </a:t>
            </a:r>
            <a:r>
              <a:rPr lang="en-US" sz="2400" dirty="0" err="1">
                <a:solidFill>
                  <a:schemeClr val="tx1"/>
                </a:solidFill>
              </a:rPr>
              <a:t>khác</a:t>
            </a:r>
            <a:r>
              <a:rPr lang="en-US" sz="2400" dirty="0">
                <a:solidFill>
                  <a:schemeClr val="tx1"/>
                </a:solidFill>
              </a:rPr>
              <a:t> </a:t>
            </a:r>
            <a:r>
              <a:rPr lang="en-US" sz="2400" dirty="0" err="1">
                <a:solidFill>
                  <a:schemeClr val="tx1"/>
                </a:solidFill>
              </a:rPr>
              <a:t>đi</a:t>
            </a:r>
            <a:r>
              <a:rPr lang="en-US" sz="2400" dirty="0">
                <a:solidFill>
                  <a:schemeClr val="tx1"/>
                </a:solidFill>
              </a:rPr>
              <a:t> </a:t>
            </a:r>
            <a:r>
              <a:rPr lang="en-US" sz="2400" dirty="0" err="1">
                <a:solidFill>
                  <a:schemeClr val="tx1"/>
                </a:solidFill>
              </a:rPr>
              <a:t>kèm</a:t>
            </a:r>
            <a:r>
              <a:rPr lang="en-US" sz="2400" dirty="0">
                <a:solidFill>
                  <a:schemeClr val="tx1"/>
                </a:solidFill>
              </a:rPr>
              <a:t>… </a:t>
            </a:r>
          </a:p>
          <a:p>
            <a:pPr algn="just">
              <a:lnSpc>
                <a:spcPct val="150000"/>
              </a:lnSpc>
            </a:pPr>
            <a:r>
              <a:rPr lang="en-US" sz="2400" dirty="0">
                <a:solidFill>
                  <a:schemeClr val="tx1"/>
                </a:solidFill>
              </a:rPr>
              <a:t>- </a:t>
            </a:r>
            <a:r>
              <a:rPr lang="en-US" sz="2400" dirty="0" err="1">
                <a:solidFill>
                  <a:schemeClr val="tx1"/>
                </a:solidFill>
              </a:rPr>
              <a:t>Tại</a:t>
            </a:r>
            <a:r>
              <a:rPr lang="en-US" sz="2400" dirty="0">
                <a:solidFill>
                  <a:schemeClr val="tx1"/>
                </a:solidFill>
              </a:rPr>
              <a:t> </a:t>
            </a:r>
            <a:r>
              <a:rPr lang="en-US" sz="2400" dirty="0" err="1">
                <a:solidFill>
                  <a:schemeClr val="tx1"/>
                </a:solidFill>
              </a:rPr>
              <a:t>thời</a:t>
            </a:r>
            <a:r>
              <a:rPr lang="en-US" sz="2400" dirty="0">
                <a:solidFill>
                  <a:schemeClr val="tx1"/>
                </a:solidFill>
              </a:rPr>
              <a:t> </a:t>
            </a:r>
            <a:r>
              <a:rPr lang="en-US" sz="2400" dirty="0" err="1">
                <a:solidFill>
                  <a:schemeClr val="tx1"/>
                </a:solidFill>
              </a:rPr>
              <a:t>điểm</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xác</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được</a:t>
            </a:r>
            <a:r>
              <a:rPr lang="en-US" sz="2400" dirty="0">
                <a:solidFill>
                  <a:schemeClr val="tx1"/>
                </a:solidFill>
              </a:rPr>
              <a:t> NB </a:t>
            </a:r>
            <a:r>
              <a:rPr lang="en-US" sz="2400" dirty="0" err="1">
                <a:solidFill>
                  <a:schemeClr val="tx1"/>
                </a:solidFill>
              </a:rPr>
              <a:t>còn</a:t>
            </a:r>
            <a:r>
              <a:rPr lang="en-US" sz="2400" dirty="0">
                <a:solidFill>
                  <a:schemeClr val="tx1"/>
                </a:solidFill>
              </a:rPr>
              <a:t> </a:t>
            </a:r>
            <a:r>
              <a:rPr lang="en-US" sz="2400" dirty="0" err="1">
                <a:solidFill>
                  <a:schemeClr val="tx1"/>
                </a:solidFill>
              </a:rPr>
              <a:t>tồn</a:t>
            </a:r>
            <a:r>
              <a:rPr lang="en-US" sz="2400" dirty="0">
                <a:solidFill>
                  <a:schemeClr val="tx1"/>
                </a:solidFill>
              </a:rPr>
              <a:t> </a:t>
            </a:r>
            <a:r>
              <a:rPr lang="en-US" sz="2400" dirty="0" err="1">
                <a:solidFill>
                  <a:schemeClr val="tx1"/>
                </a:solidFill>
              </a:rPr>
              <a:t>tại</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triệu</a:t>
            </a:r>
            <a:r>
              <a:rPr lang="en-US" sz="2400" dirty="0">
                <a:solidFill>
                  <a:schemeClr val="tx1"/>
                </a:solidFill>
              </a:rPr>
              <a:t> </a:t>
            </a:r>
            <a:r>
              <a:rPr lang="en-US" sz="2400" dirty="0" err="1">
                <a:solidFill>
                  <a:schemeClr val="tx1"/>
                </a:solidFill>
              </a:rPr>
              <a:t>chứng</a:t>
            </a:r>
            <a:r>
              <a:rPr lang="en-US" sz="2400" dirty="0">
                <a:solidFill>
                  <a:schemeClr val="tx1"/>
                </a:solidFill>
              </a:rPr>
              <a:t> </a:t>
            </a:r>
            <a:r>
              <a:rPr lang="en-US" sz="2400" dirty="0" err="1">
                <a:solidFill>
                  <a:schemeClr val="tx1"/>
                </a:solidFill>
              </a:rPr>
              <a:t>nào</a:t>
            </a:r>
            <a:r>
              <a:rPr lang="en-US" sz="2400" dirty="0">
                <a:solidFill>
                  <a:schemeClr val="tx1"/>
                </a:solidFill>
              </a:rPr>
              <a:t>, </a:t>
            </a:r>
            <a:r>
              <a:rPr lang="en-US" sz="2400" dirty="0" err="1">
                <a:solidFill>
                  <a:schemeClr val="tx1"/>
                </a:solidFill>
              </a:rPr>
              <a:t>xuất</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thêm</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triệu</a:t>
            </a:r>
            <a:r>
              <a:rPr lang="en-US" sz="2400" dirty="0">
                <a:solidFill>
                  <a:schemeClr val="tx1"/>
                </a:solidFill>
              </a:rPr>
              <a:t> </a:t>
            </a:r>
            <a:r>
              <a:rPr lang="en-US" sz="2400" dirty="0" err="1">
                <a:solidFill>
                  <a:schemeClr val="tx1"/>
                </a:solidFill>
              </a:rPr>
              <a:t>chứng</a:t>
            </a:r>
            <a:r>
              <a:rPr lang="en-US" sz="2400" dirty="0">
                <a:solidFill>
                  <a:schemeClr val="tx1"/>
                </a:solidFill>
              </a:rPr>
              <a:t> </a:t>
            </a:r>
            <a:r>
              <a:rPr lang="en-US" sz="2400" dirty="0" err="1">
                <a:solidFill>
                  <a:schemeClr val="tx1"/>
                </a:solidFill>
              </a:rPr>
              <a:t>mới</a:t>
            </a:r>
            <a:r>
              <a:rPr lang="en-US" sz="2400" dirty="0">
                <a:solidFill>
                  <a:schemeClr val="tx1"/>
                </a:solidFill>
              </a:rPr>
              <a:t> </a:t>
            </a:r>
            <a:r>
              <a:rPr lang="en-US" sz="2400" dirty="0" err="1">
                <a:solidFill>
                  <a:schemeClr val="tx1"/>
                </a:solidFill>
              </a:rPr>
              <a:t>nào</a:t>
            </a:r>
            <a:r>
              <a:rPr lang="en-US" sz="2400" dirty="0">
                <a:solidFill>
                  <a:schemeClr val="tx1"/>
                </a:solidFill>
              </a:rPr>
              <a:t>…</a:t>
            </a:r>
          </a:p>
          <a:p>
            <a:pPr algn="just">
              <a:lnSpc>
                <a:spcPct val="150000"/>
              </a:lnSpc>
            </a:pPr>
            <a:r>
              <a:rPr lang="en-US" sz="2400" dirty="0">
                <a:solidFill>
                  <a:schemeClr val="tx1"/>
                </a:solidFill>
              </a:rPr>
              <a:t>- </a:t>
            </a:r>
            <a:r>
              <a:rPr lang="en-US" sz="2400" dirty="0" err="1">
                <a:solidFill>
                  <a:schemeClr val="tx1"/>
                </a:solidFill>
              </a:rPr>
              <a:t>Khai</a:t>
            </a:r>
            <a:r>
              <a:rPr lang="en-US" sz="2400" dirty="0">
                <a:solidFill>
                  <a:schemeClr val="tx1"/>
                </a:solidFill>
              </a:rPr>
              <a:t> </a:t>
            </a:r>
            <a:r>
              <a:rPr lang="en-US" sz="2400" dirty="0" err="1">
                <a:solidFill>
                  <a:schemeClr val="tx1"/>
                </a:solidFill>
              </a:rPr>
              <a:t>thác</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bất</a:t>
            </a:r>
            <a:r>
              <a:rPr lang="en-US" sz="2400" dirty="0">
                <a:solidFill>
                  <a:schemeClr val="tx1"/>
                </a:solidFill>
              </a:rPr>
              <a:t> </a:t>
            </a:r>
            <a:r>
              <a:rPr lang="en-US" sz="2400" dirty="0" err="1">
                <a:solidFill>
                  <a:schemeClr val="tx1"/>
                </a:solidFill>
              </a:rPr>
              <a:t>thường</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nhu</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cơ</a:t>
            </a:r>
            <a:r>
              <a:rPr lang="en-US" sz="2400" dirty="0">
                <a:solidFill>
                  <a:schemeClr val="tx1"/>
                </a:solidFill>
              </a:rPr>
              <a:t> </a:t>
            </a:r>
            <a:r>
              <a:rPr lang="en-US" sz="2400" dirty="0" err="1">
                <a:solidFill>
                  <a:schemeClr val="tx1"/>
                </a:solidFill>
              </a:rPr>
              <a:t>bản</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người</a:t>
            </a:r>
            <a:r>
              <a:rPr lang="en-US" sz="2400" dirty="0">
                <a:solidFill>
                  <a:schemeClr val="tx1"/>
                </a:solidFill>
              </a:rPr>
              <a:t> </a:t>
            </a:r>
            <a:r>
              <a:rPr lang="en-US" sz="2400" dirty="0" err="1">
                <a:solidFill>
                  <a:schemeClr val="tx1"/>
                </a:solidFill>
              </a:rPr>
              <a:t>bệnh</a:t>
            </a:r>
            <a:r>
              <a:rPr lang="en-US" sz="2400" dirty="0">
                <a:solidFill>
                  <a:schemeClr val="tx1"/>
                </a:solidFill>
              </a:rPr>
              <a:t>: </a:t>
            </a:r>
            <a:r>
              <a:rPr lang="en-US" sz="2400" dirty="0" err="1">
                <a:solidFill>
                  <a:schemeClr val="tx1"/>
                </a:solidFill>
              </a:rPr>
              <a:t>Chế</a:t>
            </a:r>
            <a:r>
              <a:rPr lang="en-US" sz="2400" dirty="0">
                <a:solidFill>
                  <a:schemeClr val="tx1"/>
                </a:solidFill>
              </a:rPr>
              <a:t> </a:t>
            </a:r>
            <a:r>
              <a:rPr lang="en-US" sz="2400" dirty="0" err="1">
                <a:solidFill>
                  <a:schemeClr val="tx1"/>
                </a:solidFill>
              </a:rPr>
              <a:t>độ</a:t>
            </a:r>
            <a:r>
              <a:rPr lang="en-US" sz="2400" dirty="0">
                <a:solidFill>
                  <a:schemeClr val="tx1"/>
                </a:solidFill>
              </a:rPr>
              <a:t> </a:t>
            </a:r>
            <a:r>
              <a:rPr lang="en-US" sz="2400" dirty="0" err="1">
                <a:solidFill>
                  <a:schemeClr val="tx1"/>
                </a:solidFill>
              </a:rPr>
              <a:t>ăn</a:t>
            </a:r>
            <a:r>
              <a:rPr lang="en-US" sz="2400" dirty="0">
                <a:solidFill>
                  <a:schemeClr val="tx1"/>
                </a:solidFill>
              </a:rPr>
              <a:t> </a:t>
            </a:r>
            <a:r>
              <a:rPr lang="en-US" sz="2400" dirty="0" err="1">
                <a:solidFill>
                  <a:schemeClr val="tx1"/>
                </a:solidFill>
              </a:rPr>
              <a:t>uống</a:t>
            </a:r>
            <a:r>
              <a:rPr lang="en-US" sz="2400" dirty="0">
                <a:solidFill>
                  <a:schemeClr val="tx1"/>
                </a:solidFill>
              </a:rPr>
              <a:t>, </a:t>
            </a:r>
            <a:r>
              <a:rPr lang="en-US" sz="2400" dirty="0" err="1">
                <a:solidFill>
                  <a:schemeClr val="tx1"/>
                </a:solidFill>
              </a:rPr>
              <a:t>chế</a:t>
            </a:r>
            <a:r>
              <a:rPr lang="en-US" sz="2400" dirty="0">
                <a:solidFill>
                  <a:schemeClr val="tx1"/>
                </a:solidFill>
              </a:rPr>
              <a:t> </a:t>
            </a:r>
            <a:r>
              <a:rPr lang="en-US" sz="2400" dirty="0" err="1">
                <a:solidFill>
                  <a:schemeClr val="tx1"/>
                </a:solidFill>
              </a:rPr>
              <a:t>độ</a:t>
            </a:r>
            <a:r>
              <a:rPr lang="en-US" sz="2400" dirty="0">
                <a:solidFill>
                  <a:schemeClr val="tx1"/>
                </a:solidFill>
              </a:rPr>
              <a:t> </a:t>
            </a:r>
            <a:r>
              <a:rPr lang="en-US" sz="2400" dirty="0" err="1">
                <a:solidFill>
                  <a:schemeClr val="tx1"/>
                </a:solidFill>
              </a:rPr>
              <a:t>vận</a:t>
            </a:r>
            <a:r>
              <a:rPr lang="en-US" sz="2400" dirty="0">
                <a:solidFill>
                  <a:schemeClr val="tx1"/>
                </a:solidFill>
              </a:rPr>
              <a:t> </a:t>
            </a:r>
            <a:r>
              <a:rPr lang="en-US" sz="2400" dirty="0" err="1">
                <a:solidFill>
                  <a:schemeClr val="tx1"/>
                </a:solidFill>
              </a:rPr>
              <a:t>động</a:t>
            </a:r>
            <a:r>
              <a:rPr lang="en-US" sz="2400" dirty="0">
                <a:solidFill>
                  <a:schemeClr val="tx1"/>
                </a:solidFill>
              </a:rPr>
              <a:t>, </a:t>
            </a:r>
            <a:r>
              <a:rPr lang="en-US" sz="2400" dirty="0" err="1">
                <a:solidFill>
                  <a:schemeClr val="tx1"/>
                </a:solidFill>
              </a:rPr>
              <a:t>chế</a:t>
            </a:r>
            <a:r>
              <a:rPr lang="en-US" sz="2400" dirty="0">
                <a:solidFill>
                  <a:schemeClr val="tx1"/>
                </a:solidFill>
              </a:rPr>
              <a:t> </a:t>
            </a:r>
            <a:r>
              <a:rPr lang="en-US" sz="2400" dirty="0" err="1">
                <a:solidFill>
                  <a:schemeClr val="tx1"/>
                </a:solidFill>
              </a:rPr>
              <a:t>độ</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hoạt</a:t>
            </a:r>
            <a:r>
              <a:rPr lang="en-US" sz="2400" dirty="0">
                <a:solidFill>
                  <a:schemeClr val="tx1"/>
                </a:solidFill>
              </a:rPr>
              <a:t>…</a:t>
            </a:r>
          </a:p>
          <a:p>
            <a:pPr algn="just">
              <a:lnSpc>
                <a:spcPct val="150000"/>
              </a:lnSpc>
            </a:pPr>
            <a:endParaRPr lang="en-US" sz="2400" dirty="0">
              <a:solidFill>
                <a:schemeClr val="tx1"/>
              </a:solidFill>
            </a:endParaRPr>
          </a:p>
        </p:txBody>
      </p:sp>
    </p:spTree>
    <p:extLst>
      <p:ext uri="{BB962C8B-B14F-4D97-AF65-F5344CB8AC3E}">
        <p14:creationId xmlns:p14="http://schemas.microsoft.com/office/powerpoint/2010/main" val="27357039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normAutofit/>
          </a:bodyPr>
          <a:lstStyle/>
          <a:p>
            <a:pPr>
              <a:lnSpc>
                <a:spcPct val="150000"/>
              </a:lnSpc>
            </a:pPr>
            <a:r>
              <a:rPr lang="en-US" sz="2000" b="1" dirty="0">
                <a:solidFill>
                  <a:schemeClr val="tx1"/>
                </a:solidFill>
              </a:rPr>
              <a:t>1.1.3. </a:t>
            </a:r>
            <a:r>
              <a:rPr lang="en-US" sz="2000" b="1" dirty="0" err="1">
                <a:solidFill>
                  <a:schemeClr val="tx1"/>
                </a:solidFill>
              </a:rPr>
              <a:t>Tiền</a:t>
            </a:r>
            <a:r>
              <a:rPr lang="en-US" sz="2000" b="1" dirty="0">
                <a:solidFill>
                  <a:schemeClr val="tx1"/>
                </a:solidFill>
              </a:rPr>
              <a:t> </a:t>
            </a:r>
            <a:r>
              <a:rPr lang="en-US" sz="2000" b="1" dirty="0" err="1">
                <a:solidFill>
                  <a:schemeClr val="tx1"/>
                </a:solidFill>
              </a:rPr>
              <a:t>sử</a:t>
            </a:r>
            <a:endParaRPr lang="en-US" sz="2000" dirty="0">
              <a:solidFill>
                <a:schemeClr val="tx1"/>
              </a:solidFill>
            </a:endParaRPr>
          </a:p>
          <a:p>
            <a:pPr>
              <a:lnSpc>
                <a:spcPct val="150000"/>
              </a:lnSpc>
            </a:pPr>
            <a:r>
              <a:rPr lang="en-US" sz="2000" b="1" i="1" dirty="0" err="1">
                <a:solidFill>
                  <a:schemeClr val="tx1"/>
                </a:solidFill>
              </a:rPr>
              <a:t>Tiền</a:t>
            </a:r>
            <a:r>
              <a:rPr lang="en-US" sz="2000" b="1" i="1" dirty="0">
                <a:solidFill>
                  <a:schemeClr val="tx1"/>
                </a:solidFill>
              </a:rPr>
              <a:t> </a:t>
            </a:r>
            <a:r>
              <a:rPr lang="en-US" sz="2000" b="1" i="1" dirty="0" err="1">
                <a:solidFill>
                  <a:schemeClr val="tx1"/>
                </a:solidFill>
              </a:rPr>
              <a:t>sử</a:t>
            </a:r>
            <a:r>
              <a:rPr lang="en-US" sz="2000" b="1" i="1" dirty="0">
                <a:solidFill>
                  <a:schemeClr val="tx1"/>
                </a:solidFill>
              </a:rPr>
              <a:t> </a:t>
            </a:r>
            <a:r>
              <a:rPr lang="en-US" sz="2000" b="1" i="1" dirty="0" err="1">
                <a:solidFill>
                  <a:schemeClr val="tx1"/>
                </a:solidFill>
              </a:rPr>
              <a:t>bản</a:t>
            </a:r>
            <a:r>
              <a:rPr lang="en-US" sz="2000" b="1" i="1" dirty="0">
                <a:solidFill>
                  <a:schemeClr val="tx1"/>
                </a:solidFill>
              </a:rPr>
              <a:t> </a:t>
            </a:r>
            <a:r>
              <a:rPr lang="en-US" sz="2000" b="1" i="1" dirty="0" err="1">
                <a:solidFill>
                  <a:schemeClr val="tx1"/>
                </a:solidFill>
              </a:rPr>
              <a:t>thân</a:t>
            </a:r>
            <a:r>
              <a:rPr lang="en-US" sz="2000" b="1" i="1" dirty="0">
                <a:solidFill>
                  <a:schemeClr val="tx1"/>
                </a:solidFill>
              </a:rPr>
              <a:t>:</a:t>
            </a:r>
            <a:endParaRPr lang="en-US" sz="2000" b="1" dirty="0">
              <a:solidFill>
                <a:schemeClr val="tx1"/>
              </a:solidFill>
            </a:endParaRPr>
          </a:p>
          <a:p>
            <a:pPr>
              <a:lnSpc>
                <a:spcPct val="150000"/>
              </a:lnSpc>
            </a:pPr>
            <a:r>
              <a:rPr lang="en-US" sz="2000" dirty="0">
                <a:solidFill>
                  <a:schemeClr val="tx1"/>
                </a:solidFill>
              </a:rPr>
              <a:t>- </a:t>
            </a:r>
            <a:r>
              <a:rPr lang="en-US" sz="2000" dirty="0" err="1">
                <a:solidFill>
                  <a:schemeClr val="tx1"/>
                </a:solidFill>
              </a:rPr>
              <a:t>Tiền</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về</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đang</a:t>
            </a:r>
            <a:r>
              <a:rPr lang="en-US" sz="2000" dirty="0">
                <a:solidFill>
                  <a:schemeClr val="tx1"/>
                </a:solidFill>
              </a:rPr>
              <a:t> </a:t>
            </a:r>
            <a:r>
              <a:rPr lang="en-US" sz="2000" dirty="0" err="1">
                <a:solidFill>
                  <a:schemeClr val="tx1"/>
                </a:solidFill>
              </a:rPr>
              <a:t>mắc</a:t>
            </a:r>
            <a:r>
              <a:rPr lang="en-US" sz="2000" dirty="0">
                <a:solidFill>
                  <a:schemeClr val="tx1"/>
                </a:solidFill>
              </a:rPr>
              <a:t>: </a:t>
            </a:r>
            <a:r>
              <a:rPr lang="en-US" sz="2000" dirty="0" err="1">
                <a:solidFill>
                  <a:schemeClr val="tx1"/>
                </a:solidFill>
              </a:rPr>
              <a:t>người</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bị</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bao</a:t>
            </a:r>
            <a:r>
              <a:rPr lang="en-US" sz="2000" dirty="0">
                <a:solidFill>
                  <a:schemeClr val="tx1"/>
                </a:solidFill>
              </a:rPr>
              <a:t> </a:t>
            </a:r>
            <a:r>
              <a:rPr lang="en-US" sz="2000" dirty="0" err="1">
                <a:solidFill>
                  <a:schemeClr val="tx1"/>
                </a:solidFill>
              </a:rPr>
              <a:t>lâu</a:t>
            </a:r>
            <a:r>
              <a:rPr lang="en-US" sz="2000" dirty="0">
                <a:solidFill>
                  <a:schemeClr val="tx1"/>
                </a:solidFill>
              </a:rPr>
              <a:t>, </a:t>
            </a:r>
            <a:r>
              <a:rPr lang="en-US" sz="2000" dirty="0" err="1">
                <a:solidFill>
                  <a:schemeClr val="tx1"/>
                </a:solidFill>
              </a:rPr>
              <a:t>tiền</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đợt</a:t>
            </a:r>
            <a:r>
              <a:rPr lang="en-US" sz="2000" dirty="0">
                <a:solidFill>
                  <a:schemeClr val="tx1"/>
                </a:solidFill>
              </a:rPr>
              <a:t> </a:t>
            </a:r>
            <a:r>
              <a:rPr lang="en-US" sz="2000" dirty="0" err="1">
                <a:solidFill>
                  <a:schemeClr val="tx1"/>
                </a:solidFill>
              </a:rPr>
              <a:t>thăm</a:t>
            </a:r>
            <a:r>
              <a:rPr lang="en-US" sz="2000" dirty="0">
                <a:solidFill>
                  <a:schemeClr val="tx1"/>
                </a:solidFill>
              </a:rPr>
              <a:t> </a:t>
            </a:r>
            <a:r>
              <a:rPr lang="en-US" sz="2000" dirty="0" err="1">
                <a:solidFill>
                  <a:schemeClr val="tx1"/>
                </a:solidFill>
              </a:rPr>
              <a:t>khám</a:t>
            </a:r>
            <a:r>
              <a:rPr lang="en-US" sz="2000" dirty="0">
                <a:solidFill>
                  <a:schemeClr val="tx1"/>
                </a:solidFill>
              </a:rPr>
              <a:t> </a:t>
            </a:r>
            <a:r>
              <a:rPr lang="en-US" sz="2000" dirty="0" err="1">
                <a:solidFill>
                  <a:schemeClr val="tx1"/>
                </a:solidFill>
              </a:rPr>
              <a:t>trước</a:t>
            </a:r>
            <a:r>
              <a:rPr lang="en-US" sz="2000" dirty="0">
                <a:solidFill>
                  <a:schemeClr val="tx1"/>
                </a:solidFill>
              </a:rPr>
              <a:t> </a:t>
            </a:r>
            <a:r>
              <a:rPr lang="en-US" sz="2000" dirty="0" err="1">
                <a:solidFill>
                  <a:schemeClr val="tx1"/>
                </a:solidFill>
              </a:rPr>
              <a:t>đây</a:t>
            </a:r>
            <a:r>
              <a:rPr lang="en-US" sz="2000" dirty="0">
                <a:solidFill>
                  <a:schemeClr val="tx1"/>
                </a:solidFill>
              </a:rPr>
              <a:t>, </a:t>
            </a:r>
            <a:r>
              <a:rPr lang="en-US" sz="2000" dirty="0" err="1">
                <a:solidFill>
                  <a:schemeClr val="tx1"/>
                </a:solidFill>
              </a:rPr>
              <a:t>tiền</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dùng</a:t>
            </a:r>
            <a:r>
              <a:rPr lang="en-US" sz="2000" dirty="0">
                <a:solidFill>
                  <a:schemeClr val="tx1"/>
                </a:solidFill>
              </a:rPr>
              <a:t> </a:t>
            </a:r>
            <a:r>
              <a:rPr lang="en-US" sz="2000" dirty="0" err="1">
                <a:solidFill>
                  <a:schemeClr val="tx1"/>
                </a:solidFill>
              </a:rPr>
              <a:t>thuốc</a:t>
            </a:r>
            <a:r>
              <a:rPr lang="en-US" sz="2000" dirty="0">
                <a:solidFill>
                  <a:schemeClr val="tx1"/>
                </a:solidFill>
              </a:rPr>
              <a:t>…</a:t>
            </a:r>
          </a:p>
          <a:p>
            <a:pPr>
              <a:lnSpc>
                <a:spcPct val="150000"/>
              </a:lnSpc>
            </a:pPr>
            <a:r>
              <a:rPr lang="en-US" sz="2000" dirty="0">
                <a:solidFill>
                  <a:schemeClr val="tx1"/>
                </a:solidFill>
              </a:rPr>
              <a:t>- </a:t>
            </a:r>
            <a:r>
              <a:rPr lang="en-US" sz="2000" dirty="0" err="1">
                <a:solidFill>
                  <a:schemeClr val="tx1"/>
                </a:solidFill>
              </a:rPr>
              <a:t>Tiền</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dị</a:t>
            </a:r>
            <a:r>
              <a:rPr lang="en-US" sz="2000" dirty="0">
                <a:solidFill>
                  <a:schemeClr val="tx1"/>
                </a:solidFill>
              </a:rPr>
              <a:t> </a:t>
            </a:r>
            <a:r>
              <a:rPr lang="en-US" sz="2000" dirty="0" err="1">
                <a:solidFill>
                  <a:schemeClr val="tx1"/>
                </a:solidFill>
              </a:rPr>
              <a:t>ứng</a:t>
            </a:r>
            <a:r>
              <a:rPr lang="en-US" sz="2000" dirty="0">
                <a:solidFill>
                  <a:schemeClr val="tx1"/>
                </a:solidFill>
              </a:rPr>
              <a:t>, </a:t>
            </a:r>
            <a:r>
              <a:rPr lang="en-US" sz="2000" dirty="0" err="1">
                <a:solidFill>
                  <a:schemeClr val="tx1"/>
                </a:solidFill>
              </a:rPr>
              <a:t>thói</a:t>
            </a:r>
            <a:r>
              <a:rPr lang="en-US" sz="2000" dirty="0">
                <a:solidFill>
                  <a:schemeClr val="tx1"/>
                </a:solidFill>
              </a:rPr>
              <a:t> </a:t>
            </a:r>
            <a:r>
              <a:rPr lang="en-US" sz="2000" dirty="0" err="1">
                <a:solidFill>
                  <a:schemeClr val="tx1"/>
                </a:solidFill>
              </a:rPr>
              <a:t>quen</a:t>
            </a:r>
            <a:r>
              <a:rPr lang="en-US" sz="2000" dirty="0">
                <a:solidFill>
                  <a:schemeClr val="tx1"/>
                </a:solidFill>
              </a:rPr>
              <a:t> </a:t>
            </a:r>
            <a:r>
              <a:rPr lang="en-US" sz="2000" dirty="0" err="1">
                <a:solidFill>
                  <a:schemeClr val="tx1"/>
                </a:solidFill>
              </a:rPr>
              <a:t>sinh</a:t>
            </a:r>
            <a:r>
              <a:rPr lang="en-US" sz="2000" dirty="0">
                <a:solidFill>
                  <a:schemeClr val="tx1"/>
                </a:solidFill>
              </a:rPr>
              <a:t> </a:t>
            </a:r>
            <a:r>
              <a:rPr lang="en-US" sz="2000" dirty="0" err="1">
                <a:solidFill>
                  <a:schemeClr val="tx1"/>
                </a:solidFill>
              </a:rPr>
              <a:t>hoạt</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hại</a:t>
            </a:r>
            <a:r>
              <a:rPr lang="en-US" sz="2000" dirty="0">
                <a:solidFill>
                  <a:schemeClr val="tx1"/>
                </a:solidFill>
              </a:rPr>
              <a:t> </a:t>
            </a:r>
            <a:r>
              <a:rPr lang="en-US" sz="2000" dirty="0" err="1">
                <a:solidFill>
                  <a:schemeClr val="tx1"/>
                </a:solidFill>
              </a:rPr>
              <a:t>cho</a:t>
            </a:r>
            <a:r>
              <a:rPr lang="en-US" sz="2000" dirty="0">
                <a:solidFill>
                  <a:schemeClr val="tx1"/>
                </a:solidFill>
              </a:rPr>
              <a:t> </a:t>
            </a:r>
            <a:r>
              <a:rPr lang="en-US" sz="2000" dirty="0" err="1">
                <a:solidFill>
                  <a:schemeClr val="tx1"/>
                </a:solidFill>
              </a:rPr>
              <a:t>người</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nghiện</a:t>
            </a:r>
            <a:r>
              <a:rPr lang="en-US" sz="2000" dirty="0">
                <a:solidFill>
                  <a:schemeClr val="tx1"/>
                </a:solidFill>
              </a:rPr>
              <a:t> </a:t>
            </a:r>
            <a:r>
              <a:rPr lang="en-US" sz="2000" dirty="0" err="1">
                <a:solidFill>
                  <a:schemeClr val="tx1"/>
                </a:solidFill>
              </a:rPr>
              <a:t>rượu</a:t>
            </a:r>
            <a:r>
              <a:rPr lang="en-US" sz="2000" dirty="0">
                <a:solidFill>
                  <a:schemeClr val="tx1"/>
                </a:solidFill>
              </a:rPr>
              <a:t>, </a:t>
            </a:r>
            <a:r>
              <a:rPr lang="en-US" sz="2000" dirty="0" err="1">
                <a:solidFill>
                  <a:schemeClr val="tx1"/>
                </a:solidFill>
              </a:rPr>
              <a:t>hút</a:t>
            </a:r>
            <a:r>
              <a:rPr lang="en-US" sz="2000" dirty="0">
                <a:solidFill>
                  <a:schemeClr val="tx1"/>
                </a:solidFill>
              </a:rPr>
              <a:t> </a:t>
            </a:r>
            <a:r>
              <a:rPr lang="en-US" sz="2000" dirty="0" err="1">
                <a:solidFill>
                  <a:schemeClr val="tx1"/>
                </a:solidFill>
              </a:rPr>
              <a:t>thuốc</a:t>
            </a:r>
            <a:r>
              <a:rPr lang="en-US" sz="2000" dirty="0">
                <a:solidFill>
                  <a:schemeClr val="tx1"/>
                </a:solidFill>
              </a:rPr>
              <a:t> </a:t>
            </a:r>
            <a:r>
              <a:rPr lang="en-US" sz="2000" dirty="0" err="1">
                <a:solidFill>
                  <a:schemeClr val="tx1"/>
                </a:solidFill>
              </a:rPr>
              <a:t>lá</a:t>
            </a:r>
            <a:r>
              <a:rPr lang="en-US" sz="2000" dirty="0">
                <a:solidFill>
                  <a:schemeClr val="tx1"/>
                </a:solidFill>
              </a:rPr>
              <a:t>…)</a:t>
            </a:r>
          </a:p>
          <a:p>
            <a:pPr>
              <a:lnSpc>
                <a:spcPct val="150000"/>
              </a:lnSpc>
            </a:pP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kèm</a:t>
            </a:r>
            <a:r>
              <a:rPr lang="en-US" sz="2000" dirty="0">
                <a:solidFill>
                  <a:schemeClr val="tx1"/>
                </a:solidFill>
              </a:rPr>
              <a:t> </a:t>
            </a:r>
            <a:r>
              <a:rPr lang="en-US" sz="2000" dirty="0" err="1">
                <a:solidFill>
                  <a:schemeClr val="tx1"/>
                </a:solidFill>
              </a:rPr>
              <a:t>theo</a:t>
            </a:r>
            <a:endParaRPr lang="en-US" sz="2000" dirty="0">
              <a:solidFill>
                <a:schemeClr val="tx1"/>
              </a:solidFill>
            </a:endParaRPr>
          </a:p>
          <a:p>
            <a:pPr>
              <a:lnSpc>
                <a:spcPct val="150000"/>
              </a:lnSpc>
            </a:pPr>
            <a:r>
              <a:rPr lang="en-US" sz="2000" b="1" i="1" dirty="0" err="1">
                <a:solidFill>
                  <a:schemeClr val="tx1"/>
                </a:solidFill>
              </a:rPr>
              <a:t>Tiền</a:t>
            </a:r>
            <a:r>
              <a:rPr lang="en-US" sz="2000" b="1" i="1" dirty="0">
                <a:solidFill>
                  <a:schemeClr val="tx1"/>
                </a:solidFill>
              </a:rPr>
              <a:t> </a:t>
            </a:r>
            <a:r>
              <a:rPr lang="en-US" sz="2000" b="1" i="1" dirty="0" err="1">
                <a:solidFill>
                  <a:schemeClr val="tx1"/>
                </a:solidFill>
              </a:rPr>
              <a:t>sử</a:t>
            </a:r>
            <a:r>
              <a:rPr lang="en-US" sz="2000" b="1" i="1" dirty="0">
                <a:solidFill>
                  <a:schemeClr val="tx1"/>
                </a:solidFill>
              </a:rPr>
              <a:t> </a:t>
            </a:r>
            <a:r>
              <a:rPr lang="en-US" sz="2000" b="1" i="1" dirty="0" err="1">
                <a:solidFill>
                  <a:schemeClr val="tx1"/>
                </a:solidFill>
              </a:rPr>
              <a:t>gia</a:t>
            </a:r>
            <a:r>
              <a:rPr lang="en-US" sz="2000" b="1" i="1" dirty="0">
                <a:solidFill>
                  <a:schemeClr val="tx1"/>
                </a:solidFill>
              </a:rPr>
              <a:t> </a:t>
            </a:r>
            <a:r>
              <a:rPr lang="en-US" sz="2000" b="1" i="1" dirty="0" err="1">
                <a:solidFill>
                  <a:schemeClr val="tx1"/>
                </a:solidFill>
              </a:rPr>
              <a:t>đình</a:t>
            </a:r>
            <a:r>
              <a:rPr lang="en-US" sz="2000" b="1" i="1" dirty="0">
                <a:solidFill>
                  <a:schemeClr val="tx1"/>
                </a:solidFill>
              </a:rPr>
              <a:t>:</a:t>
            </a:r>
            <a:endParaRPr lang="en-US" sz="2000" b="1" dirty="0">
              <a:solidFill>
                <a:schemeClr val="tx1"/>
              </a:solidFill>
            </a:endParaRPr>
          </a:p>
          <a:p>
            <a:pPr>
              <a:lnSpc>
                <a:spcPct val="150000"/>
              </a:lnSpc>
            </a:pP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lý</a:t>
            </a:r>
            <a:r>
              <a:rPr lang="en-US" sz="2000" dirty="0">
                <a:solidFill>
                  <a:schemeClr val="tx1"/>
                </a:solidFill>
              </a:rPr>
              <a:t> </a:t>
            </a:r>
            <a:r>
              <a:rPr lang="en-US" sz="2000" dirty="0" err="1">
                <a:solidFill>
                  <a:schemeClr val="tx1"/>
                </a:solidFill>
              </a:rPr>
              <a:t>liên</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đến</a:t>
            </a:r>
            <a:r>
              <a:rPr lang="en-US" sz="2000" dirty="0">
                <a:solidFill>
                  <a:schemeClr val="tx1"/>
                </a:solidFill>
              </a:rPr>
              <a:t> </a:t>
            </a:r>
            <a:r>
              <a:rPr lang="en-US" sz="2000" dirty="0" err="1">
                <a:solidFill>
                  <a:schemeClr val="tx1"/>
                </a:solidFill>
              </a:rPr>
              <a:t>tình</a:t>
            </a:r>
            <a:r>
              <a:rPr lang="en-US" sz="2000" dirty="0">
                <a:solidFill>
                  <a:schemeClr val="tx1"/>
                </a:solidFill>
              </a:rPr>
              <a:t> </a:t>
            </a:r>
            <a:r>
              <a:rPr lang="en-US" sz="2000" dirty="0" err="1">
                <a:solidFill>
                  <a:schemeClr val="tx1"/>
                </a:solidFill>
              </a:rPr>
              <a:t>trạng</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người</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lý</a:t>
            </a:r>
            <a:r>
              <a:rPr lang="en-US" sz="2000" dirty="0">
                <a:solidFill>
                  <a:schemeClr val="tx1"/>
                </a:solidFill>
              </a:rPr>
              <a:t> di </a:t>
            </a:r>
            <a:r>
              <a:rPr lang="en-US" sz="2000" dirty="0" err="1">
                <a:solidFill>
                  <a:schemeClr val="tx1"/>
                </a:solidFill>
              </a:rPr>
              <a:t>truyền</a:t>
            </a:r>
            <a:r>
              <a:rPr lang="en-US" sz="2000" dirty="0">
                <a:solidFill>
                  <a:schemeClr val="tx1"/>
                </a:solidFill>
              </a:rPr>
              <a:t> </a:t>
            </a:r>
            <a:r>
              <a:rPr lang="en-US" sz="2000" dirty="0" err="1">
                <a:solidFill>
                  <a:schemeClr val="tx1"/>
                </a:solidFill>
              </a:rPr>
              <a:t>hoặc</a:t>
            </a:r>
            <a:r>
              <a:rPr lang="en-US" sz="2000" dirty="0">
                <a:solidFill>
                  <a:schemeClr val="tx1"/>
                </a:solidFill>
              </a:rPr>
              <a:t> </a:t>
            </a:r>
            <a:r>
              <a:rPr lang="en-US" sz="2000" dirty="0" err="1">
                <a:solidFill>
                  <a:schemeClr val="tx1"/>
                </a:solidFill>
              </a:rPr>
              <a:t>bệnh</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yếu</a:t>
            </a:r>
            <a:r>
              <a:rPr lang="en-US" sz="2000" dirty="0">
                <a:solidFill>
                  <a:schemeClr val="tx1"/>
                </a:solidFill>
              </a:rPr>
              <a:t> </a:t>
            </a:r>
            <a:r>
              <a:rPr lang="en-US" sz="2000" dirty="0" err="1">
                <a:solidFill>
                  <a:schemeClr val="tx1"/>
                </a:solidFill>
              </a:rPr>
              <a:t>tố</a:t>
            </a:r>
            <a:r>
              <a:rPr lang="en-US" sz="2000" dirty="0">
                <a:solidFill>
                  <a:schemeClr val="tx1"/>
                </a:solidFill>
              </a:rPr>
              <a:t> </a:t>
            </a:r>
            <a:r>
              <a:rPr lang="en-US" sz="2000" dirty="0" err="1">
                <a:solidFill>
                  <a:schemeClr val="tx1"/>
                </a:solidFill>
              </a:rPr>
              <a:t>gia</a:t>
            </a:r>
            <a:r>
              <a:rPr lang="en-US" sz="2000" dirty="0">
                <a:solidFill>
                  <a:schemeClr val="tx1"/>
                </a:solidFill>
              </a:rPr>
              <a:t> </a:t>
            </a:r>
            <a:r>
              <a:rPr lang="en-US" sz="2000" dirty="0" err="1">
                <a:solidFill>
                  <a:schemeClr val="tx1"/>
                </a:solidFill>
              </a:rPr>
              <a:t>đình</a:t>
            </a:r>
            <a:r>
              <a:rPr lang="en-US" sz="2000" dirty="0">
                <a:solidFill>
                  <a:schemeClr val="tx1"/>
                </a:solidFill>
              </a:rPr>
              <a:t>.</a:t>
            </a:r>
          </a:p>
          <a:p>
            <a:pPr>
              <a:lnSpc>
                <a:spcPct val="150000"/>
              </a:lnSpc>
            </a:pPr>
            <a:endParaRPr lang="en-US" sz="2000" dirty="0">
              <a:solidFill>
                <a:schemeClr val="tx1"/>
              </a:solidFill>
            </a:endParaRPr>
          </a:p>
        </p:txBody>
      </p:sp>
    </p:spTree>
    <p:extLst>
      <p:ext uri="{BB962C8B-B14F-4D97-AF65-F5344CB8AC3E}">
        <p14:creationId xmlns:p14="http://schemas.microsoft.com/office/powerpoint/2010/main" val="28164267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normAutofit/>
          </a:bodyPr>
          <a:lstStyle/>
          <a:p>
            <a:pPr>
              <a:lnSpc>
                <a:spcPct val="150000"/>
              </a:lnSpc>
            </a:pPr>
            <a:r>
              <a:rPr lang="pt-BR" sz="2400" b="1" dirty="0">
                <a:solidFill>
                  <a:schemeClr val="tx1"/>
                </a:solidFill>
              </a:rPr>
              <a:t>1.2. Thăm khám</a:t>
            </a:r>
            <a:endParaRPr lang="en-US" sz="2400" dirty="0">
              <a:solidFill>
                <a:schemeClr val="tx1"/>
              </a:solidFill>
            </a:endParaRPr>
          </a:p>
          <a:p>
            <a:pPr>
              <a:lnSpc>
                <a:spcPct val="150000"/>
              </a:lnSpc>
            </a:pPr>
            <a:r>
              <a:rPr lang="pt-BR" sz="2400" b="1" dirty="0">
                <a:solidFill>
                  <a:schemeClr val="tx1"/>
                </a:solidFill>
              </a:rPr>
              <a:t>1.2.1. Toàn thân</a:t>
            </a:r>
            <a:r>
              <a:rPr lang="pt-BR" sz="2400" dirty="0">
                <a:solidFill>
                  <a:schemeClr val="tx1"/>
                </a:solidFill>
              </a:rPr>
              <a:t> (như đã hướng dẫn)</a:t>
            </a:r>
            <a:endParaRPr lang="en-US" sz="2400" dirty="0">
              <a:solidFill>
                <a:schemeClr val="tx1"/>
              </a:solidFill>
            </a:endParaRPr>
          </a:p>
          <a:p>
            <a:pPr>
              <a:lnSpc>
                <a:spcPct val="150000"/>
              </a:lnSpc>
            </a:pPr>
            <a:r>
              <a:rPr lang="pt-BR" sz="2400" b="1" dirty="0">
                <a:solidFill>
                  <a:schemeClr val="tx1"/>
                </a:solidFill>
              </a:rPr>
              <a:t>1.2.2. Khám phổi</a:t>
            </a:r>
            <a:r>
              <a:rPr lang="pt-BR" sz="2400" dirty="0">
                <a:solidFill>
                  <a:schemeClr val="tx1"/>
                </a:solidFill>
              </a:rPr>
              <a:t> ( như đã hướng dẫn)</a:t>
            </a:r>
            <a:endParaRPr lang="en-US" sz="2400" dirty="0">
              <a:solidFill>
                <a:schemeClr val="tx1"/>
              </a:solidFill>
            </a:endParaRPr>
          </a:p>
          <a:p>
            <a:pPr>
              <a:lnSpc>
                <a:spcPct val="150000"/>
              </a:lnSpc>
            </a:pPr>
            <a:r>
              <a:rPr lang="pt-BR" sz="2400" b="1" dirty="0">
                <a:solidFill>
                  <a:schemeClr val="tx1"/>
                </a:solidFill>
              </a:rPr>
              <a:t>1.2.3. Thăm khám các cơ quan khác nhằm:</a:t>
            </a:r>
            <a:endParaRPr lang="en-US" sz="2400" dirty="0">
              <a:solidFill>
                <a:schemeClr val="tx1"/>
              </a:solidFill>
            </a:endParaRPr>
          </a:p>
          <a:p>
            <a:pPr>
              <a:lnSpc>
                <a:spcPct val="150000"/>
              </a:lnSpc>
            </a:pPr>
            <a:r>
              <a:rPr lang="it-IT" sz="2400" dirty="0">
                <a:solidFill>
                  <a:schemeClr val="tx1"/>
                </a:solidFill>
              </a:rPr>
              <a:t>- Phát hiện biến chứng</a:t>
            </a:r>
            <a:endParaRPr lang="en-US" sz="2400" dirty="0">
              <a:solidFill>
                <a:schemeClr val="tx1"/>
              </a:solidFill>
            </a:endParaRPr>
          </a:p>
          <a:p>
            <a:pPr>
              <a:lnSpc>
                <a:spcPct val="150000"/>
              </a:lnSpc>
            </a:pPr>
            <a:r>
              <a:rPr lang="it-IT" sz="2400" dirty="0">
                <a:solidFill>
                  <a:schemeClr val="tx1"/>
                </a:solidFill>
              </a:rPr>
              <a:t>- Phát hiện các bệnh lý kèm theo</a:t>
            </a:r>
            <a:r>
              <a:rPr lang="it-IT" sz="2400" b="1" dirty="0">
                <a:solidFill>
                  <a:schemeClr val="tx1"/>
                </a:solidFill>
              </a:rPr>
              <a:t>	</a:t>
            </a:r>
            <a:endParaRPr lang="en-US" sz="2400" dirty="0">
              <a:solidFill>
                <a:schemeClr val="tx1"/>
              </a:solidFill>
            </a:endParaRPr>
          </a:p>
          <a:p>
            <a:pPr>
              <a:lnSpc>
                <a:spcPct val="150000"/>
              </a:lnSpc>
            </a:pPr>
            <a:endParaRPr lang="en-US" sz="2400" dirty="0">
              <a:solidFill>
                <a:schemeClr val="tx1"/>
              </a:solidFill>
            </a:endParaRPr>
          </a:p>
        </p:txBody>
      </p:sp>
    </p:spTree>
    <p:extLst>
      <p:ext uri="{BB962C8B-B14F-4D97-AF65-F5344CB8AC3E}">
        <p14:creationId xmlns:p14="http://schemas.microsoft.com/office/powerpoint/2010/main" val="11703719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767" y="228599"/>
            <a:ext cx="10465410" cy="6326747"/>
          </a:xfrm>
        </p:spPr>
        <p:txBody>
          <a:bodyPr>
            <a:normAutofit/>
          </a:bodyPr>
          <a:lstStyle/>
          <a:p>
            <a:pPr algn="just">
              <a:lnSpc>
                <a:spcPct val="150000"/>
              </a:lnSpc>
            </a:pPr>
            <a:r>
              <a:rPr lang="en-US" sz="2400" b="1" dirty="0">
                <a:solidFill>
                  <a:schemeClr val="tx1"/>
                </a:solidFill>
              </a:rPr>
              <a:t>1.3. </a:t>
            </a:r>
            <a:r>
              <a:rPr lang="en-US" sz="2400" b="1" dirty="0" err="1">
                <a:solidFill>
                  <a:schemeClr val="tx1"/>
                </a:solidFill>
              </a:rPr>
              <a:t>Tham</a:t>
            </a:r>
            <a:r>
              <a:rPr lang="en-US" sz="2400" b="1" dirty="0">
                <a:solidFill>
                  <a:schemeClr val="tx1"/>
                </a:solidFill>
              </a:rPr>
              <a:t> </a:t>
            </a:r>
            <a:r>
              <a:rPr lang="en-US" sz="2400" b="1" dirty="0" err="1">
                <a:solidFill>
                  <a:schemeClr val="tx1"/>
                </a:solidFill>
              </a:rPr>
              <a:t>khảo</a:t>
            </a:r>
            <a:r>
              <a:rPr lang="en-US" sz="2400" b="1" dirty="0">
                <a:solidFill>
                  <a:schemeClr val="tx1"/>
                </a:solidFill>
              </a:rPr>
              <a:t> </a:t>
            </a:r>
            <a:r>
              <a:rPr lang="en-US" sz="2400" b="1" dirty="0" err="1">
                <a:solidFill>
                  <a:schemeClr val="tx1"/>
                </a:solidFill>
              </a:rPr>
              <a:t>hồ</a:t>
            </a:r>
            <a:r>
              <a:rPr lang="en-US" sz="2400" b="1" dirty="0">
                <a:solidFill>
                  <a:schemeClr val="tx1"/>
                </a:solidFill>
              </a:rPr>
              <a:t> </a:t>
            </a:r>
            <a:r>
              <a:rPr lang="en-US" sz="2400" b="1" dirty="0" err="1">
                <a:solidFill>
                  <a:schemeClr val="tx1"/>
                </a:solidFill>
              </a:rPr>
              <a:t>sơ</a:t>
            </a:r>
            <a:r>
              <a:rPr lang="en-US" sz="2400" b="1" dirty="0">
                <a:solidFill>
                  <a:schemeClr val="tx1"/>
                </a:solidFill>
              </a:rPr>
              <a:t> </a:t>
            </a:r>
            <a:r>
              <a:rPr lang="en-US" sz="2400" b="1" dirty="0" err="1">
                <a:solidFill>
                  <a:schemeClr val="tx1"/>
                </a:solidFill>
              </a:rPr>
              <a:t>bệnh</a:t>
            </a:r>
            <a:r>
              <a:rPr lang="en-US" sz="2400" b="1" dirty="0">
                <a:solidFill>
                  <a:schemeClr val="tx1"/>
                </a:solidFill>
              </a:rPr>
              <a:t> </a:t>
            </a:r>
            <a:r>
              <a:rPr lang="en-US" sz="2400" b="1" dirty="0" err="1">
                <a:solidFill>
                  <a:schemeClr val="tx1"/>
                </a:solidFill>
              </a:rPr>
              <a:t>án</a:t>
            </a:r>
            <a:endParaRPr lang="en-US" sz="2400" dirty="0">
              <a:solidFill>
                <a:schemeClr val="tx1"/>
              </a:solidFill>
            </a:endParaRPr>
          </a:p>
          <a:p>
            <a:pPr algn="just">
              <a:lnSpc>
                <a:spcPct val="150000"/>
              </a:lnSpc>
            </a:pPr>
            <a:r>
              <a:rPr lang="pt-BR" sz="2400" b="1" dirty="0">
                <a:solidFill>
                  <a:schemeClr val="tx1"/>
                </a:solidFill>
              </a:rPr>
              <a:t>1.3.1. Các kết quả cận lâm sàng</a:t>
            </a:r>
            <a:endParaRPr lang="en-US" sz="2400" dirty="0">
              <a:solidFill>
                <a:schemeClr val="tx1"/>
              </a:solidFill>
            </a:endParaRPr>
          </a:p>
          <a:p>
            <a:pPr algn="just">
              <a:lnSpc>
                <a:spcPct val="150000"/>
              </a:lnSpc>
            </a:pPr>
            <a:r>
              <a:rPr lang="en-US" sz="2400" dirty="0">
                <a:solidFill>
                  <a:schemeClr val="tx1"/>
                </a:solidFill>
              </a:rPr>
              <a:t>- </a:t>
            </a:r>
            <a:r>
              <a:rPr lang="en-US" sz="2400" dirty="0" err="1">
                <a:solidFill>
                  <a:schemeClr val="tx1"/>
                </a:solidFill>
              </a:rPr>
              <a:t>Các</a:t>
            </a:r>
            <a:r>
              <a:rPr lang="en-US" sz="2400" dirty="0">
                <a:solidFill>
                  <a:schemeClr val="tx1"/>
                </a:solidFill>
              </a:rPr>
              <a:t> CLS </a:t>
            </a:r>
            <a:r>
              <a:rPr lang="en-US" sz="2400" dirty="0" err="1">
                <a:solidFill>
                  <a:schemeClr val="tx1"/>
                </a:solidFill>
              </a:rPr>
              <a:t>đánh</a:t>
            </a:r>
            <a:r>
              <a:rPr lang="en-US" sz="2400" dirty="0">
                <a:solidFill>
                  <a:schemeClr val="tx1"/>
                </a:solidFill>
              </a:rPr>
              <a:t> </a:t>
            </a:r>
            <a:r>
              <a:rPr lang="en-US" sz="2400" dirty="0" err="1">
                <a:solidFill>
                  <a:schemeClr val="tx1"/>
                </a:solidFill>
              </a:rPr>
              <a:t>giá</a:t>
            </a:r>
            <a:r>
              <a:rPr lang="en-US" sz="2400" dirty="0">
                <a:solidFill>
                  <a:schemeClr val="tx1"/>
                </a:solidFill>
              </a:rPr>
              <a:t> </a:t>
            </a:r>
            <a:r>
              <a:rPr lang="en-US" sz="2400" dirty="0" err="1">
                <a:solidFill>
                  <a:schemeClr val="tx1"/>
                </a:solidFill>
              </a:rPr>
              <a:t>tình</a:t>
            </a:r>
            <a:r>
              <a:rPr lang="en-US" sz="2400" dirty="0">
                <a:solidFill>
                  <a:schemeClr val="tx1"/>
                </a:solidFill>
              </a:rPr>
              <a:t> </a:t>
            </a:r>
            <a:r>
              <a:rPr lang="en-US" sz="2400" dirty="0" err="1">
                <a:solidFill>
                  <a:schemeClr val="tx1"/>
                </a:solidFill>
              </a:rPr>
              <a:t>trạng</a:t>
            </a:r>
            <a:r>
              <a:rPr lang="en-US" sz="2400" dirty="0">
                <a:solidFill>
                  <a:schemeClr val="tx1"/>
                </a:solidFill>
              </a:rPr>
              <a:t> </a:t>
            </a:r>
            <a:r>
              <a:rPr lang="en-US" sz="2400" dirty="0" err="1">
                <a:solidFill>
                  <a:schemeClr val="tx1"/>
                </a:solidFill>
              </a:rPr>
              <a:t>khó</a:t>
            </a:r>
            <a:r>
              <a:rPr lang="en-US" sz="2400" dirty="0">
                <a:solidFill>
                  <a:schemeClr val="tx1"/>
                </a:solidFill>
              </a:rPr>
              <a:t> </a:t>
            </a:r>
            <a:r>
              <a:rPr lang="en-US" sz="2400" dirty="0" err="1">
                <a:solidFill>
                  <a:schemeClr val="tx1"/>
                </a:solidFill>
              </a:rPr>
              <a:t>thở</a:t>
            </a:r>
            <a:r>
              <a:rPr lang="en-US" sz="2400" dirty="0">
                <a:solidFill>
                  <a:schemeClr val="tx1"/>
                </a:solidFill>
              </a:rPr>
              <a:t>: </a:t>
            </a:r>
            <a:r>
              <a:rPr lang="en-US" sz="2400" dirty="0" err="1">
                <a:solidFill>
                  <a:schemeClr val="tx1"/>
                </a:solidFill>
              </a:rPr>
              <a:t>đo</a:t>
            </a:r>
            <a:r>
              <a:rPr lang="en-US" sz="2400" dirty="0">
                <a:solidFill>
                  <a:schemeClr val="tx1"/>
                </a:solidFill>
              </a:rPr>
              <a:t> </a:t>
            </a:r>
            <a:r>
              <a:rPr lang="en-US" sz="2400" dirty="0" err="1">
                <a:solidFill>
                  <a:schemeClr val="tx1"/>
                </a:solidFill>
              </a:rPr>
              <a:t>chức</a:t>
            </a:r>
            <a:r>
              <a:rPr lang="en-US" sz="2400" dirty="0">
                <a:solidFill>
                  <a:schemeClr val="tx1"/>
                </a:solidFill>
              </a:rPr>
              <a:t> </a:t>
            </a:r>
            <a:r>
              <a:rPr lang="en-US" sz="2400" dirty="0" err="1">
                <a:solidFill>
                  <a:schemeClr val="tx1"/>
                </a:solidFill>
              </a:rPr>
              <a:t>năng</a:t>
            </a:r>
            <a:r>
              <a:rPr lang="en-US" sz="2400" dirty="0">
                <a:solidFill>
                  <a:schemeClr val="tx1"/>
                </a:solidFill>
              </a:rPr>
              <a:t> </a:t>
            </a:r>
            <a:r>
              <a:rPr lang="en-US" sz="2400" dirty="0" err="1">
                <a:solidFill>
                  <a:schemeClr val="tx1"/>
                </a:solidFill>
              </a:rPr>
              <a:t>hô</a:t>
            </a:r>
            <a:r>
              <a:rPr lang="en-US" sz="2400" dirty="0">
                <a:solidFill>
                  <a:schemeClr val="tx1"/>
                </a:solidFill>
              </a:rPr>
              <a:t> </a:t>
            </a:r>
            <a:r>
              <a:rPr lang="en-US" sz="2400" dirty="0" err="1">
                <a:solidFill>
                  <a:schemeClr val="tx1"/>
                </a:solidFill>
              </a:rPr>
              <a:t>hấp</a:t>
            </a:r>
            <a:r>
              <a:rPr lang="en-US" sz="2400" dirty="0">
                <a:solidFill>
                  <a:schemeClr val="tx1"/>
                </a:solidFill>
              </a:rPr>
              <a:t>, </a:t>
            </a:r>
            <a:r>
              <a:rPr lang="en-US" sz="2400" dirty="0" err="1">
                <a:solidFill>
                  <a:schemeClr val="tx1"/>
                </a:solidFill>
              </a:rPr>
              <a:t>khí</a:t>
            </a:r>
            <a:r>
              <a:rPr lang="en-US" sz="2400" dirty="0">
                <a:solidFill>
                  <a:schemeClr val="tx1"/>
                </a:solidFill>
              </a:rPr>
              <a:t> </a:t>
            </a:r>
            <a:r>
              <a:rPr lang="en-US" sz="2400" dirty="0" err="1">
                <a:solidFill>
                  <a:schemeClr val="tx1"/>
                </a:solidFill>
              </a:rPr>
              <a:t>máu</a:t>
            </a:r>
            <a:r>
              <a:rPr lang="en-US" sz="2400" dirty="0">
                <a:solidFill>
                  <a:schemeClr val="tx1"/>
                </a:solidFill>
              </a:rPr>
              <a:t>…</a:t>
            </a:r>
          </a:p>
          <a:p>
            <a:pPr algn="just">
              <a:lnSpc>
                <a:spcPct val="150000"/>
              </a:lnSpc>
            </a:pPr>
            <a:r>
              <a:rPr lang="en-US" sz="2400" dirty="0">
                <a:solidFill>
                  <a:schemeClr val="tx1"/>
                </a:solidFill>
              </a:rPr>
              <a:t>- </a:t>
            </a:r>
            <a:r>
              <a:rPr lang="en-US" sz="2400" dirty="0" err="1">
                <a:solidFill>
                  <a:schemeClr val="tx1"/>
                </a:solidFill>
              </a:rPr>
              <a:t>Các</a:t>
            </a:r>
            <a:r>
              <a:rPr lang="en-US" sz="2400" dirty="0">
                <a:solidFill>
                  <a:schemeClr val="tx1"/>
                </a:solidFill>
              </a:rPr>
              <a:t> CLS </a:t>
            </a:r>
            <a:r>
              <a:rPr lang="en-US" sz="2400" dirty="0" err="1">
                <a:solidFill>
                  <a:schemeClr val="tx1"/>
                </a:solidFill>
              </a:rPr>
              <a:t>giúp</a:t>
            </a:r>
            <a:r>
              <a:rPr lang="en-US" sz="2400" dirty="0">
                <a:solidFill>
                  <a:schemeClr val="tx1"/>
                </a:solidFill>
              </a:rPr>
              <a:t> </a:t>
            </a:r>
            <a:r>
              <a:rPr lang="en-US" sz="2400" dirty="0" err="1">
                <a:solidFill>
                  <a:schemeClr val="tx1"/>
                </a:solidFill>
              </a:rPr>
              <a:t>chẩn</a:t>
            </a:r>
            <a:r>
              <a:rPr lang="en-US" sz="2400" dirty="0">
                <a:solidFill>
                  <a:schemeClr val="tx1"/>
                </a:solidFill>
              </a:rPr>
              <a:t> </a:t>
            </a:r>
            <a:r>
              <a:rPr lang="en-US" sz="2400" dirty="0" err="1">
                <a:solidFill>
                  <a:schemeClr val="tx1"/>
                </a:solidFill>
              </a:rPr>
              <a:t>đoán</a:t>
            </a:r>
            <a:r>
              <a:rPr lang="en-US" sz="2400" dirty="0">
                <a:solidFill>
                  <a:schemeClr val="tx1"/>
                </a:solidFill>
              </a:rPr>
              <a:t> </a:t>
            </a:r>
            <a:r>
              <a:rPr lang="en-US" sz="2400" dirty="0" err="1">
                <a:solidFill>
                  <a:schemeClr val="tx1"/>
                </a:solidFill>
              </a:rPr>
              <a:t>nguyên</a:t>
            </a:r>
            <a:r>
              <a:rPr lang="en-US" sz="2400" dirty="0">
                <a:solidFill>
                  <a:schemeClr val="tx1"/>
                </a:solidFill>
              </a:rPr>
              <a:t> </a:t>
            </a:r>
            <a:r>
              <a:rPr lang="en-US" sz="2400" dirty="0" err="1">
                <a:solidFill>
                  <a:schemeClr val="tx1"/>
                </a:solidFill>
              </a:rPr>
              <a:t>nhân</a:t>
            </a:r>
            <a:r>
              <a:rPr lang="en-US" sz="2400" dirty="0">
                <a:solidFill>
                  <a:schemeClr val="tx1"/>
                </a:solidFill>
              </a:rPr>
              <a:t> </a:t>
            </a:r>
            <a:r>
              <a:rPr lang="en-US" sz="2400" dirty="0" err="1">
                <a:solidFill>
                  <a:schemeClr val="tx1"/>
                </a:solidFill>
              </a:rPr>
              <a:t>khó</a:t>
            </a:r>
            <a:r>
              <a:rPr lang="en-US" sz="2400" dirty="0">
                <a:solidFill>
                  <a:schemeClr val="tx1"/>
                </a:solidFill>
              </a:rPr>
              <a:t> </a:t>
            </a:r>
            <a:r>
              <a:rPr lang="en-US" sz="2400" dirty="0" err="1">
                <a:solidFill>
                  <a:schemeClr val="tx1"/>
                </a:solidFill>
              </a:rPr>
              <a:t>thở</a:t>
            </a:r>
            <a:r>
              <a:rPr lang="en-US" sz="2400" dirty="0">
                <a:solidFill>
                  <a:schemeClr val="tx1"/>
                </a:solidFill>
              </a:rPr>
              <a:t>: </a:t>
            </a:r>
            <a:r>
              <a:rPr lang="en-US" sz="2400" dirty="0" err="1">
                <a:solidFill>
                  <a:schemeClr val="tx1"/>
                </a:solidFill>
              </a:rPr>
              <a:t>Xquang</a:t>
            </a:r>
            <a:r>
              <a:rPr lang="en-US" sz="2400" dirty="0">
                <a:solidFill>
                  <a:schemeClr val="tx1"/>
                </a:solidFill>
              </a:rPr>
              <a:t>, </a:t>
            </a:r>
            <a:r>
              <a:rPr lang="en-US" sz="2400" dirty="0" err="1">
                <a:solidFill>
                  <a:schemeClr val="tx1"/>
                </a:solidFill>
              </a:rPr>
              <a:t>công</a:t>
            </a:r>
            <a:r>
              <a:rPr lang="en-US" sz="2400" dirty="0">
                <a:solidFill>
                  <a:schemeClr val="tx1"/>
                </a:solidFill>
              </a:rPr>
              <a:t> </a:t>
            </a:r>
            <a:r>
              <a:rPr lang="en-US" sz="2400" dirty="0" err="1">
                <a:solidFill>
                  <a:schemeClr val="tx1"/>
                </a:solidFill>
              </a:rPr>
              <a:t>thức</a:t>
            </a:r>
            <a:r>
              <a:rPr lang="en-US" sz="2400" dirty="0">
                <a:solidFill>
                  <a:schemeClr val="tx1"/>
                </a:solidFill>
              </a:rPr>
              <a:t> </a:t>
            </a:r>
            <a:r>
              <a:rPr lang="en-US" sz="2400" dirty="0" err="1">
                <a:solidFill>
                  <a:schemeClr val="tx1"/>
                </a:solidFill>
              </a:rPr>
              <a:t>máu</a:t>
            </a:r>
            <a:r>
              <a:rPr lang="en-US" sz="2400" dirty="0">
                <a:solidFill>
                  <a:schemeClr val="tx1"/>
                </a:solidFill>
              </a:rPr>
              <a:t>…</a:t>
            </a:r>
          </a:p>
          <a:p>
            <a:pPr algn="just">
              <a:lnSpc>
                <a:spcPct val="150000"/>
              </a:lnSpc>
            </a:pPr>
            <a:r>
              <a:rPr lang="en-US" sz="2400" dirty="0">
                <a:solidFill>
                  <a:schemeClr val="tx1"/>
                </a:solidFill>
              </a:rPr>
              <a:t>- </a:t>
            </a:r>
            <a:r>
              <a:rPr lang="en-US" sz="2400" dirty="0" err="1">
                <a:solidFill>
                  <a:schemeClr val="tx1"/>
                </a:solidFill>
              </a:rPr>
              <a:t>Các</a:t>
            </a:r>
            <a:r>
              <a:rPr lang="en-US" sz="2400" dirty="0">
                <a:solidFill>
                  <a:schemeClr val="tx1"/>
                </a:solidFill>
              </a:rPr>
              <a:t> CLS </a:t>
            </a:r>
            <a:r>
              <a:rPr lang="en-US" sz="2400" dirty="0" err="1">
                <a:solidFill>
                  <a:schemeClr val="tx1"/>
                </a:solidFill>
              </a:rPr>
              <a:t>đánh</a:t>
            </a:r>
            <a:r>
              <a:rPr lang="en-US" sz="2400" dirty="0">
                <a:solidFill>
                  <a:schemeClr val="tx1"/>
                </a:solidFill>
              </a:rPr>
              <a:t> </a:t>
            </a:r>
            <a:r>
              <a:rPr lang="en-US" sz="2400" dirty="0" err="1">
                <a:solidFill>
                  <a:schemeClr val="tx1"/>
                </a:solidFill>
              </a:rPr>
              <a:t>giá</a:t>
            </a:r>
            <a:r>
              <a:rPr lang="en-US" sz="2400" dirty="0">
                <a:solidFill>
                  <a:schemeClr val="tx1"/>
                </a:solidFill>
              </a:rPr>
              <a:t> </a:t>
            </a:r>
            <a:r>
              <a:rPr lang="en-US" sz="2400" dirty="0" err="1">
                <a:solidFill>
                  <a:schemeClr val="tx1"/>
                </a:solidFill>
              </a:rPr>
              <a:t>bệnh</a:t>
            </a:r>
            <a:r>
              <a:rPr lang="en-US" sz="2400" dirty="0">
                <a:solidFill>
                  <a:schemeClr val="tx1"/>
                </a:solidFill>
              </a:rPr>
              <a:t> </a:t>
            </a:r>
            <a:r>
              <a:rPr lang="en-US" sz="2400" dirty="0" err="1">
                <a:solidFill>
                  <a:schemeClr val="tx1"/>
                </a:solidFill>
              </a:rPr>
              <a:t>lý</a:t>
            </a:r>
            <a:r>
              <a:rPr lang="en-US" sz="2400" dirty="0">
                <a:solidFill>
                  <a:schemeClr val="tx1"/>
                </a:solidFill>
              </a:rPr>
              <a:t> </a:t>
            </a:r>
            <a:r>
              <a:rPr lang="en-US" sz="2400" dirty="0" err="1">
                <a:solidFill>
                  <a:schemeClr val="tx1"/>
                </a:solidFill>
              </a:rPr>
              <a:t>kèm</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hóa</a:t>
            </a:r>
            <a:r>
              <a:rPr lang="en-US" sz="2400" dirty="0">
                <a:solidFill>
                  <a:schemeClr val="tx1"/>
                </a:solidFill>
              </a:rPr>
              <a:t> </a:t>
            </a:r>
            <a:r>
              <a:rPr lang="en-US" sz="2400" dirty="0" err="1">
                <a:solidFill>
                  <a:schemeClr val="tx1"/>
                </a:solidFill>
              </a:rPr>
              <a:t>máu</a:t>
            </a:r>
            <a:r>
              <a:rPr lang="en-US" sz="2400" dirty="0">
                <a:solidFill>
                  <a:schemeClr val="tx1"/>
                </a:solidFill>
              </a:rPr>
              <a:t>, </a:t>
            </a:r>
            <a:r>
              <a:rPr lang="en-US" sz="2400" dirty="0" err="1">
                <a:solidFill>
                  <a:schemeClr val="tx1"/>
                </a:solidFill>
              </a:rPr>
              <a:t>điện</a:t>
            </a:r>
            <a:r>
              <a:rPr lang="en-US" sz="2400" dirty="0">
                <a:solidFill>
                  <a:schemeClr val="tx1"/>
                </a:solidFill>
              </a:rPr>
              <a:t> </a:t>
            </a:r>
            <a:r>
              <a:rPr lang="en-US" sz="2400" dirty="0" err="1">
                <a:solidFill>
                  <a:schemeClr val="tx1"/>
                </a:solidFill>
              </a:rPr>
              <a:t>tâm</a:t>
            </a:r>
            <a:r>
              <a:rPr lang="en-US" sz="2400" dirty="0">
                <a:solidFill>
                  <a:schemeClr val="tx1"/>
                </a:solidFill>
              </a:rPr>
              <a:t> </a:t>
            </a:r>
            <a:r>
              <a:rPr lang="en-US" sz="2400" dirty="0" err="1">
                <a:solidFill>
                  <a:schemeClr val="tx1"/>
                </a:solidFill>
              </a:rPr>
              <a:t>đồ</a:t>
            </a:r>
            <a:r>
              <a:rPr lang="en-US" sz="2400" dirty="0">
                <a:solidFill>
                  <a:schemeClr val="tx1"/>
                </a:solidFill>
              </a:rPr>
              <a:t>…</a:t>
            </a:r>
          </a:p>
          <a:p>
            <a:pPr algn="just">
              <a:lnSpc>
                <a:spcPct val="150000"/>
              </a:lnSpc>
            </a:pPr>
            <a:r>
              <a:rPr lang="pt-BR" sz="2400" b="1" dirty="0">
                <a:solidFill>
                  <a:schemeClr val="tx1"/>
                </a:solidFill>
              </a:rPr>
              <a:t>1.3.2. Y lệnh thuốc điều trị:</a:t>
            </a:r>
            <a:r>
              <a:rPr lang="en-US" sz="2400" dirty="0">
                <a:solidFill>
                  <a:schemeClr val="tx1"/>
                </a:solidFill>
              </a:rPr>
              <a:t> </a:t>
            </a:r>
            <a:r>
              <a:rPr lang="en-US" sz="2400" dirty="0" err="1">
                <a:solidFill>
                  <a:schemeClr val="tx1"/>
                </a:solidFill>
              </a:rPr>
              <a:t>Phân</a:t>
            </a:r>
            <a:r>
              <a:rPr lang="en-US" sz="2400" dirty="0">
                <a:solidFill>
                  <a:schemeClr val="tx1"/>
                </a:solidFill>
              </a:rPr>
              <a:t> </a:t>
            </a:r>
            <a:r>
              <a:rPr lang="en-US" sz="2400" dirty="0" err="1">
                <a:solidFill>
                  <a:schemeClr val="tx1"/>
                </a:solidFill>
              </a:rPr>
              <a:t>nhóm</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loại</a:t>
            </a:r>
            <a:r>
              <a:rPr lang="en-US" sz="2400" dirty="0">
                <a:solidFill>
                  <a:schemeClr val="tx1"/>
                </a:solidFill>
              </a:rPr>
              <a:t> </a:t>
            </a:r>
            <a:r>
              <a:rPr lang="en-US" sz="2400" dirty="0" err="1">
                <a:solidFill>
                  <a:schemeClr val="tx1"/>
                </a:solidFill>
              </a:rPr>
              <a:t>thuốc</a:t>
            </a:r>
            <a:r>
              <a:rPr lang="en-US" sz="2400" dirty="0">
                <a:solidFill>
                  <a:schemeClr val="tx1"/>
                </a:solidFill>
              </a:rPr>
              <a:t> </a:t>
            </a:r>
            <a:r>
              <a:rPr lang="en-US" sz="2400" dirty="0" err="1">
                <a:solidFill>
                  <a:schemeClr val="tx1"/>
                </a:solidFill>
              </a:rPr>
              <a:t>sử</a:t>
            </a:r>
            <a:r>
              <a:rPr lang="en-US" sz="2400" dirty="0">
                <a:solidFill>
                  <a:schemeClr val="tx1"/>
                </a:solidFill>
              </a:rPr>
              <a:t> </a:t>
            </a:r>
            <a:r>
              <a:rPr lang="en-US" sz="2400" dirty="0" err="1">
                <a:solidFill>
                  <a:schemeClr val="tx1"/>
                </a:solidFill>
              </a:rPr>
              <a:t>dụng</a:t>
            </a:r>
            <a:r>
              <a:rPr lang="en-US" sz="2400" dirty="0">
                <a:solidFill>
                  <a:schemeClr val="tx1"/>
                </a:solidFill>
              </a:rPr>
              <a:t> </a:t>
            </a:r>
            <a:r>
              <a:rPr lang="en-US" sz="2400" dirty="0" err="1">
                <a:solidFill>
                  <a:schemeClr val="tx1"/>
                </a:solidFill>
              </a:rPr>
              <a:t>trên</a:t>
            </a:r>
            <a:r>
              <a:rPr lang="en-US" sz="2400" dirty="0">
                <a:solidFill>
                  <a:schemeClr val="tx1"/>
                </a:solidFill>
              </a:rPr>
              <a:t> </a:t>
            </a:r>
            <a:r>
              <a:rPr lang="en-US" sz="2400" dirty="0" err="1">
                <a:solidFill>
                  <a:schemeClr val="tx1"/>
                </a:solidFill>
              </a:rPr>
              <a:t>người</a:t>
            </a:r>
            <a:r>
              <a:rPr lang="en-US" sz="2400" dirty="0">
                <a:solidFill>
                  <a:schemeClr val="tx1"/>
                </a:solidFill>
              </a:rPr>
              <a:t> </a:t>
            </a:r>
            <a:r>
              <a:rPr lang="en-US" sz="2400" dirty="0" err="1">
                <a:solidFill>
                  <a:schemeClr val="tx1"/>
                </a:solidFill>
              </a:rPr>
              <a:t>bệnh</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tác</a:t>
            </a:r>
            <a:r>
              <a:rPr lang="en-US" sz="2400" dirty="0">
                <a:solidFill>
                  <a:schemeClr val="tx1"/>
                </a:solidFill>
              </a:rPr>
              <a:t> </a:t>
            </a:r>
            <a:r>
              <a:rPr lang="en-US" sz="2400" dirty="0" err="1">
                <a:solidFill>
                  <a:schemeClr val="tx1"/>
                </a:solidFill>
              </a:rPr>
              <a:t>dụng</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thuốc</a:t>
            </a:r>
            <a:r>
              <a:rPr lang="en-US" sz="2400" dirty="0">
                <a:solidFill>
                  <a:schemeClr val="tx1"/>
                </a:solidFill>
              </a:rPr>
              <a:t>.</a:t>
            </a:r>
          </a:p>
          <a:p>
            <a:pPr algn="just">
              <a:lnSpc>
                <a:spcPct val="150000"/>
              </a:lnSpc>
            </a:pPr>
            <a:r>
              <a:rPr lang="pt-BR" sz="2400" b="1" dirty="0">
                <a:solidFill>
                  <a:schemeClr val="tx1"/>
                </a:solidFill>
              </a:rPr>
              <a:t>1.3.3. Các giấy tờ liên quan:</a:t>
            </a:r>
            <a:r>
              <a:rPr lang="en-US" sz="2400" dirty="0">
                <a:solidFill>
                  <a:schemeClr val="tx1"/>
                </a:solidFill>
              </a:rPr>
              <a:t> </a:t>
            </a:r>
            <a:r>
              <a:rPr lang="en-US" sz="2400" dirty="0" err="1">
                <a:solidFill>
                  <a:schemeClr val="tx1"/>
                </a:solidFill>
              </a:rPr>
              <a:t>sổ</a:t>
            </a:r>
            <a:r>
              <a:rPr lang="en-US" sz="2400" dirty="0">
                <a:solidFill>
                  <a:schemeClr val="tx1"/>
                </a:solidFill>
              </a:rPr>
              <a:t> y </a:t>
            </a:r>
            <a:r>
              <a:rPr lang="en-US" sz="2400" dirty="0" err="1">
                <a:solidFill>
                  <a:schemeClr val="tx1"/>
                </a:solidFill>
              </a:rPr>
              <a:t>bạ</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thuốc</a:t>
            </a:r>
            <a:r>
              <a:rPr lang="en-US" sz="2400" dirty="0">
                <a:solidFill>
                  <a:schemeClr val="tx1"/>
                </a:solidFill>
              </a:rPr>
              <a:t> </a:t>
            </a:r>
            <a:r>
              <a:rPr lang="en-US" sz="2400" dirty="0" err="1">
                <a:solidFill>
                  <a:schemeClr val="tx1"/>
                </a:solidFill>
              </a:rPr>
              <a:t>cũ</a:t>
            </a:r>
            <a:r>
              <a:rPr lang="en-US" sz="2400" dirty="0">
                <a:solidFill>
                  <a:schemeClr val="tx1"/>
                </a:solidFill>
              </a:rPr>
              <a:t>…</a:t>
            </a:r>
          </a:p>
          <a:p>
            <a:pPr algn="just">
              <a:lnSpc>
                <a:spcPct val="150000"/>
              </a:lnSpc>
            </a:pPr>
            <a:endParaRPr lang="en-US" sz="2400" dirty="0">
              <a:solidFill>
                <a:schemeClr val="tx1"/>
              </a:solidFill>
            </a:endParaRPr>
          </a:p>
        </p:txBody>
      </p:sp>
    </p:spTree>
    <p:extLst>
      <p:ext uri="{BB962C8B-B14F-4D97-AF65-F5344CB8AC3E}">
        <p14:creationId xmlns:p14="http://schemas.microsoft.com/office/powerpoint/2010/main" val="2214892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298" y="605307"/>
            <a:ext cx="10071847" cy="5889621"/>
          </a:xfrm>
        </p:spPr>
        <p:txBody>
          <a:bodyPr>
            <a:normAutofit/>
          </a:bodyPr>
          <a:lstStyle/>
          <a:p>
            <a:pPr>
              <a:lnSpc>
                <a:spcPct val="150000"/>
              </a:lnSpc>
            </a:pPr>
            <a:r>
              <a:rPr lang="en-US" sz="2400" b="1" dirty="0">
                <a:solidFill>
                  <a:schemeClr val="tx1"/>
                </a:solidFill>
              </a:rPr>
              <a:t>2. </a:t>
            </a:r>
            <a:r>
              <a:rPr lang="en-US" sz="2400" b="1" dirty="0" err="1">
                <a:solidFill>
                  <a:schemeClr val="tx1"/>
                </a:solidFill>
              </a:rPr>
              <a:t>Một</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vấn</a:t>
            </a:r>
            <a:r>
              <a:rPr lang="en-US" sz="2400" b="1" dirty="0">
                <a:solidFill>
                  <a:schemeClr val="tx1"/>
                </a:solidFill>
              </a:rPr>
              <a:t> </a:t>
            </a:r>
            <a:r>
              <a:rPr lang="en-US" sz="2400" b="1" dirty="0" err="1">
                <a:solidFill>
                  <a:schemeClr val="tx1"/>
                </a:solidFill>
              </a:rPr>
              <a:t>đề</a:t>
            </a:r>
            <a:r>
              <a:rPr lang="en-US" sz="2400" b="1" dirty="0">
                <a:solidFill>
                  <a:schemeClr val="tx1"/>
                </a:solidFill>
              </a:rPr>
              <a:t> CS </a:t>
            </a:r>
            <a:r>
              <a:rPr lang="en-US" sz="2400" b="1" dirty="0" err="1">
                <a:solidFill>
                  <a:schemeClr val="tx1"/>
                </a:solidFill>
              </a:rPr>
              <a:t>thường</a:t>
            </a:r>
            <a:r>
              <a:rPr lang="en-US" sz="2400" b="1" dirty="0">
                <a:solidFill>
                  <a:schemeClr val="tx1"/>
                </a:solidFill>
              </a:rPr>
              <a:t> </a:t>
            </a:r>
            <a:r>
              <a:rPr lang="en-US" sz="2400" b="1" dirty="0" err="1">
                <a:solidFill>
                  <a:schemeClr val="tx1"/>
                </a:solidFill>
              </a:rPr>
              <a:t>gặp</a:t>
            </a:r>
            <a:r>
              <a:rPr lang="en-US" sz="2400" b="1" dirty="0">
                <a:solidFill>
                  <a:schemeClr val="tx1"/>
                </a:solidFill>
              </a:rPr>
              <a:t> </a:t>
            </a:r>
            <a:r>
              <a:rPr lang="en-US" sz="2400" b="1" dirty="0" err="1">
                <a:solidFill>
                  <a:schemeClr val="tx1"/>
                </a:solidFill>
              </a:rPr>
              <a:t>trên</a:t>
            </a:r>
            <a:r>
              <a:rPr lang="en-US" sz="2400" b="1" dirty="0">
                <a:solidFill>
                  <a:schemeClr val="tx1"/>
                </a:solidFill>
              </a:rPr>
              <a:t> NB </a:t>
            </a:r>
            <a:r>
              <a:rPr lang="en-US" sz="2400" b="1" dirty="0" err="1">
                <a:solidFill>
                  <a:schemeClr val="tx1"/>
                </a:solidFill>
              </a:rPr>
              <a:t>hô</a:t>
            </a:r>
            <a:r>
              <a:rPr lang="en-US" sz="2400" b="1" dirty="0">
                <a:solidFill>
                  <a:schemeClr val="tx1"/>
                </a:solidFill>
              </a:rPr>
              <a:t> </a:t>
            </a:r>
            <a:r>
              <a:rPr lang="en-US" sz="2400" b="1" dirty="0" err="1">
                <a:solidFill>
                  <a:schemeClr val="tx1"/>
                </a:solidFill>
              </a:rPr>
              <a:t>hấp</a:t>
            </a:r>
            <a:r>
              <a:rPr lang="en-US" sz="2400" b="1" dirty="0">
                <a:solidFill>
                  <a:schemeClr val="tx1"/>
                </a:solidFill>
              </a:rPr>
              <a:t> </a:t>
            </a:r>
          </a:p>
          <a:p>
            <a:pPr>
              <a:lnSpc>
                <a:spcPct val="150000"/>
              </a:lnSpc>
            </a:pPr>
            <a:r>
              <a:rPr lang="en-US" sz="2400" dirty="0">
                <a:solidFill>
                  <a:schemeClr val="tx1"/>
                </a:solidFill>
              </a:rPr>
              <a:t>- </a:t>
            </a:r>
            <a:r>
              <a:rPr lang="en-US" sz="2400" dirty="0" err="1">
                <a:solidFill>
                  <a:schemeClr val="tx1"/>
                </a:solidFill>
              </a:rPr>
              <a:t>Khó</a:t>
            </a:r>
            <a:r>
              <a:rPr lang="en-US" sz="2400" dirty="0">
                <a:solidFill>
                  <a:schemeClr val="tx1"/>
                </a:solidFill>
              </a:rPr>
              <a:t> </a:t>
            </a:r>
            <a:r>
              <a:rPr lang="en-US" sz="2400" dirty="0" err="1">
                <a:solidFill>
                  <a:schemeClr val="tx1"/>
                </a:solidFill>
              </a:rPr>
              <a:t>thở</a:t>
            </a:r>
            <a:r>
              <a:rPr lang="en-US" sz="2400" dirty="0">
                <a:solidFill>
                  <a:schemeClr val="tx1"/>
                </a:solidFill>
              </a:rPr>
              <a:t> </a:t>
            </a:r>
          </a:p>
          <a:p>
            <a:pPr>
              <a:lnSpc>
                <a:spcPct val="150000"/>
              </a:lnSpc>
            </a:pPr>
            <a:r>
              <a:rPr lang="en-US" sz="2400" dirty="0">
                <a:solidFill>
                  <a:schemeClr val="tx1"/>
                </a:solidFill>
              </a:rPr>
              <a:t>- Ho </a:t>
            </a:r>
          </a:p>
          <a:p>
            <a:pPr>
              <a:lnSpc>
                <a:spcPct val="150000"/>
              </a:lnSpc>
            </a:pPr>
            <a:r>
              <a:rPr lang="en-US" sz="2400" dirty="0">
                <a:solidFill>
                  <a:schemeClr val="tx1"/>
                </a:solidFill>
              </a:rPr>
              <a:t>- </a:t>
            </a:r>
            <a:r>
              <a:rPr lang="en-US" sz="2400" dirty="0" err="1">
                <a:solidFill>
                  <a:schemeClr val="tx1"/>
                </a:solidFill>
              </a:rPr>
              <a:t>Khạc</a:t>
            </a:r>
            <a:r>
              <a:rPr lang="en-US" sz="2400" dirty="0">
                <a:solidFill>
                  <a:schemeClr val="tx1"/>
                </a:solidFill>
              </a:rPr>
              <a:t> </a:t>
            </a:r>
            <a:r>
              <a:rPr lang="en-US" sz="2400" dirty="0" err="1">
                <a:solidFill>
                  <a:schemeClr val="tx1"/>
                </a:solidFill>
              </a:rPr>
              <a:t>đờm</a:t>
            </a:r>
            <a:r>
              <a:rPr lang="en-US" sz="2400" dirty="0">
                <a:solidFill>
                  <a:schemeClr val="tx1"/>
                </a:solidFill>
              </a:rPr>
              <a:t> </a:t>
            </a:r>
          </a:p>
          <a:p>
            <a:pPr>
              <a:lnSpc>
                <a:spcPct val="150000"/>
              </a:lnSpc>
            </a:pPr>
            <a:r>
              <a:rPr lang="en-US" sz="2400" dirty="0">
                <a:solidFill>
                  <a:schemeClr val="tx1"/>
                </a:solidFill>
              </a:rPr>
              <a:t>- </a:t>
            </a:r>
            <a:r>
              <a:rPr lang="en-US" sz="2400" dirty="0" err="1">
                <a:solidFill>
                  <a:schemeClr val="tx1"/>
                </a:solidFill>
              </a:rPr>
              <a:t>Đau</a:t>
            </a:r>
            <a:r>
              <a:rPr lang="en-US" sz="2400" dirty="0">
                <a:solidFill>
                  <a:schemeClr val="tx1"/>
                </a:solidFill>
              </a:rPr>
              <a:t> </a:t>
            </a:r>
            <a:r>
              <a:rPr lang="en-US" sz="2400" dirty="0" err="1">
                <a:solidFill>
                  <a:schemeClr val="tx1"/>
                </a:solidFill>
              </a:rPr>
              <a:t>ngực</a:t>
            </a:r>
            <a:r>
              <a:rPr lang="en-US" sz="2400" dirty="0">
                <a:solidFill>
                  <a:schemeClr val="tx1"/>
                </a:solidFill>
              </a:rPr>
              <a:t> </a:t>
            </a:r>
          </a:p>
          <a:p>
            <a:pPr>
              <a:lnSpc>
                <a:spcPct val="150000"/>
              </a:lnSpc>
            </a:pPr>
            <a:r>
              <a:rPr lang="en-US" sz="2400" dirty="0">
                <a:solidFill>
                  <a:schemeClr val="tx1"/>
                </a:solidFill>
              </a:rPr>
              <a:t>- Ho </a:t>
            </a:r>
            <a:r>
              <a:rPr lang="en-US" sz="2400" dirty="0" err="1">
                <a:solidFill>
                  <a:schemeClr val="tx1"/>
                </a:solidFill>
              </a:rPr>
              <a:t>ra</a:t>
            </a:r>
            <a:r>
              <a:rPr lang="en-US" sz="2400" dirty="0">
                <a:solidFill>
                  <a:schemeClr val="tx1"/>
                </a:solidFill>
              </a:rPr>
              <a:t> </a:t>
            </a:r>
            <a:r>
              <a:rPr lang="en-US" sz="2400" dirty="0" err="1">
                <a:solidFill>
                  <a:schemeClr val="tx1"/>
                </a:solidFill>
              </a:rPr>
              <a:t>máu</a:t>
            </a:r>
            <a:r>
              <a:rPr lang="en-US" sz="2400" dirty="0">
                <a:solidFill>
                  <a:schemeClr val="tx1"/>
                </a:solidFill>
              </a:rPr>
              <a:t> </a:t>
            </a:r>
          </a:p>
          <a:p>
            <a:pPr>
              <a:lnSpc>
                <a:spcPct val="150000"/>
              </a:lnSpc>
            </a:pPr>
            <a:r>
              <a:rPr lang="en-US" sz="2400" dirty="0">
                <a:solidFill>
                  <a:schemeClr val="tx1"/>
                </a:solidFill>
              </a:rPr>
              <a:t>- </a:t>
            </a:r>
            <a:r>
              <a:rPr lang="en-US" sz="2400" dirty="0" err="1">
                <a:solidFill>
                  <a:schemeClr val="tx1"/>
                </a:solidFill>
              </a:rPr>
              <a:t>Ộc</a:t>
            </a:r>
            <a:r>
              <a:rPr lang="en-US" sz="2400" dirty="0">
                <a:solidFill>
                  <a:schemeClr val="tx1"/>
                </a:solidFill>
              </a:rPr>
              <a:t> </a:t>
            </a:r>
            <a:r>
              <a:rPr lang="en-US" sz="2400" dirty="0" err="1">
                <a:solidFill>
                  <a:schemeClr val="tx1"/>
                </a:solidFill>
              </a:rPr>
              <a:t>mủ</a:t>
            </a:r>
            <a:r>
              <a:rPr lang="en-US" sz="2400" dirty="0">
                <a:solidFill>
                  <a:schemeClr val="tx1"/>
                </a:solidFill>
              </a:rPr>
              <a:t> </a:t>
            </a:r>
          </a:p>
          <a:p>
            <a:pPr>
              <a:lnSpc>
                <a:spcPct val="150000"/>
              </a:lnSpc>
            </a:pP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tuân</a:t>
            </a:r>
            <a:r>
              <a:rPr lang="en-US" sz="2400" dirty="0">
                <a:solidFill>
                  <a:schemeClr val="tx1"/>
                </a:solidFill>
              </a:rPr>
              <a:t> </a:t>
            </a:r>
            <a:r>
              <a:rPr lang="en-US" sz="2400" dirty="0" err="1">
                <a:solidFill>
                  <a:schemeClr val="tx1"/>
                </a:solidFill>
              </a:rPr>
              <a:t>thủ</a:t>
            </a:r>
            <a:r>
              <a:rPr lang="en-US" sz="2400" dirty="0">
                <a:solidFill>
                  <a:schemeClr val="tx1"/>
                </a:solidFill>
              </a:rPr>
              <a:t> </a:t>
            </a:r>
            <a:r>
              <a:rPr lang="en-US" sz="2400" dirty="0" err="1">
                <a:solidFill>
                  <a:schemeClr val="tx1"/>
                </a:solidFill>
              </a:rPr>
              <a:t>điều</a:t>
            </a:r>
            <a:r>
              <a:rPr lang="en-US" sz="2400" dirty="0">
                <a:solidFill>
                  <a:schemeClr val="tx1"/>
                </a:solidFill>
              </a:rPr>
              <a:t> </a:t>
            </a:r>
            <a:r>
              <a:rPr lang="en-US" sz="2400" dirty="0" err="1">
                <a:solidFill>
                  <a:schemeClr val="tx1"/>
                </a:solidFill>
              </a:rPr>
              <a:t>trị</a:t>
            </a:r>
            <a:r>
              <a:rPr lang="en-US" sz="2400" dirty="0">
                <a:solidFill>
                  <a:schemeClr val="tx1"/>
                </a:solidFill>
              </a:rPr>
              <a:t> </a:t>
            </a:r>
          </a:p>
        </p:txBody>
      </p:sp>
    </p:spTree>
    <p:extLst>
      <p:ext uri="{BB962C8B-B14F-4D97-AF65-F5344CB8AC3E}">
        <p14:creationId xmlns:p14="http://schemas.microsoft.com/office/powerpoint/2010/main" val="1093459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451184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normAutofit/>
          </a:bodyPr>
          <a:lstStyle/>
          <a:p>
            <a:pPr>
              <a:lnSpc>
                <a:spcPct val="150000"/>
              </a:lnSpc>
            </a:pPr>
            <a:r>
              <a:rPr lang="en-US" b="1" dirty="0">
                <a:solidFill>
                  <a:schemeClr val="tx1"/>
                </a:solidFill>
              </a:rPr>
              <a:t>3. </a:t>
            </a:r>
            <a:r>
              <a:rPr lang="en-US" b="1" dirty="0" err="1">
                <a:solidFill>
                  <a:schemeClr val="tx1"/>
                </a:solidFill>
              </a:rPr>
              <a:t>Lập</a:t>
            </a:r>
            <a:r>
              <a:rPr lang="en-US" b="1" dirty="0">
                <a:solidFill>
                  <a:schemeClr val="tx1"/>
                </a:solidFill>
              </a:rPr>
              <a:t> </a:t>
            </a:r>
            <a:r>
              <a:rPr lang="en-US" b="1" dirty="0" err="1">
                <a:solidFill>
                  <a:schemeClr val="tx1"/>
                </a:solidFill>
              </a:rPr>
              <a:t>và</a:t>
            </a:r>
            <a:r>
              <a:rPr lang="en-US" b="1" dirty="0">
                <a:solidFill>
                  <a:schemeClr val="tx1"/>
                </a:solidFill>
              </a:rPr>
              <a:t> </a:t>
            </a:r>
            <a:r>
              <a:rPr lang="en-US" b="1" dirty="0" err="1">
                <a:solidFill>
                  <a:schemeClr val="tx1"/>
                </a:solidFill>
              </a:rPr>
              <a:t>thực</a:t>
            </a:r>
            <a:r>
              <a:rPr lang="en-US" b="1" dirty="0">
                <a:solidFill>
                  <a:schemeClr val="tx1"/>
                </a:solidFill>
              </a:rPr>
              <a:t> </a:t>
            </a:r>
            <a:r>
              <a:rPr lang="en-US" b="1" dirty="0" err="1">
                <a:solidFill>
                  <a:schemeClr val="tx1"/>
                </a:solidFill>
              </a:rPr>
              <a:t>hiện</a:t>
            </a:r>
            <a:r>
              <a:rPr lang="en-US" b="1" dirty="0">
                <a:solidFill>
                  <a:schemeClr val="tx1"/>
                </a:solidFill>
              </a:rPr>
              <a:t> </a:t>
            </a:r>
            <a:r>
              <a:rPr lang="en-US" b="1" dirty="0" err="1">
                <a:solidFill>
                  <a:schemeClr val="tx1"/>
                </a:solidFill>
              </a:rPr>
              <a:t>kế</a:t>
            </a:r>
            <a:r>
              <a:rPr lang="en-US" b="1" dirty="0">
                <a:solidFill>
                  <a:schemeClr val="tx1"/>
                </a:solidFill>
              </a:rPr>
              <a:t> </a:t>
            </a:r>
            <a:r>
              <a:rPr lang="en-US" b="1" dirty="0" err="1">
                <a:solidFill>
                  <a:schemeClr val="tx1"/>
                </a:solidFill>
              </a:rPr>
              <a:t>hoạch</a:t>
            </a:r>
            <a:r>
              <a:rPr lang="en-US" b="1" dirty="0">
                <a:solidFill>
                  <a:schemeClr val="tx1"/>
                </a:solidFill>
              </a:rPr>
              <a:t> </a:t>
            </a:r>
            <a:r>
              <a:rPr lang="en-US" b="1" dirty="0" err="1">
                <a:solidFill>
                  <a:schemeClr val="tx1"/>
                </a:solidFill>
              </a:rPr>
              <a:t>chăm</a:t>
            </a:r>
            <a:r>
              <a:rPr lang="en-US" b="1" dirty="0">
                <a:solidFill>
                  <a:schemeClr val="tx1"/>
                </a:solidFill>
              </a:rPr>
              <a:t> </a:t>
            </a:r>
            <a:r>
              <a:rPr lang="en-US" b="1" dirty="0" err="1">
                <a:solidFill>
                  <a:schemeClr val="tx1"/>
                </a:solidFill>
              </a:rPr>
              <a:t>sóc</a:t>
            </a:r>
            <a:r>
              <a:rPr lang="en-US" b="1" dirty="0">
                <a:solidFill>
                  <a:schemeClr val="tx1"/>
                </a:solidFill>
              </a:rPr>
              <a:t> </a:t>
            </a:r>
            <a:endParaRPr lang="en-US" dirty="0">
              <a:solidFill>
                <a:schemeClr val="tx1"/>
              </a:solidFill>
            </a:endParaRPr>
          </a:p>
          <a:p>
            <a:pPr>
              <a:lnSpc>
                <a:spcPct val="150000"/>
              </a:lnSpc>
            </a:pPr>
            <a:r>
              <a:rPr lang="en-US" b="1" dirty="0">
                <a:solidFill>
                  <a:schemeClr val="tx1"/>
                </a:solidFill>
              </a:rPr>
              <a:t>3.1. </a:t>
            </a:r>
            <a:r>
              <a:rPr lang="en-US" b="1" dirty="0" err="1">
                <a:solidFill>
                  <a:schemeClr val="tx1"/>
                </a:solidFill>
              </a:rPr>
              <a:t>Giảm</a:t>
            </a:r>
            <a:r>
              <a:rPr lang="en-US" b="1" dirty="0">
                <a:solidFill>
                  <a:schemeClr val="tx1"/>
                </a:solidFill>
              </a:rPr>
              <a:t> </a:t>
            </a:r>
            <a:r>
              <a:rPr lang="en-US" b="1" dirty="0" err="1">
                <a:solidFill>
                  <a:schemeClr val="tx1"/>
                </a:solidFill>
              </a:rPr>
              <a:t>khó</a:t>
            </a:r>
            <a:r>
              <a:rPr lang="en-US" b="1" dirty="0">
                <a:solidFill>
                  <a:schemeClr val="tx1"/>
                </a:solidFill>
              </a:rPr>
              <a:t> </a:t>
            </a:r>
            <a:r>
              <a:rPr lang="en-US" b="1" dirty="0" err="1">
                <a:solidFill>
                  <a:schemeClr val="tx1"/>
                </a:solidFill>
              </a:rPr>
              <a:t>thở</a:t>
            </a:r>
            <a:r>
              <a:rPr lang="en-US" b="1" dirty="0">
                <a:solidFill>
                  <a:schemeClr val="tx1"/>
                </a:solidFill>
              </a:rPr>
              <a:t> </a:t>
            </a:r>
            <a:endParaRPr lang="en-US" dirty="0">
              <a:solidFill>
                <a:schemeClr val="tx1"/>
              </a:solidFill>
            </a:endParaRPr>
          </a:p>
          <a:p>
            <a:pPr>
              <a:lnSpc>
                <a:spcPct val="150000"/>
              </a:lnSpc>
            </a:pPr>
            <a:r>
              <a:rPr lang="en-US" b="1" dirty="0">
                <a:solidFill>
                  <a:schemeClr val="tx1"/>
                </a:solidFill>
              </a:rPr>
              <a:t>3.1.1. </a:t>
            </a:r>
            <a:r>
              <a:rPr lang="en-US" b="1" dirty="0" err="1">
                <a:solidFill>
                  <a:schemeClr val="tx1"/>
                </a:solidFill>
              </a:rPr>
              <a:t>Khó</a:t>
            </a:r>
            <a:r>
              <a:rPr lang="en-US" b="1" dirty="0">
                <a:solidFill>
                  <a:schemeClr val="tx1"/>
                </a:solidFill>
              </a:rPr>
              <a:t> </a:t>
            </a:r>
            <a:r>
              <a:rPr lang="en-US" b="1" dirty="0" err="1">
                <a:solidFill>
                  <a:schemeClr val="tx1"/>
                </a:solidFill>
              </a:rPr>
              <a:t>thở</a:t>
            </a:r>
            <a:r>
              <a:rPr lang="en-US" b="1" dirty="0">
                <a:solidFill>
                  <a:schemeClr val="tx1"/>
                </a:solidFill>
              </a:rPr>
              <a:t> do </a:t>
            </a:r>
            <a:r>
              <a:rPr lang="en-US" b="1" dirty="0" err="1">
                <a:solidFill>
                  <a:schemeClr val="tx1"/>
                </a:solidFill>
              </a:rPr>
              <a:t>bệnh</a:t>
            </a:r>
            <a:r>
              <a:rPr lang="en-US" b="1" dirty="0">
                <a:solidFill>
                  <a:schemeClr val="tx1"/>
                </a:solidFill>
              </a:rPr>
              <a:t> </a:t>
            </a:r>
            <a:r>
              <a:rPr lang="en-US" b="1" dirty="0" err="1">
                <a:solidFill>
                  <a:schemeClr val="tx1"/>
                </a:solidFill>
              </a:rPr>
              <a:t>lý</a:t>
            </a:r>
            <a:r>
              <a:rPr lang="en-US" b="1" dirty="0">
                <a:solidFill>
                  <a:schemeClr val="tx1"/>
                </a:solidFill>
              </a:rPr>
              <a:t> </a:t>
            </a:r>
            <a:r>
              <a:rPr lang="en-US" b="1" dirty="0" err="1">
                <a:solidFill>
                  <a:schemeClr val="tx1"/>
                </a:solidFill>
              </a:rPr>
              <a:t>đường</a:t>
            </a:r>
            <a:r>
              <a:rPr lang="en-US" b="1" dirty="0">
                <a:solidFill>
                  <a:schemeClr val="tx1"/>
                </a:solidFill>
              </a:rPr>
              <a:t> </a:t>
            </a:r>
            <a:r>
              <a:rPr lang="en-US" b="1" dirty="0" err="1">
                <a:solidFill>
                  <a:schemeClr val="tx1"/>
                </a:solidFill>
              </a:rPr>
              <a:t>hô</a:t>
            </a:r>
            <a:r>
              <a:rPr lang="en-US" b="1" dirty="0">
                <a:solidFill>
                  <a:schemeClr val="tx1"/>
                </a:solidFill>
              </a:rPr>
              <a:t> </a:t>
            </a:r>
            <a:r>
              <a:rPr lang="en-US" b="1" dirty="0" err="1">
                <a:solidFill>
                  <a:schemeClr val="tx1"/>
                </a:solidFill>
              </a:rPr>
              <a:t>hấp</a:t>
            </a:r>
            <a:r>
              <a:rPr lang="en-US" b="1" dirty="0">
                <a:solidFill>
                  <a:schemeClr val="tx1"/>
                </a:solidFill>
              </a:rPr>
              <a:t> </a:t>
            </a:r>
            <a:r>
              <a:rPr lang="en-US" b="1" dirty="0" err="1">
                <a:solidFill>
                  <a:schemeClr val="tx1"/>
                </a:solidFill>
              </a:rPr>
              <a:t>trên</a:t>
            </a:r>
            <a:r>
              <a:rPr lang="en-US" b="1" dirty="0">
                <a:solidFill>
                  <a:schemeClr val="tx1"/>
                </a:solidFill>
              </a:rPr>
              <a:t>:</a:t>
            </a:r>
            <a:r>
              <a:rPr lang="en-US" dirty="0">
                <a:solidFill>
                  <a:schemeClr val="tx1"/>
                </a:solidFill>
              </a:rPr>
              <a:t> SV </a:t>
            </a:r>
            <a:r>
              <a:rPr lang="en-US" dirty="0" err="1">
                <a:solidFill>
                  <a:schemeClr val="tx1"/>
                </a:solidFill>
              </a:rPr>
              <a:t>được</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chương</a:t>
            </a:r>
            <a:r>
              <a:rPr lang="en-US" dirty="0">
                <a:solidFill>
                  <a:schemeClr val="tx1"/>
                </a:solidFill>
              </a:rPr>
              <a:t> </a:t>
            </a:r>
            <a:r>
              <a:rPr lang="en-US" dirty="0" err="1">
                <a:solidFill>
                  <a:schemeClr val="tx1"/>
                </a:solidFill>
              </a:rPr>
              <a:t>trình</a:t>
            </a:r>
            <a:r>
              <a:rPr lang="en-US" dirty="0">
                <a:solidFill>
                  <a:schemeClr val="tx1"/>
                </a:solidFill>
              </a:rPr>
              <a:t> CSNB Tai </a:t>
            </a:r>
            <a:r>
              <a:rPr lang="en-US" dirty="0" err="1">
                <a:solidFill>
                  <a:schemeClr val="tx1"/>
                </a:solidFill>
              </a:rPr>
              <a:t>mũi</a:t>
            </a:r>
            <a:r>
              <a:rPr lang="en-US" dirty="0">
                <a:solidFill>
                  <a:schemeClr val="tx1"/>
                </a:solidFill>
              </a:rPr>
              <a:t> </a:t>
            </a:r>
            <a:r>
              <a:rPr lang="en-US" dirty="0" err="1">
                <a:solidFill>
                  <a:schemeClr val="tx1"/>
                </a:solidFill>
              </a:rPr>
              <a:t>họng</a:t>
            </a:r>
            <a:r>
              <a:rPr lang="en-US" dirty="0">
                <a:solidFill>
                  <a:schemeClr val="tx1"/>
                </a:solidFill>
              </a:rPr>
              <a:t>.</a:t>
            </a:r>
          </a:p>
          <a:p>
            <a:pPr>
              <a:lnSpc>
                <a:spcPct val="150000"/>
              </a:lnSpc>
            </a:pPr>
            <a:endParaRPr lang="en-US" dirty="0">
              <a:solidFill>
                <a:schemeClr val="tx1"/>
              </a:solidFill>
            </a:endParaRPr>
          </a:p>
        </p:txBody>
      </p:sp>
    </p:spTree>
    <p:extLst>
      <p:ext uri="{BB962C8B-B14F-4D97-AF65-F5344CB8AC3E}">
        <p14:creationId xmlns:p14="http://schemas.microsoft.com/office/powerpoint/2010/main" val="22517098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normAutofit/>
          </a:bodyPr>
          <a:lstStyle/>
          <a:p>
            <a:pPr algn="just">
              <a:lnSpc>
                <a:spcPct val="150000"/>
              </a:lnSpc>
            </a:pPr>
            <a:r>
              <a:rPr lang="en-US" sz="2000" b="1" dirty="0">
                <a:solidFill>
                  <a:schemeClr val="tx1"/>
                </a:solidFill>
              </a:rPr>
              <a:t>3.1.2. </a:t>
            </a:r>
            <a:r>
              <a:rPr lang="en-US" sz="2000" b="1" dirty="0" err="1">
                <a:solidFill>
                  <a:schemeClr val="tx1"/>
                </a:solidFill>
              </a:rPr>
              <a:t>Khó</a:t>
            </a:r>
            <a:r>
              <a:rPr lang="en-US" sz="2000" b="1" dirty="0">
                <a:solidFill>
                  <a:schemeClr val="tx1"/>
                </a:solidFill>
              </a:rPr>
              <a:t> </a:t>
            </a:r>
            <a:r>
              <a:rPr lang="en-US" sz="2000" b="1" dirty="0" err="1">
                <a:solidFill>
                  <a:schemeClr val="tx1"/>
                </a:solidFill>
              </a:rPr>
              <a:t>thở</a:t>
            </a:r>
            <a:r>
              <a:rPr lang="en-US" sz="2000" b="1" dirty="0">
                <a:solidFill>
                  <a:schemeClr val="tx1"/>
                </a:solidFill>
              </a:rPr>
              <a:t> do </a:t>
            </a:r>
            <a:r>
              <a:rPr lang="en-US" sz="2000" b="1" dirty="0" err="1">
                <a:solidFill>
                  <a:schemeClr val="tx1"/>
                </a:solidFill>
              </a:rPr>
              <a:t>bệnh</a:t>
            </a:r>
            <a:r>
              <a:rPr lang="en-US" sz="2000" b="1" dirty="0">
                <a:solidFill>
                  <a:schemeClr val="tx1"/>
                </a:solidFill>
              </a:rPr>
              <a:t> </a:t>
            </a:r>
            <a:r>
              <a:rPr lang="en-US" sz="2000" b="1" dirty="0" err="1">
                <a:solidFill>
                  <a:schemeClr val="tx1"/>
                </a:solidFill>
              </a:rPr>
              <a:t>lý</a:t>
            </a:r>
            <a:r>
              <a:rPr lang="en-US" sz="2000" b="1" dirty="0">
                <a:solidFill>
                  <a:schemeClr val="tx1"/>
                </a:solidFill>
              </a:rPr>
              <a:t> </a:t>
            </a:r>
            <a:r>
              <a:rPr lang="en-US" sz="2000" b="1" dirty="0" err="1">
                <a:solidFill>
                  <a:schemeClr val="tx1"/>
                </a:solidFill>
              </a:rPr>
              <a:t>đường</a:t>
            </a:r>
            <a:r>
              <a:rPr lang="en-US" sz="2000" b="1" dirty="0">
                <a:solidFill>
                  <a:schemeClr val="tx1"/>
                </a:solidFill>
              </a:rPr>
              <a:t> </a:t>
            </a:r>
            <a:r>
              <a:rPr lang="en-US" sz="2000" b="1" dirty="0" err="1">
                <a:solidFill>
                  <a:schemeClr val="tx1"/>
                </a:solidFill>
              </a:rPr>
              <a:t>hô</a:t>
            </a:r>
            <a:r>
              <a:rPr lang="en-US" sz="2000" b="1" dirty="0">
                <a:solidFill>
                  <a:schemeClr val="tx1"/>
                </a:solidFill>
              </a:rPr>
              <a:t> </a:t>
            </a:r>
            <a:r>
              <a:rPr lang="en-US" sz="2000" b="1" dirty="0" err="1">
                <a:solidFill>
                  <a:schemeClr val="tx1"/>
                </a:solidFill>
              </a:rPr>
              <a:t>hấp</a:t>
            </a:r>
            <a:r>
              <a:rPr lang="en-US" sz="2000" b="1" dirty="0">
                <a:solidFill>
                  <a:schemeClr val="tx1"/>
                </a:solidFill>
              </a:rPr>
              <a:t> </a:t>
            </a:r>
            <a:r>
              <a:rPr lang="en-US" sz="2000" b="1" dirty="0" err="1">
                <a:solidFill>
                  <a:schemeClr val="tx1"/>
                </a:solidFill>
              </a:rPr>
              <a:t>dưới</a:t>
            </a:r>
            <a:r>
              <a:rPr lang="en-US" sz="2000" b="1" dirty="0">
                <a:solidFill>
                  <a:schemeClr val="tx1"/>
                </a:solidFill>
              </a:rPr>
              <a:t> </a:t>
            </a:r>
            <a:r>
              <a:rPr lang="en-US" sz="2000" b="1" dirty="0" err="1">
                <a:solidFill>
                  <a:schemeClr val="tx1"/>
                </a:solidFill>
              </a:rPr>
              <a:t>và</a:t>
            </a:r>
            <a:r>
              <a:rPr lang="en-US" sz="2000" b="1" dirty="0">
                <a:solidFill>
                  <a:schemeClr val="tx1"/>
                </a:solidFill>
              </a:rPr>
              <a:t> </a:t>
            </a:r>
            <a:r>
              <a:rPr lang="en-US" sz="2000" b="1" dirty="0" err="1">
                <a:solidFill>
                  <a:schemeClr val="tx1"/>
                </a:solidFill>
              </a:rPr>
              <a:t>bệnh</a:t>
            </a:r>
            <a:r>
              <a:rPr lang="en-US" sz="2000" b="1" dirty="0">
                <a:solidFill>
                  <a:schemeClr val="tx1"/>
                </a:solidFill>
              </a:rPr>
              <a:t> </a:t>
            </a:r>
            <a:r>
              <a:rPr lang="en-US" sz="2000" b="1" dirty="0" err="1">
                <a:solidFill>
                  <a:schemeClr val="tx1"/>
                </a:solidFill>
              </a:rPr>
              <a:t>lý</a:t>
            </a:r>
            <a:r>
              <a:rPr lang="en-US" sz="2000" b="1" dirty="0">
                <a:solidFill>
                  <a:schemeClr val="tx1"/>
                </a:solidFill>
              </a:rPr>
              <a:t> </a:t>
            </a:r>
            <a:r>
              <a:rPr lang="en-US" sz="2000" b="1" dirty="0" err="1">
                <a:solidFill>
                  <a:schemeClr val="tx1"/>
                </a:solidFill>
              </a:rPr>
              <a:t>phổi</a:t>
            </a:r>
            <a:r>
              <a:rPr lang="en-US" sz="2000" b="1" dirty="0">
                <a:solidFill>
                  <a:schemeClr val="tx1"/>
                </a:solidFill>
              </a:rPr>
              <a:t>, </a:t>
            </a:r>
            <a:r>
              <a:rPr lang="en-US" sz="2000" b="1" dirty="0" err="1">
                <a:solidFill>
                  <a:schemeClr val="tx1"/>
                </a:solidFill>
              </a:rPr>
              <a:t>màng</a:t>
            </a:r>
            <a:r>
              <a:rPr lang="en-US" sz="2000" b="1" dirty="0">
                <a:solidFill>
                  <a:schemeClr val="tx1"/>
                </a:solidFill>
              </a:rPr>
              <a:t> </a:t>
            </a:r>
            <a:r>
              <a:rPr lang="en-US" sz="2000" b="1" dirty="0" err="1">
                <a:solidFill>
                  <a:schemeClr val="tx1"/>
                </a:solidFill>
              </a:rPr>
              <a:t>phổi</a:t>
            </a:r>
            <a:endParaRPr lang="en-US" sz="2000" dirty="0">
              <a:solidFill>
                <a:schemeClr val="tx1"/>
              </a:solidFill>
            </a:endParaRPr>
          </a:p>
          <a:p>
            <a:pPr algn="just">
              <a:lnSpc>
                <a:spcPct val="150000"/>
              </a:lnSpc>
            </a:pPr>
            <a:r>
              <a:rPr lang="en-US" sz="2000" b="1" dirty="0">
                <a:solidFill>
                  <a:schemeClr val="tx1"/>
                </a:solidFill>
              </a:rPr>
              <a:t>- </a:t>
            </a:r>
            <a:r>
              <a:rPr lang="en-US" sz="2000" b="1" dirty="0" err="1">
                <a:solidFill>
                  <a:schemeClr val="tx1"/>
                </a:solidFill>
              </a:rPr>
              <a:t>Tư</a:t>
            </a:r>
            <a:r>
              <a:rPr lang="en-US" sz="2000" b="1" dirty="0">
                <a:solidFill>
                  <a:schemeClr val="tx1"/>
                </a:solidFill>
              </a:rPr>
              <a:t> </a:t>
            </a:r>
            <a:r>
              <a:rPr lang="en-US" sz="2000" b="1" dirty="0" err="1">
                <a:solidFill>
                  <a:schemeClr val="tx1"/>
                </a:solidFill>
              </a:rPr>
              <a:t>thế</a:t>
            </a:r>
            <a:r>
              <a:rPr lang="en-US" sz="2000" b="1" dirty="0">
                <a:solidFill>
                  <a:schemeClr val="tx1"/>
                </a:solidFill>
              </a:rPr>
              <a:t> NB: </a:t>
            </a:r>
            <a:r>
              <a:rPr lang="en-US" sz="2000" dirty="0" err="1">
                <a:solidFill>
                  <a:schemeClr val="tx1"/>
                </a:solidFill>
              </a:rPr>
              <a:t>ngồi</a:t>
            </a:r>
            <a:r>
              <a:rPr lang="en-US" sz="2000" dirty="0">
                <a:solidFill>
                  <a:schemeClr val="tx1"/>
                </a:solidFill>
              </a:rPr>
              <a:t> </a:t>
            </a:r>
            <a:r>
              <a:rPr lang="en-US" sz="2000" dirty="0" err="1">
                <a:solidFill>
                  <a:schemeClr val="tx1"/>
                </a:solidFill>
              </a:rPr>
              <a:t>hoặc</a:t>
            </a:r>
            <a:r>
              <a:rPr lang="en-US" sz="2000" dirty="0">
                <a:solidFill>
                  <a:schemeClr val="tx1"/>
                </a:solidFill>
              </a:rPr>
              <a:t> </a:t>
            </a:r>
            <a:r>
              <a:rPr lang="en-US" sz="2000" dirty="0" err="1">
                <a:solidFill>
                  <a:schemeClr val="tx1"/>
                </a:solidFill>
              </a:rPr>
              <a:t>đầu</a:t>
            </a:r>
            <a:r>
              <a:rPr lang="en-US" sz="2000" dirty="0">
                <a:solidFill>
                  <a:schemeClr val="tx1"/>
                </a:solidFill>
              </a:rPr>
              <a:t> </a:t>
            </a:r>
            <a:r>
              <a:rPr lang="en-US" sz="2000" dirty="0" err="1">
                <a:solidFill>
                  <a:schemeClr val="tx1"/>
                </a:solidFill>
              </a:rPr>
              <a:t>cao</a:t>
            </a:r>
            <a:r>
              <a:rPr lang="en-US" sz="2000" dirty="0">
                <a:solidFill>
                  <a:schemeClr val="tx1"/>
                </a:solidFill>
              </a:rPr>
              <a:t> </a:t>
            </a:r>
            <a:r>
              <a:rPr lang="en-US" sz="2000" dirty="0" err="1">
                <a:solidFill>
                  <a:schemeClr val="tx1"/>
                </a:solidFill>
              </a:rPr>
              <a:t>nếu</a:t>
            </a:r>
            <a:r>
              <a:rPr lang="en-US" sz="2000" dirty="0">
                <a:solidFill>
                  <a:schemeClr val="tx1"/>
                </a:solidFill>
              </a:rPr>
              <a:t> </a:t>
            </a:r>
            <a:r>
              <a:rPr lang="en-US" sz="2000" dirty="0" err="1">
                <a:solidFill>
                  <a:schemeClr val="tx1"/>
                </a:solidFill>
              </a:rPr>
              <a:t>không</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tụt</a:t>
            </a:r>
            <a:r>
              <a:rPr lang="en-US" sz="2000" dirty="0">
                <a:solidFill>
                  <a:schemeClr val="tx1"/>
                </a:solidFill>
              </a:rPr>
              <a:t> </a:t>
            </a:r>
            <a:r>
              <a:rPr lang="en-US" sz="2000" dirty="0" err="1">
                <a:solidFill>
                  <a:schemeClr val="tx1"/>
                </a:solidFill>
              </a:rPr>
              <a:t>huyết</a:t>
            </a:r>
            <a:r>
              <a:rPr lang="en-US" sz="2000" dirty="0">
                <a:solidFill>
                  <a:schemeClr val="tx1"/>
                </a:solidFill>
              </a:rPr>
              <a:t> </a:t>
            </a:r>
            <a:r>
              <a:rPr lang="en-US" sz="2000" dirty="0" err="1">
                <a:solidFill>
                  <a:schemeClr val="tx1"/>
                </a:solidFill>
              </a:rPr>
              <a:t>áp</a:t>
            </a:r>
            <a:r>
              <a:rPr lang="en-US" sz="2000" dirty="0">
                <a:solidFill>
                  <a:schemeClr val="tx1"/>
                </a:solidFill>
              </a:rPr>
              <a:t> </a:t>
            </a:r>
          </a:p>
          <a:p>
            <a:pPr algn="just">
              <a:lnSpc>
                <a:spcPct val="150000"/>
              </a:lnSpc>
            </a:pPr>
            <a:r>
              <a:rPr lang="en-US" sz="2000" b="1" dirty="0">
                <a:solidFill>
                  <a:schemeClr val="tx1"/>
                </a:solidFill>
              </a:rPr>
              <a:t>- </a:t>
            </a:r>
            <a:r>
              <a:rPr lang="en-US" sz="2000" b="1" dirty="0" err="1">
                <a:solidFill>
                  <a:schemeClr val="tx1"/>
                </a:solidFill>
              </a:rPr>
              <a:t>Khai</a:t>
            </a:r>
            <a:r>
              <a:rPr lang="en-US" sz="2000" b="1" dirty="0">
                <a:solidFill>
                  <a:schemeClr val="tx1"/>
                </a:solidFill>
              </a:rPr>
              <a:t> </a:t>
            </a:r>
            <a:r>
              <a:rPr lang="en-US" sz="2000" b="1" dirty="0" err="1">
                <a:solidFill>
                  <a:schemeClr val="tx1"/>
                </a:solidFill>
              </a:rPr>
              <a:t>thông</a:t>
            </a:r>
            <a:r>
              <a:rPr lang="en-US" sz="2000" b="1" dirty="0">
                <a:solidFill>
                  <a:schemeClr val="tx1"/>
                </a:solidFill>
              </a:rPr>
              <a:t> </a:t>
            </a:r>
            <a:r>
              <a:rPr lang="en-US" sz="2000" b="1" dirty="0" err="1">
                <a:solidFill>
                  <a:schemeClr val="tx1"/>
                </a:solidFill>
              </a:rPr>
              <a:t>đường</a:t>
            </a:r>
            <a:r>
              <a:rPr lang="en-US" sz="2000" b="1" dirty="0">
                <a:solidFill>
                  <a:schemeClr val="tx1"/>
                </a:solidFill>
              </a:rPr>
              <a:t> </a:t>
            </a:r>
            <a:r>
              <a:rPr lang="en-US" sz="2000" b="1" dirty="0" err="1">
                <a:solidFill>
                  <a:schemeClr val="tx1"/>
                </a:solidFill>
              </a:rPr>
              <a:t>thở</a:t>
            </a:r>
            <a:r>
              <a:rPr lang="en-US" sz="2000" b="1" dirty="0">
                <a:solidFill>
                  <a:schemeClr val="tx1"/>
                </a:solidFill>
              </a:rPr>
              <a:t>: </a:t>
            </a:r>
            <a:r>
              <a:rPr lang="en-US" sz="2000" dirty="0" err="1">
                <a:solidFill>
                  <a:schemeClr val="tx1"/>
                </a:solidFill>
              </a:rPr>
              <a:t>làm</a:t>
            </a:r>
            <a:r>
              <a:rPr lang="en-US" sz="2000" dirty="0">
                <a:solidFill>
                  <a:schemeClr val="tx1"/>
                </a:solidFill>
              </a:rPr>
              <a:t> </a:t>
            </a:r>
            <a:r>
              <a:rPr lang="en-US" sz="2000" dirty="0" err="1">
                <a:solidFill>
                  <a:schemeClr val="tx1"/>
                </a:solidFill>
              </a:rPr>
              <a:t>thông</a:t>
            </a:r>
            <a:r>
              <a:rPr lang="en-US" sz="2000" dirty="0">
                <a:solidFill>
                  <a:schemeClr val="tx1"/>
                </a:solidFill>
              </a:rPr>
              <a:t> </a:t>
            </a:r>
            <a:r>
              <a:rPr lang="en-US" sz="2000" dirty="0" err="1">
                <a:solidFill>
                  <a:schemeClr val="tx1"/>
                </a:solidFill>
              </a:rPr>
              <a:t>thoáng</a:t>
            </a:r>
            <a:r>
              <a:rPr lang="en-US" sz="2000" dirty="0">
                <a:solidFill>
                  <a:schemeClr val="tx1"/>
                </a:solidFill>
              </a:rPr>
              <a:t> </a:t>
            </a:r>
            <a:r>
              <a:rPr lang="en-US" sz="2000" dirty="0" err="1">
                <a:solidFill>
                  <a:schemeClr val="tx1"/>
                </a:solidFill>
              </a:rPr>
              <a:t>đường</a:t>
            </a:r>
            <a:r>
              <a:rPr lang="en-US" sz="2000" dirty="0">
                <a:solidFill>
                  <a:schemeClr val="tx1"/>
                </a:solidFill>
              </a:rPr>
              <a:t> </a:t>
            </a:r>
            <a:r>
              <a:rPr lang="en-US" sz="2000" dirty="0" err="1">
                <a:solidFill>
                  <a:schemeClr val="tx1"/>
                </a:solidFill>
              </a:rPr>
              <a:t>hô</a:t>
            </a:r>
            <a:r>
              <a:rPr lang="en-US" sz="2000" dirty="0">
                <a:solidFill>
                  <a:schemeClr val="tx1"/>
                </a:solidFill>
              </a:rPr>
              <a:t> </a:t>
            </a:r>
            <a:r>
              <a:rPr lang="en-US" sz="2000" dirty="0" err="1">
                <a:solidFill>
                  <a:schemeClr val="tx1"/>
                </a:solidFill>
              </a:rPr>
              <a:t>hấp</a:t>
            </a:r>
            <a:r>
              <a:rPr lang="en-US" sz="2000" dirty="0">
                <a:solidFill>
                  <a:schemeClr val="tx1"/>
                </a:solidFill>
              </a:rPr>
              <a:t> </a:t>
            </a:r>
            <a:r>
              <a:rPr lang="en-US" sz="2000" dirty="0" err="1">
                <a:solidFill>
                  <a:schemeClr val="tx1"/>
                </a:solidFill>
              </a:rPr>
              <a:t>bằng</a:t>
            </a:r>
            <a:r>
              <a:rPr lang="en-US" sz="2000" dirty="0">
                <a:solidFill>
                  <a:schemeClr val="tx1"/>
                </a:solidFill>
              </a:rPr>
              <a:t> </a:t>
            </a:r>
            <a:r>
              <a:rPr lang="en-US" sz="2000" dirty="0" err="1">
                <a:solidFill>
                  <a:schemeClr val="tx1"/>
                </a:solidFill>
              </a:rPr>
              <a:t>cách</a:t>
            </a:r>
            <a:r>
              <a:rPr lang="en-US" sz="2000" dirty="0">
                <a:solidFill>
                  <a:schemeClr val="tx1"/>
                </a:solidFill>
              </a:rPr>
              <a:t> </a:t>
            </a:r>
            <a:r>
              <a:rPr lang="en-US" sz="2000" dirty="0" err="1">
                <a:solidFill>
                  <a:schemeClr val="tx1"/>
                </a:solidFill>
              </a:rPr>
              <a:t>làm</a:t>
            </a:r>
            <a:r>
              <a:rPr lang="en-US" sz="2000" dirty="0">
                <a:solidFill>
                  <a:schemeClr val="tx1"/>
                </a:solidFill>
              </a:rPr>
              <a:t> </a:t>
            </a:r>
            <a:r>
              <a:rPr lang="en-US" sz="2000" dirty="0" err="1">
                <a:solidFill>
                  <a:schemeClr val="tx1"/>
                </a:solidFill>
              </a:rPr>
              <a:t>sạch</a:t>
            </a:r>
            <a:r>
              <a:rPr lang="en-US" sz="2000" dirty="0">
                <a:solidFill>
                  <a:schemeClr val="tx1"/>
                </a:solidFill>
              </a:rPr>
              <a:t> </a:t>
            </a:r>
            <a:r>
              <a:rPr lang="en-US" sz="2000" dirty="0" err="1">
                <a:solidFill>
                  <a:schemeClr val="tx1"/>
                </a:solidFill>
              </a:rPr>
              <a:t>đờm</a:t>
            </a:r>
            <a:r>
              <a:rPr lang="en-US" sz="2000" dirty="0">
                <a:solidFill>
                  <a:schemeClr val="tx1"/>
                </a:solidFill>
              </a:rPr>
              <a:t> </a:t>
            </a:r>
            <a:r>
              <a:rPr lang="en-US" sz="2000" dirty="0" err="1">
                <a:solidFill>
                  <a:schemeClr val="tx1"/>
                </a:solidFill>
              </a:rPr>
              <a:t>dãi</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chất</a:t>
            </a:r>
            <a:r>
              <a:rPr lang="en-US" sz="2000" dirty="0">
                <a:solidFill>
                  <a:schemeClr val="tx1"/>
                </a:solidFill>
              </a:rPr>
              <a:t> </a:t>
            </a:r>
            <a:r>
              <a:rPr lang="en-US" sz="2000" dirty="0" err="1">
                <a:solidFill>
                  <a:schemeClr val="tx1"/>
                </a:solidFill>
              </a:rPr>
              <a:t>tiết</a:t>
            </a:r>
            <a:r>
              <a:rPr lang="en-US" sz="2000" dirty="0">
                <a:solidFill>
                  <a:schemeClr val="tx1"/>
                </a:solidFill>
              </a:rPr>
              <a:t> ứ </a:t>
            </a:r>
            <a:r>
              <a:rPr lang="en-US" sz="2000" dirty="0" err="1">
                <a:solidFill>
                  <a:schemeClr val="tx1"/>
                </a:solidFill>
              </a:rPr>
              <a:t>đọng</a:t>
            </a:r>
            <a:r>
              <a:rPr lang="en-US" sz="2000" dirty="0">
                <a:solidFill>
                  <a:schemeClr val="tx1"/>
                </a:solidFill>
              </a:rPr>
              <a:t> </a:t>
            </a:r>
            <a:r>
              <a:rPr lang="en-US" sz="2000" dirty="0" err="1">
                <a:solidFill>
                  <a:schemeClr val="tx1"/>
                </a:solidFill>
              </a:rPr>
              <a:t>gây</a:t>
            </a:r>
            <a:r>
              <a:rPr lang="en-US" sz="2000" dirty="0">
                <a:solidFill>
                  <a:schemeClr val="tx1"/>
                </a:solidFill>
              </a:rPr>
              <a:t> </a:t>
            </a:r>
            <a:r>
              <a:rPr lang="en-US" sz="2000" dirty="0" err="1">
                <a:solidFill>
                  <a:schemeClr val="tx1"/>
                </a:solidFill>
              </a:rPr>
              <a:t>bít</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đường</a:t>
            </a:r>
            <a:r>
              <a:rPr lang="en-US" sz="2000" dirty="0">
                <a:solidFill>
                  <a:schemeClr val="tx1"/>
                </a:solidFill>
              </a:rPr>
              <a:t> </a:t>
            </a:r>
            <a:r>
              <a:rPr lang="en-US" sz="2000" dirty="0" err="1">
                <a:solidFill>
                  <a:schemeClr val="tx1"/>
                </a:solidFill>
              </a:rPr>
              <a:t>thở</a:t>
            </a:r>
            <a:r>
              <a:rPr lang="en-US" sz="2000" dirty="0">
                <a:solidFill>
                  <a:schemeClr val="tx1"/>
                </a:solidFill>
              </a:rPr>
              <a:t>. </a:t>
            </a:r>
          </a:p>
          <a:p>
            <a:pPr algn="just">
              <a:lnSpc>
                <a:spcPct val="150000"/>
              </a:lnSpc>
            </a:pPr>
            <a:r>
              <a:rPr lang="en-US" sz="2000" b="1" dirty="0">
                <a:solidFill>
                  <a:schemeClr val="tx1"/>
                </a:solidFill>
              </a:rPr>
              <a:t>- </a:t>
            </a:r>
            <a:r>
              <a:rPr lang="en-US" sz="2000" b="1" dirty="0" err="1">
                <a:solidFill>
                  <a:schemeClr val="tx1"/>
                </a:solidFill>
              </a:rPr>
              <a:t>Hô</a:t>
            </a:r>
            <a:r>
              <a:rPr lang="en-US" sz="2000" b="1" dirty="0">
                <a:solidFill>
                  <a:schemeClr val="tx1"/>
                </a:solidFill>
              </a:rPr>
              <a:t> </a:t>
            </a:r>
            <a:r>
              <a:rPr lang="en-US" sz="2000" b="1" dirty="0" err="1">
                <a:solidFill>
                  <a:schemeClr val="tx1"/>
                </a:solidFill>
              </a:rPr>
              <a:t>hấp</a:t>
            </a:r>
            <a:r>
              <a:rPr lang="en-US" sz="2000" b="1" dirty="0">
                <a:solidFill>
                  <a:schemeClr val="tx1"/>
                </a:solidFill>
              </a:rPr>
              <a:t> </a:t>
            </a:r>
            <a:r>
              <a:rPr lang="en-US" sz="2000" b="1" dirty="0" err="1">
                <a:solidFill>
                  <a:schemeClr val="tx1"/>
                </a:solidFill>
              </a:rPr>
              <a:t>hỗ</a:t>
            </a:r>
            <a:r>
              <a:rPr lang="en-US" sz="2000" b="1" dirty="0">
                <a:solidFill>
                  <a:schemeClr val="tx1"/>
                </a:solidFill>
              </a:rPr>
              <a:t> </a:t>
            </a:r>
            <a:r>
              <a:rPr lang="en-US" sz="2000" b="1" dirty="0" err="1">
                <a:solidFill>
                  <a:schemeClr val="tx1"/>
                </a:solidFill>
              </a:rPr>
              <a:t>trợ</a:t>
            </a:r>
            <a:r>
              <a:rPr lang="en-US" sz="2000" b="1" dirty="0">
                <a:solidFill>
                  <a:schemeClr val="tx1"/>
                </a:solidFill>
              </a:rPr>
              <a:t>: </a:t>
            </a:r>
            <a:r>
              <a:rPr lang="en-US" sz="2000" dirty="0" err="1">
                <a:solidFill>
                  <a:schemeClr val="tx1"/>
                </a:solidFill>
              </a:rPr>
              <a:t>tùy</a:t>
            </a:r>
            <a:r>
              <a:rPr lang="en-US" sz="2000" dirty="0">
                <a:solidFill>
                  <a:schemeClr val="tx1"/>
                </a:solidFill>
              </a:rPr>
              <a:t> </a:t>
            </a:r>
            <a:r>
              <a:rPr lang="en-US" sz="2000" dirty="0" err="1">
                <a:solidFill>
                  <a:schemeClr val="tx1"/>
                </a:solidFill>
              </a:rPr>
              <a:t>theo</a:t>
            </a:r>
            <a:r>
              <a:rPr lang="en-US" sz="2000" dirty="0">
                <a:solidFill>
                  <a:schemeClr val="tx1"/>
                </a:solidFill>
              </a:rPr>
              <a:t> </a:t>
            </a:r>
            <a:r>
              <a:rPr lang="en-US" sz="2000" dirty="0" err="1">
                <a:solidFill>
                  <a:schemeClr val="tx1"/>
                </a:solidFill>
              </a:rPr>
              <a:t>mức</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thiếu</a:t>
            </a:r>
            <a:r>
              <a:rPr lang="en-US" sz="2000" dirty="0">
                <a:solidFill>
                  <a:schemeClr val="tx1"/>
                </a:solidFill>
              </a:rPr>
              <a:t> oxy </a:t>
            </a:r>
            <a:r>
              <a:rPr lang="en-US" sz="2000" dirty="0" err="1">
                <a:solidFill>
                  <a:schemeClr val="tx1"/>
                </a:solidFill>
              </a:rPr>
              <a:t>chọn</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pháp</a:t>
            </a:r>
            <a:r>
              <a:rPr lang="en-US" sz="2000" dirty="0">
                <a:solidFill>
                  <a:schemeClr val="tx1"/>
                </a:solidFill>
              </a:rPr>
              <a:t> </a:t>
            </a:r>
            <a:r>
              <a:rPr lang="en-US" sz="2000" dirty="0" err="1">
                <a:solidFill>
                  <a:schemeClr val="tx1"/>
                </a:solidFill>
              </a:rPr>
              <a:t>hỗ</a:t>
            </a:r>
            <a:r>
              <a:rPr lang="en-US" sz="2000" dirty="0">
                <a:solidFill>
                  <a:schemeClr val="tx1"/>
                </a:solidFill>
              </a:rPr>
              <a:t> </a:t>
            </a:r>
            <a:r>
              <a:rPr lang="en-US" sz="2000" dirty="0" err="1">
                <a:solidFill>
                  <a:schemeClr val="tx1"/>
                </a:solidFill>
              </a:rPr>
              <a:t>trợ</a:t>
            </a:r>
            <a:r>
              <a:rPr lang="en-US" sz="2000" dirty="0">
                <a:solidFill>
                  <a:schemeClr val="tx1"/>
                </a:solidFill>
              </a:rPr>
              <a:t> </a:t>
            </a:r>
            <a:r>
              <a:rPr lang="en-US" sz="2000" dirty="0" err="1">
                <a:solidFill>
                  <a:schemeClr val="tx1"/>
                </a:solidFill>
              </a:rPr>
              <a:t>phù</a:t>
            </a:r>
            <a:r>
              <a:rPr lang="en-US" sz="2000" dirty="0">
                <a:solidFill>
                  <a:schemeClr val="tx1"/>
                </a:solidFill>
              </a:rPr>
              <a:t> </a:t>
            </a:r>
            <a:r>
              <a:rPr lang="en-US" sz="2000" dirty="0" err="1">
                <a:solidFill>
                  <a:schemeClr val="tx1"/>
                </a:solidFill>
              </a:rPr>
              <a:t>hợp</a:t>
            </a:r>
            <a:r>
              <a:rPr lang="en-US" sz="2000" dirty="0">
                <a:solidFill>
                  <a:schemeClr val="tx1"/>
                </a:solidFill>
              </a:rPr>
              <a:t>.</a:t>
            </a:r>
          </a:p>
          <a:p>
            <a:pPr algn="just">
              <a:lnSpc>
                <a:spcPct val="150000"/>
              </a:lnSpc>
            </a:pPr>
            <a:r>
              <a:rPr lang="en-US" sz="2000" b="1" dirty="0">
                <a:solidFill>
                  <a:schemeClr val="tx1"/>
                </a:solidFill>
              </a:rPr>
              <a:t>- </a:t>
            </a:r>
            <a:r>
              <a:rPr lang="en-US" sz="2000" b="1" dirty="0" err="1">
                <a:solidFill>
                  <a:schemeClr val="tx1"/>
                </a:solidFill>
              </a:rPr>
              <a:t>Thực</a:t>
            </a:r>
            <a:r>
              <a:rPr lang="en-US" sz="2000" b="1" dirty="0">
                <a:solidFill>
                  <a:schemeClr val="tx1"/>
                </a:solidFill>
              </a:rPr>
              <a:t> </a:t>
            </a:r>
            <a:r>
              <a:rPr lang="en-US" sz="2000" b="1" dirty="0" err="1">
                <a:solidFill>
                  <a:schemeClr val="tx1"/>
                </a:solidFill>
              </a:rPr>
              <a:t>hiện</a:t>
            </a:r>
            <a:r>
              <a:rPr lang="en-US" sz="2000" b="1" dirty="0">
                <a:solidFill>
                  <a:schemeClr val="tx1"/>
                </a:solidFill>
              </a:rPr>
              <a:t> y </a:t>
            </a:r>
            <a:r>
              <a:rPr lang="en-US" sz="2000" b="1" dirty="0" err="1">
                <a:solidFill>
                  <a:schemeClr val="tx1"/>
                </a:solidFill>
              </a:rPr>
              <a:t>lệnh</a:t>
            </a:r>
            <a:r>
              <a:rPr lang="en-US" sz="2000" b="1" dirty="0">
                <a:solidFill>
                  <a:schemeClr val="tx1"/>
                </a:solidFill>
              </a:rPr>
              <a:t> </a:t>
            </a:r>
            <a:r>
              <a:rPr lang="en-US" sz="2000" b="1" dirty="0" err="1">
                <a:solidFill>
                  <a:schemeClr val="tx1"/>
                </a:solidFill>
              </a:rPr>
              <a:t>thuốc</a:t>
            </a:r>
            <a:r>
              <a:rPr lang="en-US" sz="2000" b="1" dirty="0">
                <a:solidFill>
                  <a:schemeClr val="tx1"/>
                </a:solidFill>
              </a:rPr>
              <a:t> </a:t>
            </a:r>
            <a:r>
              <a:rPr lang="en-US" sz="2000" b="1" dirty="0" err="1">
                <a:solidFill>
                  <a:schemeClr val="tx1"/>
                </a:solidFill>
              </a:rPr>
              <a:t>điều</a:t>
            </a:r>
            <a:r>
              <a:rPr lang="en-US" sz="2000" b="1" dirty="0">
                <a:solidFill>
                  <a:schemeClr val="tx1"/>
                </a:solidFill>
              </a:rPr>
              <a:t> </a:t>
            </a:r>
            <a:r>
              <a:rPr lang="en-US" sz="2000" b="1" dirty="0" err="1">
                <a:solidFill>
                  <a:schemeClr val="tx1"/>
                </a:solidFill>
              </a:rPr>
              <a:t>trị</a:t>
            </a:r>
            <a:r>
              <a:rPr lang="en-US" sz="2000" b="1" dirty="0">
                <a:solidFill>
                  <a:schemeClr val="tx1"/>
                </a:solidFill>
              </a:rPr>
              <a:t> </a:t>
            </a:r>
            <a:r>
              <a:rPr lang="en-US" sz="2000" b="1" dirty="0" err="1">
                <a:solidFill>
                  <a:schemeClr val="tx1"/>
                </a:solidFill>
              </a:rPr>
              <a:t>nguyên</a:t>
            </a:r>
            <a:r>
              <a:rPr lang="en-US" sz="2000" b="1" dirty="0">
                <a:solidFill>
                  <a:schemeClr val="tx1"/>
                </a:solidFill>
              </a:rPr>
              <a:t> </a:t>
            </a:r>
            <a:r>
              <a:rPr lang="en-US" sz="2000" b="1" dirty="0" err="1">
                <a:solidFill>
                  <a:schemeClr val="tx1"/>
                </a:solidFill>
              </a:rPr>
              <a:t>nhân</a:t>
            </a:r>
            <a:r>
              <a:rPr lang="en-US" sz="2000" b="1" dirty="0">
                <a:solidFill>
                  <a:schemeClr val="tx1"/>
                </a:solidFill>
              </a:rPr>
              <a:t>: </a:t>
            </a:r>
          </a:p>
          <a:p>
            <a:pPr algn="just">
              <a:lnSpc>
                <a:spcPct val="150000"/>
              </a:lnSpc>
            </a:pP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y </a:t>
            </a:r>
            <a:r>
              <a:rPr lang="en-US" sz="2000" dirty="0" err="1">
                <a:solidFill>
                  <a:schemeClr val="tx1"/>
                </a:solidFill>
              </a:rPr>
              <a:t>lệnh</a:t>
            </a:r>
            <a:r>
              <a:rPr lang="en-US" sz="2000" dirty="0">
                <a:solidFill>
                  <a:schemeClr val="tx1"/>
                </a:solidFill>
              </a:rPr>
              <a:t> </a:t>
            </a:r>
            <a:r>
              <a:rPr lang="en-US" sz="2000" dirty="0" err="1">
                <a:solidFill>
                  <a:schemeClr val="tx1"/>
                </a:solidFill>
              </a:rPr>
              <a:t>cận</a:t>
            </a:r>
            <a:r>
              <a:rPr lang="en-US" sz="2000" dirty="0">
                <a:solidFill>
                  <a:schemeClr val="tx1"/>
                </a:solidFill>
              </a:rPr>
              <a:t> </a:t>
            </a:r>
            <a:r>
              <a:rPr lang="en-US" sz="2000" dirty="0" err="1">
                <a:solidFill>
                  <a:schemeClr val="tx1"/>
                </a:solidFill>
              </a:rPr>
              <a:t>lâm</a:t>
            </a:r>
            <a:r>
              <a:rPr lang="en-US" sz="2000" dirty="0">
                <a:solidFill>
                  <a:schemeClr val="tx1"/>
                </a:solidFill>
              </a:rPr>
              <a:t> </a:t>
            </a:r>
            <a:r>
              <a:rPr lang="en-US" sz="2000" dirty="0" err="1">
                <a:solidFill>
                  <a:schemeClr val="tx1"/>
                </a:solidFill>
              </a:rPr>
              <a:t>sàng</a:t>
            </a:r>
            <a:r>
              <a:rPr lang="en-US" sz="2000" dirty="0">
                <a:solidFill>
                  <a:schemeClr val="tx1"/>
                </a:solidFill>
              </a:rPr>
              <a:t> </a:t>
            </a:r>
          </a:p>
          <a:p>
            <a:pPr algn="just">
              <a:lnSpc>
                <a:spcPct val="150000"/>
              </a:lnSpc>
            </a:pPr>
            <a:endParaRPr lang="en-US" sz="2000" dirty="0">
              <a:solidFill>
                <a:schemeClr val="tx1"/>
              </a:solidFill>
            </a:endParaRPr>
          </a:p>
        </p:txBody>
      </p:sp>
    </p:spTree>
    <p:extLst>
      <p:ext uri="{BB962C8B-B14F-4D97-AF65-F5344CB8AC3E}">
        <p14:creationId xmlns:p14="http://schemas.microsoft.com/office/powerpoint/2010/main" val="32215216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329" y="228599"/>
            <a:ext cx="10071847" cy="6266329"/>
          </a:xfrm>
        </p:spPr>
        <p:txBody>
          <a:bodyPr>
            <a:normAutofit/>
          </a:bodyPr>
          <a:lstStyle/>
          <a:p>
            <a:r>
              <a:rPr lang="en-US" b="1" dirty="0"/>
              <a:t>3.2. </a:t>
            </a:r>
            <a:r>
              <a:rPr lang="en-US" b="1" dirty="0" err="1"/>
              <a:t>Giảm</a:t>
            </a:r>
            <a:r>
              <a:rPr lang="en-US" b="1" dirty="0"/>
              <a:t> ho </a:t>
            </a:r>
            <a:r>
              <a:rPr lang="en-US" b="1" dirty="0" err="1"/>
              <a:t>và</a:t>
            </a:r>
            <a:r>
              <a:rPr lang="en-US" b="1" dirty="0"/>
              <a:t> </a:t>
            </a:r>
            <a:r>
              <a:rPr lang="en-US" b="1" dirty="0" err="1"/>
              <a:t>khạc</a:t>
            </a:r>
            <a:r>
              <a:rPr lang="en-US" b="1" dirty="0"/>
              <a:t> </a:t>
            </a:r>
            <a:r>
              <a:rPr lang="en-US" b="1" dirty="0" err="1"/>
              <a:t>đờm</a:t>
            </a:r>
            <a:r>
              <a:rPr lang="en-US" b="1" dirty="0"/>
              <a:t> </a:t>
            </a:r>
            <a:endParaRPr lang="en-US" dirty="0"/>
          </a:p>
          <a:p>
            <a:r>
              <a:rPr lang="en-US" b="1" dirty="0"/>
              <a:t>3.2.1. </a:t>
            </a:r>
            <a:r>
              <a:rPr lang="en-US" b="1" dirty="0" err="1"/>
              <a:t>Các</a:t>
            </a:r>
            <a:r>
              <a:rPr lang="en-US" b="1" dirty="0"/>
              <a:t> </a:t>
            </a:r>
            <a:r>
              <a:rPr lang="en-US" b="1" dirty="0" err="1"/>
              <a:t>biện</a:t>
            </a:r>
            <a:r>
              <a:rPr lang="en-US" b="1" dirty="0"/>
              <a:t> </a:t>
            </a:r>
            <a:r>
              <a:rPr lang="en-US" b="1" dirty="0" err="1"/>
              <a:t>pháp</a:t>
            </a:r>
            <a:r>
              <a:rPr lang="en-US" b="1" dirty="0"/>
              <a:t> </a:t>
            </a:r>
            <a:r>
              <a:rPr lang="en-US" b="1" dirty="0" err="1"/>
              <a:t>không</a:t>
            </a:r>
            <a:r>
              <a:rPr lang="en-US" b="1" dirty="0"/>
              <a:t> </a:t>
            </a:r>
            <a:r>
              <a:rPr lang="en-US" b="1" dirty="0" err="1"/>
              <a:t>dùng</a:t>
            </a:r>
            <a:r>
              <a:rPr lang="en-US" b="1" dirty="0"/>
              <a:t> </a:t>
            </a:r>
            <a:r>
              <a:rPr lang="en-US" b="1" dirty="0" err="1"/>
              <a:t>thuốc</a:t>
            </a:r>
            <a:r>
              <a:rPr lang="en-US" b="1" dirty="0"/>
              <a:t> </a:t>
            </a:r>
            <a:endParaRPr lang="en-US" dirty="0"/>
          </a:p>
          <a:p>
            <a:r>
              <a:rPr lang="en-US" dirty="0"/>
              <a:t>- Ho </a:t>
            </a:r>
            <a:r>
              <a:rPr lang="en-US" dirty="0" err="1"/>
              <a:t>là</a:t>
            </a:r>
            <a:r>
              <a:rPr lang="en-US" dirty="0"/>
              <a:t> </a:t>
            </a:r>
            <a:r>
              <a:rPr lang="en-US" dirty="0" err="1"/>
              <a:t>một</a:t>
            </a:r>
            <a:r>
              <a:rPr lang="en-US" dirty="0"/>
              <a:t> </a:t>
            </a:r>
            <a:r>
              <a:rPr lang="en-US" dirty="0" err="1"/>
              <a:t>phản</a:t>
            </a:r>
            <a:r>
              <a:rPr lang="en-US" dirty="0"/>
              <a:t> </a:t>
            </a:r>
            <a:r>
              <a:rPr lang="en-US" dirty="0" err="1"/>
              <a:t>xạ</a:t>
            </a:r>
            <a:r>
              <a:rPr lang="en-US" dirty="0"/>
              <a:t> </a:t>
            </a:r>
            <a:r>
              <a:rPr lang="en-US" dirty="0" err="1"/>
              <a:t>có</a:t>
            </a:r>
            <a:r>
              <a:rPr lang="en-US" dirty="0"/>
              <a:t> </a:t>
            </a:r>
            <a:r>
              <a:rPr lang="en-US" dirty="0" err="1"/>
              <a:t>lợi</a:t>
            </a:r>
            <a:r>
              <a:rPr lang="en-US" dirty="0"/>
              <a:t> </a:t>
            </a:r>
            <a:r>
              <a:rPr lang="en-US" dirty="0" err="1"/>
              <a:t>cho</a:t>
            </a:r>
            <a:r>
              <a:rPr lang="en-US" dirty="0"/>
              <a:t> </a:t>
            </a:r>
            <a:r>
              <a:rPr lang="en-US" dirty="0" err="1"/>
              <a:t>cơ</a:t>
            </a:r>
            <a:r>
              <a:rPr lang="en-US" dirty="0"/>
              <a:t> </a:t>
            </a:r>
            <a:r>
              <a:rPr lang="en-US" dirty="0" err="1"/>
              <a:t>thể</a:t>
            </a:r>
            <a:r>
              <a:rPr lang="en-US" dirty="0"/>
              <a:t> </a:t>
            </a:r>
            <a:r>
              <a:rPr lang="en-US" dirty="0" err="1"/>
              <a:t>nhằm</a:t>
            </a:r>
            <a:r>
              <a:rPr lang="en-US" dirty="0"/>
              <a:t> </a:t>
            </a:r>
            <a:r>
              <a:rPr lang="en-US" dirty="0" err="1"/>
              <a:t>tống</a:t>
            </a:r>
            <a:r>
              <a:rPr lang="en-US" dirty="0"/>
              <a:t> </a:t>
            </a:r>
            <a:r>
              <a:rPr lang="en-US" dirty="0" err="1"/>
              <a:t>đẩy</a:t>
            </a:r>
            <a:r>
              <a:rPr lang="en-US" dirty="0"/>
              <a:t> </a:t>
            </a:r>
            <a:r>
              <a:rPr lang="en-US" dirty="0" err="1"/>
              <a:t>dị</a:t>
            </a:r>
            <a:r>
              <a:rPr lang="en-US" dirty="0"/>
              <a:t> </a:t>
            </a:r>
            <a:r>
              <a:rPr lang="en-US" dirty="0" err="1"/>
              <a:t>vật</a:t>
            </a:r>
            <a:r>
              <a:rPr lang="en-US" dirty="0"/>
              <a:t> </a:t>
            </a:r>
            <a:r>
              <a:rPr lang="en-US" dirty="0" err="1"/>
              <a:t>ra</a:t>
            </a:r>
            <a:r>
              <a:rPr lang="en-US" dirty="0"/>
              <a:t> </a:t>
            </a:r>
            <a:r>
              <a:rPr lang="en-US" dirty="0" err="1"/>
              <a:t>khỏi</a:t>
            </a:r>
            <a:r>
              <a:rPr lang="en-US" dirty="0"/>
              <a:t> </a:t>
            </a:r>
            <a:r>
              <a:rPr lang="en-US" dirty="0" err="1"/>
              <a:t>đường</a:t>
            </a:r>
            <a:r>
              <a:rPr lang="en-US" dirty="0"/>
              <a:t> </a:t>
            </a:r>
            <a:r>
              <a:rPr lang="en-US" dirty="0" err="1"/>
              <a:t>thở</a:t>
            </a:r>
            <a:r>
              <a:rPr lang="en-US" dirty="0"/>
              <a:t>, </a:t>
            </a:r>
            <a:r>
              <a:rPr lang="en-US" dirty="0" err="1"/>
              <a:t>tống</a:t>
            </a:r>
            <a:r>
              <a:rPr lang="en-US" dirty="0"/>
              <a:t> </a:t>
            </a:r>
            <a:r>
              <a:rPr lang="en-US" dirty="0" err="1"/>
              <a:t>đẩy</a:t>
            </a:r>
            <a:r>
              <a:rPr lang="en-US" dirty="0"/>
              <a:t> </a:t>
            </a:r>
            <a:r>
              <a:rPr lang="en-US" dirty="0" err="1"/>
              <a:t>đờm</a:t>
            </a:r>
            <a:r>
              <a:rPr lang="en-US" dirty="0"/>
              <a:t> </a:t>
            </a:r>
            <a:r>
              <a:rPr lang="en-US" dirty="0" err="1"/>
              <a:t>và</a:t>
            </a:r>
            <a:r>
              <a:rPr lang="en-US" dirty="0"/>
              <a:t> </a:t>
            </a:r>
            <a:r>
              <a:rPr lang="en-US" dirty="0" err="1"/>
              <a:t>dịch</a:t>
            </a:r>
            <a:r>
              <a:rPr lang="en-US" dirty="0"/>
              <a:t> </a:t>
            </a:r>
            <a:r>
              <a:rPr lang="en-US" dirty="0" err="1"/>
              <a:t>tiết</a:t>
            </a:r>
            <a:r>
              <a:rPr lang="en-US" dirty="0"/>
              <a:t> </a:t>
            </a:r>
            <a:r>
              <a:rPr lang="en-US" dirty="0" err="1"/>
              <a:t>làm</a:t>
            </a:r>
            <a:r>
              <a:rPr lang="en-US" dirty="0"/>
              <a:t> </a:t>
            </a:r>
            <a:r>
              <a:rPr lang="en-US" dirty="0" err="1"/>
              <a:t>thông</a:t>
            </a:r>
            <a:r>
              <a:rPr lang="en-US" dirty="0"/>
              <a:t> </a:t>
            </a:r>
            <a:r>
              <a:rPr lang="en-US" dirty="0" err="1"/>
              <a:t>thoáng</a:t>
            </a:r>
            <a:r>
              <a:rPr lang="en-US" dirty="0"/>
              <a:t> </a:t>
            </a:r>
            <a:r>
              <a:rPr lang="en-US" dirty="0" err="1"/>
              <a:t>đường</a:t>
            </a:r>
            <a:r>
              <a:rPr lang="en-US" dirty="0"/>
              <a:t> </a:t>
            </a:r>
            <a:r>
              <a:rPr lang="en-US" dirty="0" err="1"/>
              <a:t>thở</a:t>
            </a:r>
            <a:r>
              <a:rPr lang="en-US" dirty="0"/>
              <a:t>. </a:t>
            </a:r>
            <a:r>
              <a:rPr lang="en-US" dirty="0" err="1"/>
              <a:t>Vì</a:t>
            </a:r>
            <a:r>
              <a:rPr lang="en-US" dirty="0"/>
              <a:t> </a:t>
            </a:r>
            <a:r>
              <a:rPr lang="en-US" dirty="0" err="1"/>
              <a:t>vậy</a:t>
            </a:r>
            <a:r>
              <a:rPr lang="en-US" dirty="0"/>
              <a:t> </a:t>
            </a:r>
            <a:r>
              <a:rPr lang="en-US" dirty="0" err="1"/>
              <a:t>nếu</a:t>
            </a:r>
            <a:r>
              <a:rPr lang="en-US" dirty="0"/>
              <a:t> </a:t>
            </a:r>
            <a:r>
              <a:rPr lang="en-US" dirty="0" err="1"/>
              <a:t>như</a:t>
            </a:r>
            <a:r>
              <a:rPr lang="en-US" dirty="0"/>
              <a:t> </a:t>
            </a:r>
            <a:r>
              <a:rPr lang="en-US" dirty="0" err="1"/>
              <a:t>người</a:t>
            </a:r>
            <a:r>
              <a:rPr lang="en-US" dirty="0"/>
              <a:t> </a:t>
            </a:r>
            <a:r>
              <a:rPr lang="en-US" dirty="0" err="1"/>
              <a:t>bệnh</a:t>
            </a:r>
            <a:r>
              <a:rPr lang="en-US" dirty="0"/>
              <a:t> </a:t>
            </a:r>
            <a:r>
              <a:rPr lang="en-US" dirty="0" err="1"/>
              <a:t>không</a:t>
            </a:r>
            <a:r>
              <a:rPr lang="en-US" dirty="0"/>
              <a:t> ho </a:t>
            </a:r>
            <a:r>
              <a:rPr lang="en-US" dirty="0" err="1"/>
              <a:t>quá</a:t>
            </a:r>
            <a:r>
              <a:rPr lang="en-US" dirty="0"/>
              <a:t> </a:t>
            </a:r>
            <a:r>
              <a:rPr lang="en-US" dirty="0" err="1"/>
              <a:t>nhiều</a:t>
            </a:r>
            <a:r>
              <a:rPr lang="en-US" dirty="0"/>
              <a:t> </a:t>
            </a:r>
            <a:r>
              <a:rPr lang="en-US" dirty="0" err="1"/>
              <a:t>gây</a:t>
            </a:r>
            <a:r>
              <a:rPr lang="en-US" dirty="0"/>
              <a:t> </a:t>
            </a:r>
            <a:r>
              <a:rPr lang="en-US" dirty="0" err="1"/>
              <a:t>ảnh</a:t>
            </a:r>
            <a:r>
              <a:rPr lang="en-US" dirty="0"/>
              <a:t> </a:t>
            </a:r>
            <a:r>
              <a:rPr lang="en-US" dirty="0" err="1"/>
              <a:t>hưởng</a:t>
            </a:r>
            <a:r>
              <a:rPr lang="en-US" dirty="0"/>
              <a:t> </a:t>
            </a:r>
            <a:r>
              <a:rPr lang="en-US" dirty="0" err="1"/>
              <a:t>đến</a:t>
            </a:r>
            <a:r>
              <a:rPr lang="en-US" dirty="0"/>
              <a:t> </a:t>
            </a:r>
            <a:r>
              <a:rPr lang="en-US" dirty="0" err="1"/>
              <a:t>hô</a:t>
            </a:r>
            <a:r>
              <a:rPr lang="en-US" dirty="0"/>
              <a:t> </a:t>
            </a:r>
            <a:r>
              <a:rPr lang="en-US" dirty="0" err="1"/>
              <a:t>hấp</a:t>
            </a:r>
            <a:r>
              <a:rPr lang="en-US" dirty="0"/>
              <a:t> hay </a:t>
            </a:r>
            <a:r>
              <a:rPr lang="en-US" dirty="0" err="1"/>
              <a:t>ăn</a:t>
            </a:r>
            <a:r>
              <a:rPr lang="en-US" dirty="0"/>
              <a:t> </a:t>
            </a:r>
            <a:r>
              <a:rPr lang="en-US" dirty="0" err="1"/>
              <a:t>uống</a:t>
            </a:r>
            <a:r>
              <a:rPr lang="en-US" dirty="0"/>
              <a:t> </a:t>
            </a:r>
            <a:r>
              <a:rPr lang="en-US" dirty="0" err="1"/>
              <a:t>thì</a:t>
            </a:r>
            <a:r>
              <a:rPr lang="en-US" dirty="0"/>
              <a:t> </a:t>
            </a:r>
            <a:r>
              <a:rPr lang="en-US" dirty="0" err="1"/>
              <a:t>không</a:t>
            </a:r>
            <a:r>
              <a:rPr lang="en-US" dirty="0"/>
              <a:t> </a:t>
            </a:r>
            <a:r>
              <a:rPr lang="en-US" dirty="0" err="1"/>
              <a:t>cần</a:t>
            </a:r>
            <a:r>
              <a:rPr lang="en-US" dirty="0"/>
              <a:t> </a:t>
            </a:r>
            <a:r>
              <a:rPr lang="en-US" dirty="0" err="1"/>
              <a:t>giảm</a:t>
            </a:r>
            <a:r>
              <a:rPr lang="en-US" dirty="0"/>
              <a:t> ho. </a:t>
            </a:r>
          </a:p>
          <a:p>
            <a:r>
              <a:rPr lang="en-US" dirty="0"/>
              <a:t>- </a:t>
            </a:r>
            <a:r>
              <a:rPr lang="en-US" dirty="0" err="1"/>
              <a:t>Dẫn</a:t>
            </a:r>
            <a:r>
              <a:rPr lang="en-US" dirty="0"/>
              <a:t> </a:t>
            </a:r>
            <a:r>
              <a:rPr lang="en-US" dirty="0" err="1"/>
              <a:t>lưu</a:t>
            </a:r>
            <a:r>
              <a:rPr lang="en-US" dirty="0"/>
              <a:t> </a:t>
            </a:r>
            <a:r>
              <a:rPr lang="en-US" dirty="0" err="1"/>
              <a:t>đờm</a:t>
            </a:r>
            <a:r>
              <a:rPr lang="en-US" dirty="0"/>
              <a:t> </a:t>
            </a:r>
            <a:r>
              <a:rPr lang="en-US" dirty="0" err="1"/>
              <a:t>theo</a:t>
            </a:r>
            <a:r>
              <a:rPr lang="en-US" dirty="0"/>
              <a:t> </a:t>
            </a:r>
            <a:r>
              <a:rPr lang="en-US" dirty="0" err="1"/>
              <a:t>tư</a:t>
            </a:r>
            <a:r>
              <a:rPr lang="en-US" dirty="0"/>
              <a:t> </a:t>
            </a:r>
            <a:r>
              <a:rPr lang="en-US" dirty="0" err="1"/>
              <a:t>thế</a:t>
            </a:r>
            <a:r>
              <a:rPr lang="en-US" dirty="0"/>
              <a:t> </a:t>
            </a:r>
            <a:r>
              <a:rPr lang="en-US" dirty="0" err="1"/>
              <a:t>kết</a:t>
            </a:r>
            <a:r>
              <a:rPr lang="en-US" dirty="0"/>
              <a:t> </a:t>
            </a:r>
            <a:r>
              <a:rPr lang="en-US" dirty="0" err="1"/>
              <a:t>hợp</a:t>
            </a:r>
            <a:r>
              <a:rPr lang="en-US" dirty="0"/>
              <a:t> </a:t>
            </a:r>
            <a:r>
              <a:rPr lang="en-US" dirty="0" err="1"/>
              <a:t>với</a:t>
            </a:r>
            <a:r>
              <a:rPr lang="en-US" dirty="0"/>
              <a:t> </a:t>
            </a:r>
            <a:r>
              <a:rPr lang="en-US" dirty="0" err="1"/>
              <a:t>vật</a:t>
            </a:r>
            <a:r>
              <a:rPr lang="en-US" dirty="0"/>
              <a:t> </a:t>
            </a:r>
            <a:r>
              <a:rPr lang="en-US" dirty="0" err="1"/>
              <a:t>lý</a:t>
            </a:r>
            <a:r>
              <a:rPr lang="en-US" dirty="0"/>
              <a:t> </a:t>
            </a:r>
            <a:r>
              <a:rPr lang="en-US" dirty="0" err="1"/>
              <a:t>trị</a:t>
            </a:r>
            <a:r>
              <a:rPr lang="en-US" dirty="0"/>
              <a:t> </a:t>
            </a:r>
            <a:r>
              <a:rPr lang="en-US" dirty="0" err="1"/>
              <a:t>liệu</a:t>
            </a:r>
            <a:r>
              <a:rPr lang="en-US" dirty="0"/>
              <a:t> (</a:t>
            </a:r>
            <a:r>
              <a:rPr lang="en-US" dirty="0" err="1"/>
              <a:t>gõ</a:t>
            </a:r>
            <a:r>
              <a:rPr lang="en-US" dirty="0"/>
              <a:t>, </a:t>
            </a:r>
            <a:r>
              <a:rPr lang="en-US" dirty="0" err="1"/>
              <a:t>vỗ</a:t>
            </a:r>
            <a:r>
              <a:rPr lang="en-US" dirty="0"/>
              <a:t>, rung, </a:t>
            </a:r>
            <a:r>
              <a:rPr lang="en-US" dirty="0" err="1"/>
              <a:t>lắc</a:t>
            </a:r>
            <a:r>
              <a:rPr lang="en-US" dirty="0"/>
              <a:t>) </a:t>
            </a:r>
            <a:r>
              <a:rPr lang="en-US" dirty="0" err="1"/>
              <a:t>lồng</a:t>
            </a:r>
            <a:r>
              <a:rPr lang="en-US" dirty="0"/>
              <a:t> </a:t>
            </a:r>
            <a:r>
              <a:rPr lang="en-US" dirty="0" err="1"/>
              <a:t>ngực</a:t>
            </a:r>
            <a:r>
              <a:rPr lang="en-US" dirty="0"/>
              <a:t> </a:t>
            </a:r>
            <a:r>
              <a:rPr lang="en-US" dirty="0" err="1"/>
              <a:t>làm</a:t>
            </a:r>
            <a:r>
              <a:rPr lang="en-US" dirty="0"/>
              <a:t> </a:t>
            </a:r>
            <a:r>
              <a:rPr lang="en-US" dirty="0" err="1"/>
              <a:t>sạch</a:t>
            </a:r>
            <a:r>
              <a:rPr lang="en-US" dirty="0"/>
              <a:t> </a:t>
            </a:r>
            <a:r>
              <a:rPr lang="en-US" dirty="0" err="1"/>
              <a:t>dịch</a:t>
            </a:r>
            <a:r>
              <a:rPr lang="en-US" dirty="0"/>
              <a:t> ứ </a:t>
            </a:r>
            <a:r>
              <a:rPr lang="en-US" dirty="0" err="1"/>
              <a:t>đọng</a:t>
            </a:r>
            <a:r>
              <a:rPr lang="en-US" dirty="0"/>
              <a:t> </a:t>
            </a:r>
            <a:r>
              <a:rPr lang="en-US" dirty="0" err="1"/>
              <a:t>phế</a:t>
            </a:r>
            <a:r>
              <a:rPr lang="en-US" dirty="0"/>
              <a:t> </a:t>
            </a:r>
            <a:r>
              <a:rPr lang="en-US" dirty="0" err="1"/>
              <a:t>quản</a:t>
            </a:r>
            <a:r>
              <a:rPr lang="en-US" dirty="0"/>
              <a:t>, </a:t>
            </a:r>
            <a:r>
              <a:rPr lang="en-US" dirty="0" err="1"/>
              <a:t>hướng</a:t>
            </a:r>
            <a:r>
              <a:rPr lang="en-US" dirty="0"/>
              <a:t> </a:t>
            </a:r>
            <a:r>
              <a:rPr lang="en-US" dirty="0" err="1"/>
              <a:t>dẫn</a:t>
            </a:r>
            <a:r>
              <a:rPr lang="en-US" dirty="0"/>
              <a:t> </a:t>
            </a:r>
            <a:r>
              <a:rPr lang="en-US" dirty="0" err="1"/>
              <a:t>và</a:t>
            </a:r>
            <a:r>
              <a:rPr lang="en-US" dirty="0"/>
              <a:t> </a:t>
            </a:r>
            <a:r>
              <a:rPr lang="en-US" dirty="0" err="1"/>
              <a:t>khuyến</a:t>
            </a:r>
            <a:r>
              <a:rPr lang="en-US" dirty="0"/>
              <a:t> </a:t>
            </a:r>
            <a:r>
              <a:rPr lang="en-US" dirty="0" err="1"/>
              <a:t>khích</a:t>
            </a:r>
            <a:r>
              <a:rPr lang="en-US" dirty="0"/>
              <a:t> </a:t>
            </a:r>
            <a:r>
              <a:rPr lang="en-US" dirty="0" err="1"/>
              <a:t>người</a:t>
            </a:r>
            <a:r>
              <a:rPr lang="en-US" dirty="0"/>
              <a:t> </a:t>
            </a:r>
            <a:r>
              <a:rPr lang="en-US" dirty="0" err="1"/>
              <a:t>bệnh</a:t>
            </a:r>
            <a:r>
              <a:rPr lang="en-US" dirty="0"/>
              <a:t> </a:t>
            </a:r>
            <a:r>
              <a:rPr lang="en-US" dirty="0" err="1"/>
              <a:t>tập</a:t>
            </a:r>
            <a:r>
              <a:rPr lang="en-US" dirty="0"/>
              <a:t> ho </a:t>
            </a:r>
            <a:r>
              <a:rPr lang="en-US" dirty="0" err="1"/>
              <a:t>và</a:t>
            </a:r>
            <a:r>
              <a:rPr lang="en-US" dirty="0"/>
              <a:t> </a:t>
            </a:r>
            <a:r>
              <a:rPr lang="en-US" dirty="0" err="1"/>
              <a:t>khạc</a:t>
            </a:r>
            <a:r>
              <a:rPr lang="en-US" dirty="0"/>
              <a:t> </a:t>
            </a:r>
            <a:r>
              <a:rPr lang="en-US" dirty="0" err="1"/>
              <a:t>đờm</a:t>
            </a:r>
            <a:r>
              <a:rPr lang="en-US" dirty="0"/>
              <a:t> </a:t>
            </a:r>
            <a:r>
              <a:rPr lang="en-US" dirty="0" err="1"/>
              <a:t>để</a:t>
            </a:r>
            <a:r>
              <a:rPr lang="en-US" dirty="0"/>
              <a:t> </a:t>
            </a:r>
            <a:r>
              <a:rPr lang="en-US" dirty="0" err="1"/>
              <a:t>làm</a:t>
            </a:r>
            <a:r>
              <a:rPr lang="en-US" dirty="0"/>
              <a:t> long </a:t>
            </a:r>
            <a:r>
              <a:rPr lang="en-US" dirty="0" err="1"/>
              <a:t>đờm</a:t>
            </a:r>
            <a:r>
              <a:rPr lang="en-US" dirty="0"/>
              <a:t> </a:t>
            </a:r>
            <a:r>
              <a:rPr lang="en-US" dirty="0" err="1"/>
              <a:t>và</a:t>
            </a:r>
            <a:r>
              <a:rPr lang="en-US" dirty="0"/>
              <a:t> </a:t>
            </a:r>
            <a:r>
              <a:rPr lang="en-US" dirty="0" err="1"/>
              <a:t>dẫn</a:t>
            </a:r>
            <a:r>
              <a:rPr lang="en-US" dirty="0"/>
              <a:t> </a:t>
            </a:r>
            <a:r>
              <a:rPr lang="en-US" dirty="0" err="1"/>
              <a:t>lưu</a:t>
            </a:r>
            <a:r>
              <a:rPr lang="en-US" dirty="0"/>
              <a:t> </a:t>
            </a:r>
            <a:r>
              <a:rPr lang="en-US" dirty="0" err="1"/>
              <a:t>đờm</a:t>
            </a:r>
            <a:r>
              <a:rPr lang="en-US" dirty="0"/>
              <a:t> </a:t>
            </a:r>
            <a:r>
              <a:rPr lang="en-US" dirty="0" err="1"/>
              <a:t>ra</a:t>
            </a:r>
            <a:r>
              <a:rPr lang="en-US" dirty="0"/>
              <a:t> </a:t>
            </a:r>
            <a:r>
              <a:rPr lang="en-US" dirty="0" err="1"/>
              <a:t>ngoài</a:t>
            </a:r>
            <a:r>
              <a:rPr lang="en-US" dirty="0"/>
              <a:t>. </a:t>
            </a:r>
          </a:p>
        </p:txBody>
      </p:sp>
    </p:spTree>
    <p:extLst>
      <p:ext uri="{BB962C8B-B14F-4D97-AF65-F5344CB8AC3E}">
        <p14:creationId xmlns:p14="http://schemas.microsoft.com/office/powerpoint/2010/main" val="370954983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1492</TotalTime>
  <Words>6475</Words>
  <Application>Microsoft Office PowerPoint</Application>
  <PresentationFormat>Màn hình rộng</PresentationFormat>
  <Paragraphs>834</Paragraphs>
  <Slides>109</Slides>
  <Notes>0</Notes>
  <HiddenSlides>0</HiddenSlides>
  <MMClips>0</MMClips>
  <ScaleCrop>false</ScaleCrop>
  <HeadingPairs>
    <vt:vector size="6" baseType="variant">
      <vt:variant>
        <vt:lpstr>Phông được Dùng</vt:lpstr>
      </vt:variant>
      <vt:variant>
        <vt:i4>2</vt:i4>
      </vt:variant>
      <vt:variant>
        <vt:lpstr>Chủ đề</vt:lpstr>
      </vt:variant>
      <vt:variant>
        <vt:i4>2</vt:i4>
      </vt:variant>
      <vt:variant>
        <vt:lpstr>Tiêu đề Bản chiếu</vt:lpstr>
      </vt:variant>
      <vt:variant>
        <vt:i4>109</vt:i4>
      </vt:variant>
    </vt:vector>
  </HeadingPairs>
  <TitlesOfParts>
    <vt:vector size="113" baseType="lpstr">
      <vt:lpstr>Arial</vt:lpstr>
      <vt:lpstr>Wingdings 3</vt:lpstr>
      <vt:lpstr>Wisp</vt:lpstr>
      <vt:lpstr>Office Theme</vt:lpstr>
      <vt:lpstr>GIẢI PHẪU SINH LÝ HỆ HÔ HẤP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CHĂM SÓC NGƯỜI MẮC BỆNH HÔ HẤP</vt:lpstr>
      <vt:lpstr>MỤC TIÊU</vt:lpstr>
      <vt:lpstr>MỤC TIÊU</vt:lpstr>
      <vt:lpstr>Bản trình bày PowerPoint</vt:lpstr>
      <vt:lpstr>Triệu chứng cơ năng</vt:lpstr>
      <vt:lpstr>Triệu chứng cơ năng</vt:lpstr>
      <vt:lpstr>Phân độ khó thở (Theo NYHA) </vt:lpstr>
      <vt:lpstr>Phân độ khó thở (theo mMRC)</vt:lpstr>
      <vt:lpstr>Nguyên nhân</vt:lpstr>
      <vt:lpstr>Đặc điểm khó thở trong bệnh lý hô hấp</vt:lpstr>
      <vt:lpstr>Đặc điểm khó thở trong bệnh lý hô hấp (tiếp theo)</vt:lpstr>
      <vt:lpstr>Đặc điểm khó thở trong bệnh lý hô hấp (tiếp theo)</vt:lpstr>
      <vt:lpstr>Đặc điểm khó thở trong bệnh lý hô hấp (tiếp theo)</vt:lpstr>
      <vt:lpstr>Đặc điểm khó thở trong bệnh lý hô hấp (tiếp theo)</vt:lpstr>
      <vt:lpstr>Đặc điểm khó thở trong bệnh lý hô hấp (tiếp theo)</vt:lpstr>
      <vt:lpstr>Đặc điểm khó thở trong bệnh lý hô hấp (tiếp theo)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Khạc đờm</vt:lpstr>
      <vt:lpstr>Đặc điểm</vt:lpstr>
      <vt:lpstr>Đặc điểm (tiếp theo)</vt:lpstr>
      <vt:lpstr>Đặc điểm (tiếp theo)</vt:lpstr>
      <vt:lpstr>Đặc điểm (tiếp theo)</vt:lpstr>
      <vt:lpstr>Đặc điểm (tiếp theo)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Nhận định NB có khó thở</vt:lpstr>
      <vt:lpstr>Bản trình bày PowerPoint</vt:lpstr>
      <vt:lpstr>Nhận định NB có ho</vt:lpstr>
      <vt:lpstr>Nhận định NB có khạc đờm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Thảo luận: Nhận định NB có khó thở</vt:lpstr>
      <vt:lpstr>Thảo luận: Nhận định NB có ho</vt:lpstr>
      <vt:lpstr>Tổng kết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CHĂM SÓC NGƯỜI MẮC BỆNH HÔ HẤP</dc:title>
  <dc:creator>MR DO</dc:creator>
  <cp:lastModifiedBy>PHAM HOANG MINH</cp:lastModifiedBy>
  <cp:revision>106</cp:revision>
  <dcterms:created xsi:type="dcterms:W3CDTF">2016-10-08T09:18:35Z</dcterms:created>
  <dcterms:modified xsi:type="dcterms:W3CDTF">2023-02-28T23:02:53Z</dcterms:modified>
</cp:coreProperties>
</file>