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5" r:id="rId2"/>
    <p:sldId id="289" r:id="rId3"/>
    <p:sldId id="272" r:id="rId4"/>
    <p:sldId id="273" r:id="rId5"/>
    <p:sldId id="259" r:id="rId6"/>
    <p:sldId id="274" r:id="rId7"/>
    <p:sldId id="261" r:id="rId8"/>
    <p:sldId id="262" r:id="rId9"/>
    <p:sldId id="275" r:id="rId10"/>
    <p:sldId id="276" r:id="rId11"/>
    <p:sldId id="279" r:id="rId12"/>
    <p:sldId id="283" r:id="rId13"/>
    <p:sldId id="287"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40" d="100"/>
          <a:sy n="40" d="100"/>
        </p:scale>
        <p:origin x="44"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4689D-67B3-40D7-92C0-C3A21D8C163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42745A9-73BC-48A2-815F-FD4D8096BEE7}">
      <dgm:prSet/>
      <dgm:spPr/>
      <dgm:t>
        <a:bodyPr/>
        <a:lstStyle/>
        <a:p>
          <a:r>
            <a:rPr lang="pt-BR" b="1"/>
            <a:t>- Kiến thức</a:t>
          </a:r>
          <a:endParaRPr lang="en-US"/>
        </a:p>
      </dgm:t>
    </dgm:pt>
    <dgm:pt modelId="{4D4009C7-705B-4BA8-9306-5B778C17C1C0}" type="parTrans" cxnId="{679B74B0-9FFB-4BF6-9EAE-81E0398F21E9}">
      <dgm:prSet/>
      <dgm:spPr/>
      <dgm:t>
        <a:bodyPr/>
        <a:lstStyle/>
        <a:p>
          <a:endParaRPr lang="en-US"/>
        </a:p>
      </dgm:t>
    </dgm:pt>
    <dgm:pt modelId="{C92B4397-CB66-4E15-BC8A-1DE83A2BED5E}" type="sibTrans" cxnId="{679B74B0-9FFB-4BF6-9EAE-81E0398F21E9}">
      <dgm:prSet/>
      <dgm:spPr/>
      <dgm:t>
        <a:bodyPr/>
        <a:lstStyle/>
        <a:p>
          <a:endParaRPr lang="en-US"/>
        </a:p>
      </dgm:t>
    </dgm:pt>
    <dgm:pt modelId="{19D0914A-43EB-437E-B226-726BF4BC7047}">
      <dgm:prSet/>
      <dgm:spPr/>
      <dgm:t>
        <a:bodyPr/>
        <a:lstStyle/>
        <a:p>
          <a:r>
            <a:rPr lang="pt-BR"/>
            <a:t>1. Trình bày được định nghĩa, nguyên nhân, triệu chứng của bạch cầu cấp.</a:t>
          </a:r>
          <a:endParaRPr lang="en-US"/>
        </a:p>
      </dgm:t>
    </dgm:pt>
    <dgm:pt modelId="{47DBEC65-E061-4415-8A3F-B1BA7CA316F5}" type="parTrans" cxnId="{DC900AD4-B84A-47FA-AF58-840438FF30FF}">
      <dgm:prSet/>
      <dgm:spPr/>
      <dgm:t>
        <a:bodyPr/>
        <a:lstStyle/>
        <a:p>
          <a:endParaRPr lang="en-US"/>
        </a:p>
      </dgm:t>
    </dgm:pt>
    <dgm:pt modelId="{2FEFC982-D1D9-41E1-AB05-A0A10F55FD90}" type="sibTrans" cxnId="{DC900AD4-B84A-47FA-AF58-840438FF30FF}">
      <dgm:prSet/>
      <dgm:spPr/>
      <dgm:t>
        <a:bodyPr/>
        <a:lstStyle/>
        <a:p>
          <a:endParaRPr lang="en-US"/>
        </a:p>
      </dgm:t>
    </dgm:pt>
    <dgm:pt modelId="{F7C393A7-C24B-4F60-AC30-A343D3FFF735}">
      <dgm:prSet/>
      <dgm:spPr/>
      <dgm:t>
        <a:bodyPr/>
        <a:lstStyle/>
        <a:p>
          <a:r>
            <a:rPr lang="vi-VN"/>
            <a:t>2. </a:t>
          </a:r>
          <a:r>
            <a:rPr lang="pt-BR"/>
            <a:t>Trình bày được biến chứng, nguyên tắc điều trị </a:t>
          </a:r>
          <a:r>
            <a:rPr lang="vi-VN"/>
            <a:t>bệnh </a:t>
          </a:r>
          <a:r>
            <a:rPr lang="pt-BR"/>
            <a:t>bạch cầu cấp</a:t>
          </a:r>
          <a:r>
            <a:rPr lang="vi-VN"/>
            <a:t>.</a:t>
          </a:r>
          <a:endParaRPr lang="en-US"/>
        </a:p>
      </dgm:t>
    </dgm:pt>
    <dgm:pt modelId="{B7CF8B6B-47E5-44F7-9195-9C8B7B4BDB9C}" type="parTrans" cxnId="{AF876F28-B112-42C8-AA1D-EC09B19D953F}">
      <dgm:prSet/>
      <dgm:spPr/>
      <dgm:t>
        <a:bodyPr/>
        <a:lstStyle/>
        <a:p>
          <a:endParaRPr lang="en-US"/>
        </a:p>
      </dgm:t>
    </dgm:pt>
    <dgm:pt modelId="{DE0316D4-1691-450F-B7DF-9F6111F1561E}" type="sibTrans" cxnId="{AF876F28-B112-42C8-AA1D-EC09B19D953F}">
      <dgm:prSet/>
      <dgm:spPr/>
      <dgm:t>
        <a:bodyPr/>
        <a:lstStyle/>
        <a:p>
          <a:endParaRPr lang="en-US"/>
        </a:p>
      </dgm:t>
    </dgm:pt>
    <dgm:pt modelId="{EDA09E14-9F50-40B7-B5A0-1CE7BAA5F62D}">
      <dgm:prSet/>
      <dgm:spPr/>
      <dgm:t>
        <a:bodyPr/>
        <a:lstStyle/>
        <a:p>
          <a:r>
            <a:rPr lang="pt-BR" b="1"/>
            <a:t>- Kỹ năng </a:t>
          </a:r>
          <a:endParaRPr lang="en-US"/>
        </a:p>
      </dgm:t>
    </dgm:pt>
    <dgm:pt modelId="{70BFA808-05EB-4421-B7DE-4382A50986D0}" type="parTrans" cxnId="{05521205-87A6-4F48-AB6A-0F6ACCBF6E56}">
      <dgm:prSet/>
      <dgm:spPr/>
      <dgm:t>
        <a:bodyPr/>
        <a:lstStyle/>
        <a:p>
          <a:endParaRPr lang="en-US"/>
        </a:p>
      </dgm:t>
    </dgm:pt>
    <dgm:pt modelId="{DA6337AC-AC4A-4D2B-A40E-76A52FE5A0AA}" type="sibTrans" cxnId="{05521205-87A6-4F48-AB6A-0F6ACCBF6E56}">
      <dgm:prSet/>
      <dgm:spPr/>
      <dgm:t>
        <a:bodyPr/>
        <a:lstStyle/>
        <a:p>
          <a:endParaRPr lang="en-US"/>
        </a:p>
      </dgm:t>
    </dgm:pt>
    <dgm:pt modelId="{3C9CD4A1-82FC-4B2D-ABFE-9FC7BF6212FD}">
      <dgm:prSet/>
      <dgm:spPr/>
      <dgm:t>
        <a:bodyPr/>
        <a:lstStyle/>
        <a:p>
          <a:r>
            <a:rPr lang="nb-NO"/>
            <a:t>3. Vận dụng kiến thức đã học để đánh giá được kết quả xét nghiệm trong bài tập tình huống.</a:t>
          </a:r>
          <a:endParaRPr lang="en-US"/>
        </a:p>
      </dgm:t>
    </dgm:pt>
    <dgm:pt modelId="{4D71DE8C-14E6-468E-BA99-0A335D6E9847}" type="parTrans" cxnId="{F2CC4B2E-CA94-452D-AE95-E1EA5B38A228}">
      <dgm:prSet/>
      <dgm:spPr/>
      <dgm:t>
        <a:bodyPr/>
        <a:lstStyle/>
        <a:p>
          <a:endParaRPr lang="en-US"/>
        </a:p>
      </dgm:t>
    </dgm:pt>
    <dgm:pt modelId="{5BF87D77-9345-4720-A2F4-F36B7BC2225A}" type="sibTrans" cxnId="{F2CC4B2E-CA94-452D-AE95-E1EA5B38A228}">
      <dgm:prSet/>
      <dgm:spPr/>
      <dgm:t>
        <a:bodyPr/>
        <a:lstStyle/>
        <a:p>
          <a:endParaRPr lang="en-US"/>
        </a:p>
      </dgm:t>
    </dgm:pt>
    <dgm:pt modelId="{0ACF75DD-2CF3-48B8-B9DB-87FD955C2A7F}">
      <dgm:prSet/>
      <dgm:spPr/>
      <dgm:t>
        <a:bodyPr/>
        <a:lstStyle/>
        <a:p>
          <a:r>
            <a:rPr lang="pt-BR" b="1"/>
            <a:t>- Năng lực tự chủ và chịu trách nhiệm</a:t>
          </a:r>
          <a:endParaRPr lang="en-US"/>
        </a:p>
      </dgm:t>
    </dgm:pt>
    <dgm:pt modelId="{64D7BB7E-862B-4197-82A1-55E99BF98E2D}" type="parTrans" cxnId="{CEFE2206-D7CA-4B8F-81E4-A3FEA23AA029}">
      <dgm:prSet/>
      <dgm:spPr/>
      <dgm:t>
        <a:bodyPr/>
        <a:lstStyle/>
        <a:p>
          <a:endParaRPr lang="en-US"/>
        </a:p>
      </dgm:t>
    </dgm:pt>
    <dgm:pt modelId="{E252E195-87A6-43C0-AAE0-1888A572DB54}" type="sibTrans" cxnId="{CEFE2206-D7CA-4B8F-81E4-A3FEA23AA029}">
      <dgm:prSet/>
      <dgm:spPr/>
      <dgm:t>
        <a:bodyPr/>
        <a:lstStyle/>
        <a:p>
          <a:endParaRPr lang="en-US"/>
        </a:p>
      </dgm:t>
    </dgm:pt>
    <dgm:pt modelId="{CE57FF00-76FA-45DF-97A6-F6688D5E8D24}">
      <dgm:prSet/>
      <dgm:spPr/>
      <dgm:t>
        <a:bodyPr/>
        <a:lstStyle/>
        <a:p>
          <a:r>
            <a:rPr lang="da-DK"/>
            <a:t>4. Thể hiện được tính tích cực, khả năng hợp tác hiệu quả với các thành viên trong nhóm học tập.</a:t>
          </a:r>
          <a:endParaRPr lang="en-US"/>
        </a:p>
      </dgm:t>
    </dgm:pt>
    <dgm:pt modelId="{3653E2E0-672C-4923-B476-D44F8C929852}" type="parTrans" cxnId="{CDA7F173-67D0-428D-B81F-CC7175747D9C}">
      <dgm:prSet/>
      <dgm:spPr/>
      <dgm:t>
        <a:bodyPr/>
        <a:lstStyle/>
        <a:p>
          <a:endParaRPr lang="en-US"/>
        </a:p>
      </dgm:t>
    </dgm:pt>
    <dgm:pt modelId="{4B9B825F-B97E-4E7D-81A4-F0D6C26501DC}" type="sibTrans" cxnId="{CDA7F173-67D0-428D-B81F-CC7175747D9C}">
      <dgm:prSet/>
      <dgm:spPr/>
      <dgm:t>
        <a:bodyPr/>
        <a:lstStyle/>
        <a:p>
          <a:endParaRPr lang="en-US"/>
        </a:p>
      </dgm:t>
    </dgm:pt>
    <dgm:pt modelId="{67E91D67-A726-4FD2-95A8-E89EC1AC9F41}" type="pres">
      <dgm:prSet presAssocID="{D884689D-67B3-40D7-92C0-C3A21D8C1634}" presName="vert0" presStyleCnt="0">
        <dgm:presLayoutVars>
          <dgm:dir/>
          <dgm:animOne val="branch"/>
          <dgm:animLvl val="lvl"/>
        </dgm:presLayoutVars>
      </dgm:prSet>
      <dgm:spPr/>
    </dgm:pt>
    <dgm:pt modelId="{41DBB66B-9110-4F7D-9003-579D13D443BD}" type="pres">
      <dgm:prSet presAssocID="{242745A9-73BC-48A2-815F-FD4D8096BEE7}" presName="thickLine" presStyleLbl="alignNode1" presStyleIdx="0" presStyleCnt="7"/>
      <dgm:spPr/>
    </dgm:pt>
    <dgm:pt modelId="{4AE10B80-B22A-4BAF-A019-4D8382EE21AB}" type="pres">
      <dgm:prSet presAssocID="{242745A9-73BC-48A2-815F-FD4D8096BEE7}" presName="horz1" presStyleCnt="0"/>
      <dgm:spPr/>
    </dgm:pt>
    <dgm:pt modelId="{C6639E9A-2877-43B8-80B4-B795806DE7D2}" type="pres">
      <dgm:prSet presAssocID="{242745A9-73BC-48A2-815F-FD4D8096BEE7}" presName="tx1" presStyleLbl="revTx" presStyleIdx="0" presStyleCnt="7"/>
      <dgm:spPr/>
    </dgm:pt>
    <dgm:pt modelId="{464CA8BB-1066-4CF8-B57B-8DDCB79AAB2F}" type="pres">
      <dgm:prSet presAssocID="{242745A9-73BC-48A2-815F-FD4D8096BEE7}" presName="vert1" presStyleCnt="0"/>
      <dgm:spPr/>
    </dgm:pt>
    <dgm:pt modelId="{366D46A3-7AAC-4160-8D5E-B4088C24D594}" type="pres">
      <dgm:prSet presAssocID="{19D0914A-43EB-437E-B226-726BF4BC7047}" presName="thickLine" presStyleLbl="alignNode1" presStyleIdx="1" presStyleCnt="7"/>
      <dgm:spPr/>
    </dgm:pt>
    <dgm:pt modelId="{237B24CC-E73C-4A43-8755-AB9356800932}" type="pres">
      <dgm:prSet presAssocID="{19D0914A-43EB-437E-B226-726BF4BC7047}" presName="horz1" presStyleCnt="0"/>
      <dgm:spPr/>
    </dgm:pt>
    <dgm:pt modelId="{749BCBCB-0649-4E35-8357-77F322BF7B34}" type="pres">
      <dgm:prSet presAssocID="{19D0914A-43EB-437E-B226-726BF4BC7047}" presName="tx1" presStyleLbl="revTx" presStyleIdx="1" presStyleCnt="7"/>
      <dgm:spPr/>
    </dgm:pt>
    <dgm:pt modelId="{2E2BF30E-8C7C-4E15-8C46-41F5A553C6EE}" type="pres">
      <dgm:prSet presAssocID="{19D0914A-43EB-437E-B226-726BF4BC7047}" presName="vert1" presStyleCnt="0"/>
      <dgm:spPr/>
    </dgm:pt>
    <dgm:pt modelId="{E9360707-9BE1-4E67-B8D2-D0F6D52C445E}" type="pres">
      <dgm:prSet presAssocID="{F7C393A7-C24B-4F60-AC30-A343D3FFF735}" presName="thickLine" presStyleLbl="alignNode1" presStyleIdx="2" presStyleCnt="7"/>
      <dgm:spPr/>
    </dgm:pt>
    <dgm:pt modelId="{009A7870-6F18-41A9-9F52-9EDE86135DDD}" type="pres">
      <dgm:prSet presAssocID="{F7C393A7-C24B-4F60-AC30-A343D3FFF735}" presName="horz1" presStyleCnt="0"/>
      <dgm:spPr/>
    </dgm:pt>
    <dgm:pt modelId="{0AAFF2AA-8195-4C9E-AD96-6E1E1C684EE4}" type="pres">
      <dgm:prSet presAssocID="{F7C393A7-C24B-4F60-AC30-A343D3FFF735}" presName="tx1" presStyleLbl="revTx" presStyleIdx="2" presStyleCnt="7"/>
      <dgm:spPr/>
    </dgm:pt>
    <dgm:pt modelId="{820102D2-51BE-4391-85F0-47AC985AE6E5}" type="pres">
      <dgm:prSet presAssocID="{F7C393A7-C24B-4F60-AC30-A343D3FFF735}" presName="vert1" presStyleCnt="0"/>
      <dgm:spPr/>
    </dgm:pt>
    <dgm:pt modelId="{B3BB2A9F-22DB-4B75-A2E9-3E7F7C8A2AB0}" type="pres">
      <dgm:prSet presAssocID="{EDA09E14-9F50-40B7-B5A0-1CE7BAA5F62D}" presName="thickLine" presStyleLbl="alignNode1" presStyleIdx="3" presStyleCnt="7"/>
      <dgm:spPr/>
    </dgm:pt>
    <dgm:pt modelId="{984F72B7-4D24-4D88-9F78-95DC9AB0D06E}" type="pres">
      <dgm:prSet presAssocID="{EDA09E14-9F50-40B7-B5A0-1CE7BAA5F62D}" presName="horz1" presStyleCnt="0"/>
      <dgm:spPr/>
    </dgm:pt>
    <dgm:pt modelId="{985D03F3-40D5-4728-9861-00F0680C3321}" type="pres">
      <dgm:prSet presAssocID="{EDA09E14-9F50-40B7-B5A0-1CE7BAA5F62D}" presName="tx1" presStyleLbl="revTx" presStyleIdx="3" presStyleCnt="7"/>
      <dgm:spPr/>
    </dgm:pt>
    <dgm:pt modelId="{F0C83C3F-AC63-4259-BB5D-5ADE7FF3AB68}" type="pres">
      <dgm:prSet presAssocID="{EDA09E14-9F50-40B7-B5A0-1CE7BAA5F62D}" presName="vert1" presStyleCnt="0"/>
      <dgm:spPr/>
    </dgm:pt>
    <dgm:pt modelId="{21DA7411-200E-4809-B7D2-0AB0A26129AF}" type="pres">
      <dgm:prSet presAssocID="{3C9CD4A1-82FC-4B2D-ABFE-9FC7BF6212FD}" presName="thickLine" presStyleLbl="alignNode1" presStyleIdx="4" presStyleCnt="7"/>
      <dgm:spPr/>
    </dgm:pt>
    <dgm:pt modelId="{618B9129-FACC-49D8-9429-3E139BE3BD4A}" type="pres">
      <dgm:prSet presAssocID="{3C9CD4A1-82FC-4B2D-ABFE-9FC7BF6212FD}" presName="horz1" presStyleCnt="0"/>
      <dgm:spPr/>
    </dgm:pt>
    <dgm:pt modelId="{C9337E93-2F8E-4401-8FFB-42854757897C}" type="pres">
      <dgm:prSet presAssocID="{3C9CD4A1-82FC-4B2D-ABFE-9FC7BF6212FD}" presName="tx1" presStyleLbl="revTx" presStyleIdx="4" presStyleCnt="7"/>
      <dgm:spPr/>
    </dgm:pt>
    <dgm:pt modelId="{327AF760-E16E-43A3-8A90-4E7ED50A595D}" type="pres">
      <dgm:prSet presAssocID="{3C9CD4A1-82FC-4B2D-ABFE-9FC7BF6212FD}" presName="vert1" presStyleCnt="0"/>
      <dgm:spPr/>
    </dgm:pt>
    <dgm:pt modelId="{F49DC175-782D-4011-BB70-4415381523A7}" type="pres">
      <dgm:prSet presAssocID="{0ACF75DD-2CF3-48B8-B9DB-87FD955C2A7F}" presName="thickLine" presStyleLbl="alignNode1" presStyleIdx="5" presStyleCnt="7"/>
      <dgm:spPr/>
    </dgm:pt>
    <dgm:pt modelId="{5E8E7A44-9D14-47A0-A026-CAC6B9D8DE09}" type="pres">
      <dgm:prSet presAssocID="{0ACF75DD-2CF3-48B8-B9DB-87FD955C2A7F}" presName="horz1" presStyleCnt="0"/>
      <dgm:spPr/>
    </dgm:pt>
    <dgm:pt modelId="{610A91D1-21F9-46BB-8A9C-2B3E44928158}" type="pres">
      <dgm:prSet presAssocID="{0ACF75DD-2CF3-48B8-B9DB-87FD955C2A7F}" presName="tx1" presStyleLbl="revTx" presStyleIdx="5" presStyleCnt="7"/>
      <dgm:spPr/>
    </dgm:pt>
    <dgm:pt modelId="{1844E84C-64B2-4371-8083-13A75E7E6B54}" type="pres">
      <dgm:prSet presAssocID="{0ACF75DD-2CF3-48B8-B9DB-87FD955C2A7F}" presName="vert1" presStyleCnt="0"/>
      <dgm:spPr/>
    </dgm:pt>
    <dgm:pt modelId="{55F4698E-B63C-429D-A85D-A87F433B9B36}" type="pres">
      <dgm:prSet presAssocID="{CE57FF00-76FA-45DF-97A6-F6688D5E8D24}" presName="thickLine" presStyleLbl="alignNode1" presStyleIdx="6" presStyleCnt="7"/>
      <dgm:spPr/>
    </dgm:pt>
    <dgm:pt modelId="{5F219FE4-1520-4C7E-A428-A3E653D0DBF8}" type="pres">
      <dgm:prSet presAssocID="{CE57FF00-76FA-45DF-97A6-F6688D5E8D24}" presName="horz1" presStyleCnt="0"/>
      <dgm:spPr/>
    </dgm:pt>
    <dgm:pt modelId="{5089FFE4-620C-4BCD-BEC3-CA0053F79D7E}" type="pres">
      <dgm:prSet presAssocID="{CE57FF00-76FA-45DF-97A6-F6688D5E8D24}" presName="tx1" presStyleLbl="revTx" presStyleIdx="6" presStyleCnt="7"/>
      <dgm:spPr/>
    </dgm:pt>
    <dgm:pt modelId="{C7661370-0D55-4D65-90D5-B28B2B37B4F0}" type="pres">
      <dgm:prSet presAssocID="{CE57FF00-76FA-45DF-97A6-F6688D5E8D24}" presName="vert1" presStyleCnt="0"/>
      <dgm:spPr/>
    </dgm:pt>
  </dgm:ptLst>
  <dgm:cxnLst>
    <dgm:cxn modelId="{05521205-87A6-4F48-AB6A-0F6ACCBF6E56}" srcId="{D884689D-67B3-40D7-92C0-C3A21D8C1634}" destId="{EDA09E14-9F50-40B7-B5A0-1CE7BAA5F62D}" srcOrd="3" destOrd="0" parTransId="{70BFA808-05EB-4421-B7DE-4382A50986D0}" sibTransId="{DA6337AC-AC4A-4D2B-A40E-76A52FE5A0AA}"/>
    <dgm:cxn modelId="{CEFE2206-D7CA-4B8F-81E4-A3FEA23AA029}" srcId="{D884689D-67B3-40D7-92C0-C3A21D8C1634}" destId="{0ACF75DD-2CF3-48B8-B9DB-87FD955C2A7F}" srcOrd="5" destOrd="0" parTransId="{64D7BB7E-862B-4197-82A1-55E99BF98E2D}" sibTransId="{E252E195-87A6-43C0-AAE0-1888A572DB54}"/>
    <dgm:cxn modelId="{39A9D513-308E-43BA-AF3A-FDC29153E4F0}" type="presOf" srcId="{D884689D-67B3-40D7-92C0-C3A21D8C1634}" destId="{67E91D67-A726-4FD2-95A8-E89EC1AC9F41}" srcOrd="0" destOrd="0" presId="urn:microsoft.com/office/officeart/2008/layout/LinedList"/>
    <dgm:cxn modelId="{AF876F28-B112-42C8-AA1D-EC09B19D953F}" srcId="{D884689D-67B3-40D7-92C0-C3A21D8C1634}" destId="{F7C393A7-C24B-4F60-AC30-A343D3FFF735}" srcOrd="2" destOrd="0" parTransId="{B7CF8B6B-47E5-44F7-9195-9C8B7B4BDB9C}" sibTransId="{DE0316D4-1691-450F-B7DF-9F6111F1561E}"/>
    <dgm:cxn modelId="{F2CC4B2E-CA94-452D-AE95-E1EA5B38A228}" srcId="{D884689D-67B3-40D7-92C0-C3A21D8C1634}" destId="{3C9CD4A1-82FC-4B2D-ABFE-9FC7BF6212FD}" srcOrd="4" destOrd="0" parTransId="{4D71DE8C-14E6-468E-BA99-0A335D6E9847}" sibTransId="{5BF87D77-9345-4720-A2F4-F36B7BC2225A}"/>
    <dgm:cxn modelId="{26308B32-2D66-4647-AF63-FEF8C545CB2F}" type="presOf" srcId="{3C9CD4A1-82FC-4B2D-ABFE-9FC7BF6212FD}" destId="{C9337E93-2F8E-4401-8FFB-42854757897C}" srcOrd="0" destOrd="0" presId="urn:microsoft.com/office/officeart/2008/layout/LinedList"/>
    <dgm:cxn modelId="{8FEBB66E-E6DA-4634-8DB4-7943CD976536}" type="presOf" srcId="{19D0914A-43EB-437E-B226-726BF4BC7047}" destId="{749BCBCB-0649-4E35-8357-77F322BF7B34}" srcOrd="0" destOrd="0" presId="urn:microsoft.com/office/officeart/2008/layout/LinedList"/>
    <dgm:cxn modelId="{A1C5CA4E-70CF-4EB2-906B-A0814C4E6044}" type="presOf" srcId="{F7C393A7-C24B-4F60-AC30-A343D3FFF735}" destId="{0AAFF2AA-8195-4C9E-AD96-6E1E1C684EE4}" srcOrd="0" destOrd="0" presId="urn:microsoft.com/office/officeart/2008/layout/LinedList"/>
    <dgm:cxn modelId="{CDA7F173-67D0-428D-B81F-CC7175747D9C}" srcId="{D884689D-67B3-40D7-92C0-C3A21D8C1634}" destId="{CE57FF00-76FA-45DF-97A6-F6688D5E8D24}" srcOrd="6" destOrd="0" parTransId="{3653E2E0-672C-4923-B476-D44F8C929852}" sibTransId="{4B9B825F-B97E-4E7D-81A4-F0D6C26501DC}"/>
    <dgm:cxn modelId="{34E78B98-959E-4113-86A0-BEF28CA1D609}" type="presOf" srcId="{EDA09E14-9F50-40B7-B5A0-1CE7BAA5F62D}" destId="{985D03F3-40D5-4728-9861-00F0680C3321}" srcOrd="0" destOrd="0" presId="urn:microsoft.com/office/officeart/2008/layout/LinedList"/>
    <dgm:cxn modelId="{1AFA519E-1A2A-4DBE-BB48-088EE6138197}" type="presOf" srcId="{242745A9-73BC-48A2-815F-FD4D8096BEE7}" destId="{C6639E9A-2877-43B8-80B4-B795806DE7D2}" srcOrd="0" destOrd="0" presId="urn:microsoft.com/office/officeart/2008/layout/LinedList"/>
    <dgm:cxn modelId="{204958A9-7336-4B1E-9709-D16D9D8402A9}" type="presOf" srcId="{0ACF75DD-2CF3-48B8-B9DB-87FD955C2A7F}" destId="{610A91D1-21F9-46BB-8A9C-2B3E44928158}" srcOrd="0" destOrd="0" presId="urn:microsoft.com/office/officeart/2008/layout/LinedList"/>
    <dgm:cxn modelId="{679B74B0-9FFB-4BF6-9EAE-81E0398F21E9}" srcId="{D884689D-67B3-40D7-92C0-C3A21D8C1634}" destId="{242745A9-73BC-48A2-815F-FD4D8096BEE7}" srcOrd="0" destOrd="0" parTransId="{4D4009C7-705B-4BA8-9306-5B778C17C1C0}" sibTransId="{C92B4397-CB66-4E15-BC8A-1DE83A2BED5E}"/>
    <dgm:cxn modelId="{DC900AD4-B84A-47FA-AF58-840438FF30FF}" srcId="{D884689D-67B3-40D7-92C0-C3A21D8C1634}" destId="{19D0914A-43EB-437E-B226-726BF4BC7047}" srcOrd="1" destOrd="0" parTransId="{47DBEC65-E061-4415-8A3F-B1BA7CA316F5}" sibTransId="{2FEFC982-D1D9-41E1-AB05-A0A10F55FD90}"/>
    <dgm:cxn modelId="{A173E4DD-C3A1-4810-ADBA-240EEC9FFCE5}" type="presOf" srcId="{CE57FF00-76FA-45DF-97A6-F6688D5E8D24}" destId="{5089FFE4-620C-4BCD-BEC3-CA0053F79D7E}" srcOrd="0" destOrd="0" presId="urn:microsoft.com/office/officeart/2008/layout/LinedList"/>
    <dgm:cxn modelId="{4CB44946-8771-4154-9701-1AF631F1A6DD}" type="presParOf" srcId="{67E91D67-A726-4FD2-95A8-E89EC1AC9F41}" destId="{41DBB66B-9110-4F7D-9003-579D13D443BD}" srcOrd="0" destOrd="0" presId="urn:microsoft.com/office/officeart/2008/layout/LinedList"/>
    <dgm:cxn modelId="{F4C17EC9-53B1-41C0-A5FB-BCD0472F03EB}" type="presParOf" srcId="{67E91D67-A726-4FD2-95A8-E89EC1AC9F41}" destId="{4AE10B80-B22A-4BAF-A019-4D8382EE21AB}" srcOrd="1" destOrd="0" presId="urn:microsoft.com/office/officeart/2008/layout/LinedList"/>
    <dgm:cxn modelId="{FDB07FD7-AB07-4AE9-8FC8-C73E0D904682}" type="presParOf" srcId="{4AE10B80-B22A-4BAF-A019-4D8382EE21AB}" destId="{C6639E9A-2877-43B8-80B4-B795806DE7D2}" srcOrd="0" destOrd="0" presId="urn:microsoft.com/office/officeart/2008/layout/LinedList"/>
    <dgm:cxn modelId="{130D5A0D-3088-48E2-8348-9EB5A2F2A9C6}" type="presParOf" srcId="{4AE10B80-B22A-4BAF-A019-4D8382EE21AB}" destId="{464CA8BB-1066-4CF8-B57B-8DDCB79AAB2F}" srcOrd="1" destOrd="0" presId="urn:microsoft.com/office/officeart/2008/layout/LinedList"/>
    <dgm:cxn modelId="{0E420D5A-2389-4FEE-A08F-7FE7DCDC2AC2}" type="presParOf" srcId="{67E91D67-A726-4FD2-95A8-E89EC1AC9F41}" destId="{366D46A3-7AAC-4160-8D5E-B4088C24D594}" srcOrd="2" destOrd="0" presId="urn:microsoft.com/office/officeart/2008/layout/LinedList"/>
    <dgm:cxn modelId="{9EDE23D5-CF73-44CA-A10D-1C453ABB35C1}" type="presParOf" srcId="{67E91D67-A726-4FD2-95A8-E89EC1AC9F41}" destId="{237B24CC-E73C-4A43-8755-AB9356800932}" srcOrd="3" destOrd="0" presId="urn:microsoft.com/office/officeart/2008/layout/LinedList"/>
    <dgm:cxn modelId="{A09E079D-B6BA-4C60-AE9F-A0D970508259}" type="presParOf" srcId="{237B24CC-E73C-4A43-8755-AB9356800932}" destId="{749BCBCB-0649-4E35-8357-77F322BF7B34}" srcOrd="0" destOrd="0" presId="urn:microsoft.com/office/officeart/2008/layout/LinedList"/>
    <dgm:cxn modelId="{2FDC270C-0C84-4BE5-964A-67B8DABCF288}" type="presParOf" srcId="{237B24CC-E73C-4A43-8755-AB9356800932}" destId="{2E2BF30E-8C7C-4E15-8C46-41F5A553C6EE}" srcOrd="1" destOrd="0" presId="urn:microsoft.com/office/officeart/2008/layout/LinedList"/>
    <dgm:cxn modelId="{5E32459E-AAC5-4070-9E11-512E3EF390A2}" type="presParOf" srcId="{67E91D67-A726-4FD2-95A8-E89EC1AC9F41}" destId="{E9360707-9BE1-4E67-B8D2-D0F6D52C445E}" srcOrd="4" destOrd="0" presId="urn:microsoft.com/office/officeart/2008/layout/LinedList"/>
    <dgm:cxn modelId="{9C03E575-638D-45FB-AF7C-9EBECF45AD87}" type="presParOf" srcId="{67E91D67-A726-4FD2-95A8-E89EC1AC9F41}" destId="{009A7870-6F18-41A9-9F52-9EDE86135DDD}" srcOrd="5" destOrd="0" presId="urn:microsoft.com/office/officeart/2008/layout/LinedList"/>
    <dgm:cxn modelId="{3A321401-9019-42DA-A5CB-565BC3924F7B}" type="presParOf" srcId="{009A7870-6F18-41A9-9F52-9EDE86135DDD}" destId="{0AAFF2AA-8195-4C9E-AD96-6E1E1C684EE4}" srcOrd="0" destOrd="0" presId="urn:microsoft.com/office/officeart/2008/layout/LinedList"/>
    <dgm:cxn modelId="{605CCC46-7484-4E52-8E3F-641B21B2B5BE}" type="presParOf" srcId="{009A7870-6F18-41A9-9F52-9EDE86135DDD}" destId="{820102D2-51BE-4391-85F0-47AC985AE6E5}" srcOrd="1" destOrd="0" presId="urn:microsoft.com/office/officeart/2008/layout/LinedList"/>
    <dgm:cxn modelId="{C04C6654-065C-40F7-A4C5-F52B3926EF1A}" type="presParOf" srcId="{67E91D67-A726-4FD2-95A8-E89EC1AC9F41}" destId="{B3BB2A9F-22DB-4B75-A2E9-3E7F7C8A2AB0}" srcOrd="6" destOrd="0" presId="urn:microsoft.com/office/officeart/2008/layout/LinedList"/>
    <dgm:cxn modelId="{16815F3F-3AD1-47AE-BA66-5639F870B8E5}" type="presParOf" srcId="{67E91D67-A726-4FD2-95A8-E89EC1AC9F41}" destId="{984F72B7-4D24-4D88-9F78-95DC9AB0D06E}" srcOrd="7" destOrd="0" presId="urn:microsoft.com/office/officeart/2008/layout/LinedList"/>
    <dgm:cxn modelId="{C430E7A3-46E6-4A05-A986-9ADAE17FA536}" type="presParOf" srcId="{984F72B7-4D24-4D88-9F78-95DC9AB0D06E}" destId="{985D03F3-40D5-4728-9861-00F0680C3321}" srcOrd="0" destOrd="0" presId="urn:microsoft.com/office/officeart/2008/layout/LinedList"/>
    <dgm:cxn modelId="{4CE984A9-B1F8-427C-AC6D-9C93186679DB}" type="presParOf" srcId="{984F72B7-4D24-4D88-9F78-95DC9AB0D06E}" destId="{F0C83C3F-AC63-4259-BB5D-5ADE7FF3AB68}" srcOrd="1" destOrd="0" presId="urn:microsoft.com/office/officeart/2008/layout/LinedList"/>
    <dgm:cxn modelId="{335A433E-91DC-4CBC-A9F6-04BE97B18816}" type="presParOf" srcId="{67E91D67-A726-4FD2-95A8-E89EC1AC9F41}" destId="{21DA7411-200E-4809-B7D2-0AB0A26129AF}" srcOrd="8" destOrd="0" presId="urn:microsoft.com/office/officeart/2008/layout/LinedList"/>
    <dgm:cxn modelId="{8B4D9655-C0B8-4B6F-B4D5-97B6853BDF8B}" type="presParOf" srcId="{67E91D67-A726-4FD2-95A8-E89EC1AC9F41}" destId="{618B9129-FACC-49D8-9429-3E139BE3BD4A}" srcOrd="9" destOrd="0" presId="urn:microsoft.com/office/officeart/2008/layout/LinedList"/>
    <dgm:cxn modelId="{5EABDBDC-D499-4190-AE56-FAB0EBC5636C}" type="presParOf" srcId="{618B9129-FACC-49D8-9429-3E139BE3BD4A}" destId="{C9337E93-2F8E-4401-8FFB-42854757897C}" srcOrd="0" destOrd="0" presId="urn:microsoft.com/office/officeart/2008/layout/LinedList"/>
    <dgm:cxn modelId="{597A4016-D54F-448F-A808-A5ADE291A58A}" type="presParOf" srcId="{618B9129-FACC-49D8-9429-3E139BE3BD4A}" destId="{327AF760-E16E-43A3-8A90-4E7ED50A595D}" srcOrd="1" destOrd="0" presId="urn:microsoft.com/office/officeart/2008/layout/LinedList"/>
    <dgm:cxn modelId="{C13EC69C-B4EB-43DF-AC66-C29088248089}" type="presParOf" srcId="{67E91D67-A726-4FD2-95A8-E89EC1AC9F41}" destId="{F49DC175-782D-4011-BB70-4415381523A7}" srcOrd="10" destOrd="0" presId="urn:microsoft.com/office/officeart/2008/layout/LinedList"/>
    <dgm:cxn modelId="{CD08C350-87BE-4A4D-A0F2-262A63B864BE}" type="presParOf" srcId="{67E91D67-A726-4FD2-95A8-E89EC1AC9F41}" destId="{5E8E7A44-9D14-47A0-A026-CAC6B9D8DE09}" srcOrd="11" destOrd="0" presId="urn:microsoft.com/office/officeart/2008/layout/LinedList"/>
    <dgm:cxn modelId="{78C9FCF1-530E-43A1-AB96-3EF3825BFEDE}" type="presParOf" srcId="{5E8E7A44-9D14-47A0-A026-CAC6B9D8DE09}" destId="{610A91D1-21F9-46BB-8A9C-2B3E44928158}" srcOrd="0" destOrd="0" presId="urn:microsoft.com/office/officeart/2008/layout/LinedList"/>
    <dgm:cxn modelId="{9BDABC48-544D-422F-8731-8576A13CE101}" type="presParOf" srcId="{5E8E7A44-9D14-47A0-A026-CAC6B9D8DE09}" destId="{1844E84C-64B2-4371-8083-13A75E7E6B54}" srcOrd="1" destOrd="0" presId="urn:microsoft.com/office/officeart/2008/layout/LinedList"/>
    <dgm:cxn modelId="{5A3EDAA6-B5F1-464B-AFC7-F7A3A0DCBEE5}" type="presParOf" srcId="{67E91D67-A726-4FD2-95A8-E89EC1AC9F41}" destId="{55F4698E-B63C-429D-A85D-A87F433B9B36}" srcOrd="12" destOrd="0" presId="urn:microsoft.com/office/officeart/2008/layout/LinedList"/>
    <dgm:cxn modelId="{1DBEC249-7DDE-42FE-BA3D-78AC1032C960}" type="presParOf" srcId="{67E91D67-A726-4FD2-95A8-E89EC1AC9F41}" destId="{5F219FE4-1520-4C7E-A428-A3E653D0DBF8}" srcOrd="13" destOrd="0" presId="urn:microsoft.com/office/officeart/2008/layout/LinedList"/>
    <dgm:cxn modelId="{3BC87454-BADC-47E0-95AA-60025C2EDB51}" type="presParOf" srcId="{5F219FE4-1520-4C7E-A428-A3E653D0DBF8}" destId="{5089FFE4-620C-4BCD-BEC3-CA0053F79D7E}" srcOrd="0" destOrd="0" presId="urn:microsoft.com/office/officeart/2008/layout/LinedList"/>
    <dgm:cxn modelId="{4DB6E269-6472-4F66-A281-24CAD22EF8DF}" type="presParOf" srcId="{5F219FE4-1520-4C7E-A428-A3E653D0DBF8}" destId="{C7661370-0D55-4D65-90D5-B28B2B37B4F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FA0EEC-A09E-4D85-852E-B6F073E2F5E0}"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1A9A1FC9-2FED-4CAD-90AA-43057425846B}">
      <dgm:prSet/>
      <dgm:spPr/>
      <dgm:t>
        <a:bodyPr/>
        <a:lstStyle/>
        <a:p>
          <a:r>
            <a:rPr lang="pl-PL"/>
            <a:t>Các tế bào tiền tiền thân dòng lympho sinh ra các tế bào</a:t>
          </a:r>
          <a:r>
            <a:rPr lang="en-US"/>
            <a:t>:</a:t>
          </a:r>
        </a:p>
      </dgm:t>
    </dgm:pt>
    <dgm:pt modelId="{C8CBE5F3-38D3-44A9-B1CD-9C614F2E4E2B}" type="parTrans" cxnId="{1ECBF822-93C2-4CAC-9F90-692ADA55CE72}">
      <dgm:prSet/>
      <dgm:spPr/>
      <dgm:t>
        <a:bodyPr/>
        <a:lstStyle/>
        <a:p>
          <a:endParaRPr lang="en-US"/>
        </a:p>
      </dgm:t>
    </dgm:pt>
    <dgm:pt modelId="{E47A7B3B-5ACF-4945-9780-2F579FEBC758}" type="sibTrans" cxnId="{1ECBF822-93C2-4CAC-9F90-692ADA55CE72}">
      <dgm:prSet/>
      <dgm:spPr/>
      <dgm:t>
        <a:bodyPr/>
        <a:lstStyle/>
        <a:p>
          <a:endParaRPr lang="en-US"/>
        </a:p>
      </dgm:t>
    </dgm:pt>
    <dgm:pt modelId="{2248CFF6-4086-4AEE-A759-317FCF0F1448}">
      <dgm:prSet/>
      <dgm:spPr/>
      <dgm:t>
        <a:bodyPr/>
        <a:lstStyle/>
        <a:p>
          <a:r>
            <a:rPr lang="en-US"/>
            <a:t>T</a:t>
          </a:r>
          <a:r>
            <a:rPr lang="pl-PL"/>
            <a:t>iền bạch cầu lympho T</a:t>
          </a:r>
          <a:endParaRPr lang="en-US"/>
        </a:p>
      </dgm:t>
    </dgm:pt>
    <dgm:pt modelId="{791DDFC3-7DFF-469E-A9AB-641831A0AD5E}" type="parTrans" cxnId="{3E4DC040-5C82-446A-92F5-4B970E62428D}">
      <dgm:prSet/>
      <dgm:spPr/>
      <dgm:t>
        <a:bodyPr/>
        <a:lstStyle/>
        <a:p>
          <a:endParaRPr lang="en-US"/>
        </a:p>
      </dgm:t>
    </dgm:pt>
    <dgm:pt modelId="{2DD707A5-AF58-4403-9586-3A1BA5693B82}" type="sibTrans" cxnId="{3E4DC040-5C82-446A-92F5-4B970E62428D}">
      <dgm:prSet/>
      <dgm:spPr/>
      <dgm:t>
        <a:bodyPr/>
        <a:lstStyle/>
        <a:p>
          <a:endParaRPr lang="en-US"/>
        </a:p>
      </dgm:t>
    </dgm:pt>
    <dgm:pt modelId="{32BC41FD-B59D-42DD-AA0C-D29F0324D20B}">
      <dgm:prSet/>
      <dgm:spPr/>
      <dgm:t>
        <a:bodyPr/>
        <a:lstStyle/>
        <a:p>
          <a:r>
            <a:rPr lang="en-US"/>
            <a:t>T</a:t>
          </a:r>
          <a:r>
            <a:rPr lang="pl-PL"/>
            <a:t>iền bạch cầu lympho B</a:t>
          </a:r>
          <a:endParaRPr lang="en-US"/>
        </a:p>
      </dgm:t>
    </dgm:pt>
    <dgm:pt modelId="{A59C357F-507C-444D-9A8C-66639A90B097}" type="parTrans" cxnId="{9D4E53DC-4904-4180-AA5B-746392A1E8A1}">
      <dgm:prSet/>
      <dgm:spPr/>
      <dgm:t>
        <a:bodyPr/>
        <a:lstStyle/>
        <a:p>
          <a:endParaRPr lang="en-US"/>
        </a:p>
      </dgm:t>
    </dgm:pt>
    <dgm:pt modelId="{96D38D2B-95B1-440A-9A4C-7C3061F4ED29}" type="sibTrans" cxnId="{9D4E53DC-4904-4180-AA5B-746392A1E8A1}">
      <dgm:prSet/>
      <dgm:spPr/>
      <dgm:t>
        <a:bodyPr/>
        <a:lstStyle/>
        <a:p>
          <a:endParaRPr lang="en-US"/>
        </a:p>
      </dgm:t>
    </dgm:pt>
    <dgm:pt modelId="{D10D4E9B-3B99-4042-9B9D-E1D05DA09BFF}">
      <dgm:prSet/>
      <dgm:spPr/>
      <dgm:t>
        <a:bodyPr/>
        <a:lstStyle/>
        <a:p>
          <a:r>
            <a:rPr lang="pl-PL"/>
            <a:t>Các tế bào tiền thân dòng tủy g</a:t>
          </a:r>
          <a:r>
            <a:rPr lang="en-US"/>
            <a:t>ồm</a:t>
          </a:r>
          <a:r>
            <a:rPr lang="pl-PL"/>
            <a:t>:</a:t>
          </a:r>
          <a:endParaRPr lang="en-US"/>
        </a:p>
      </dgm:t>
    </dgm:pt>
    <dgm:pt modelId="{99E9E84A-5E0D-42AE-9711-DDF222F3F015}" type="parTrans" cxnId="{2F72FFD7-628E-49D3-B471-7126B81A2190}">
      <dgm:prSet/>
      <dgm:spPr/>
      <dgm:t>
        <a:bodyPr/>
        <a:lstStyle/>
        <a:p>
          <a:endParaRPr lang="en-US"/>
        </a:p>
      </dgm:t>
    </dgm:pt>
    <dgm:pt modelId="{0E1C9523-8A4C-4D31-97F0-82288880D426}" type="sibTrans" cxnId="{2F72FFD7-628E-49D3-B471-7126B81A2190}">
      <dgm:prSet/>
      <dgm:spPr/>
      <dgm:t>
        <a:bodyPr/>
        <a:lstStyle/>
        <a:p>
          <a:endParaRPr lang="en-US"/>
        </a:p>
      </dgm:t>
    </dgm:pt>
    <dgm:pt modelId="{B35CAD9B-952C-44BD-BFB0-666F5163478E}">
      <dgm:prSet/>
      <dgm:spPr/>
      <dgm:t>
        <a:bodyPr/>
        <a:lstStyle/>
        <a:p>
          <a:r>
            <a:rPr lang="pl-PL"/>
            <a:t>Đơn vị tạo cụm bạch cầu hạt, bạch cầu mono</a:t>
          </a:r>
          <a:endParaRPr lang="en-US"/>
        </a:p>
      </dgm:t>
    </dgm:pt>
    <dgm:pt modelId="{4150E311-55C4-48D3-A8CD-9A6ED9AB9719}" type="parTrans" cxnId="{F372DA32-F34C-41BF-9A5E-CFD234740992}">
      <dgm:prSet/>
      <dgm:spPr/>
      <dgm:t>
        <a:bodyPr/>
        <a:lstStyle/>
        <a:p>
          <a:endParaRPr lang="en-US"/>
        </a:p>
      </dgm:t>
    </dgm:pt>
    <dgm:pt modelId="{45EE9C6B-7C13-485B-AE64-9F7F60E91FA6}" type="sibTrans" cxnId="{F372DA32-F34C-41BF-9A5E-CFD234740992}">
      <dgm:prSet/>
      <dgm:spPr/>
      <dgm:t>
        <a:bodyPr/>
        <a:lstStyle/>
        <a:p>
          <a:endParaRPr lang="en-US"/>
        </a:p>
      </dgm:t>
    </dgm:pt>
    <dgm:pt modelId="{04B6A646-B068-4002-844E-633BAB80FEB0}">
      <dgm:prSet/>
      <dgm:spPr/>
      <dgm:t>
        <a:bodyPr/>
        <a:lstStyle/>
        <a:p>
          <a:r>
            <a:rPr lang="pl-PL"/>
            <a:t>Đơn vị tạo cụm bạch cầu ưa acid</a:t>
          </a:r>
          <a:endParaRPr lang="en-US"/>
        </a:p>
      </dgm:t>
    </dgm:pt>
    <dgm:pt modelId="{2A606636-8F9D-4B0F-8BB1-FC1603A860C9}" type="parTrans" cxnId="{BDD7F2BC-A33B-4271-96C3-7F3743724389}">
      <dgm:prSet/>
      <dgm:spPr/>
      <dgm:t>
        <a:bodyPr/>
        <a:lstStyle/>
        <a:p>
          <a:endParaRPr lang="en-US"/>
        </a:p>
      </dgm:t>
    </dgm:pt>
    <dgm:pt modelId="{70C7B848-DB28-46F2-A956-CBEF90E35B3E}" type="sibTrans" cxnId="{BDD7F2BC-A33B-4271-96C3-7F3743724389}">
      <dgm:prSet/>
      <dgm:spPr/>
      <dgm:t>
        <a:bodyPr/>
        <a:lstStyle/>
        <a:p>
          <a:endParaRPr lang="en-US"/>
        </a:p>
      </dgm:t>
    </dgm:pt>
    <dgm:pt modelId="{8AA08270-6954-4B31-9B7D-DC85A32A51E9}">
      <dgm:prSet/>
      <dgm:spPr/>
      <dgm:t>
        <a:bodyPr/>
        <a:lstStyle/>
        <a:p>
          <a:r>
            <a:rPr lang="pl-PL"/>
            <a:t>Đơn vị tạo cụm dưỡng bào</a:t>
          </a:r>
          <a:endParaRPr lang="en-US"/>
        </a:p>
      </dgm:t>
    </dgm:pt>
    <dgm:pt modelId="{1517A56C-8424-4E54-B9CA-E35A34536FAA}" type="parTrans" cxnId="{7E6BF85B-0250-469D-9EFA-B13781284E47}">
      <dgm:prSet/>
      <dgm:spPr/>
      <dgm:t>
        <a:bodyPr/>
        <a:lstStyle/>
        <a:p>
          <a:endParaRPr lang="en-US"/>
        </a:p>
      </dgm:t>
    </dgm:pt>
    <dgm:pt modelId="{0E6CB299-4BE2-40C0-80D3-31AAD14F4F32}" type="sibTrans" cxnId="{7E6BF85B-0250-469D-9EFA-B13781284E47}">
      <dgm:prSet/>
      <dgm:spPr/>
      <dgm:t>
        <a:bodyPr/>
        <a:lstStyle/>
        <a:p>
          <a:endParaRPr lang="en-US"/>
        </a:p>
      </dgm:t>
    </dgm:pt>
    <dgm:pt modelId="{682B3EE6-90BD-47D5-8A5C-34E91A36C6A2}" type="pres">
      <dgm:prSet presAssocID="{E1FA0EEC-A09E-4D85-852E-B6F073E2F5E0}" presName="Name0" presStyleCnt="0">
        <dgm:presLayoutVars>
          <dgm:dir/>
          <dgm:animLvl val="lvl"/>
          <dgm:resizeHandles val="exact"/>
        </dgm:presLayoutVars>
      </dgm:prSet>
      <dgm:spPr/>
    </dgm:pt>
    <dgm:pt modelId="{0A94E6DC-827E-4E97-9BB4-3085B716417E}" type="pres">
      <dgm:prSet presAssocID="{1A9A1FC9-2FED-4CAD-90AA-43057425846B}" presName="composite" presStyleCnt="0"/>
      <dgm:spPr/>
    </dgm:pt>
    <dgm:pt modelId="{FDE07A75-90F7-4903-B6B7-9075857E3587}" type="pres">
      <dgm:prSet presAssocID="{1A9A1FC9-2FED-4CAD-90AA-43057425846B}" presName="parTx" presStyleLbl="alignNode1" presStyleIdx="0" presStyleCnt="2">
        <dgm:presLayoutVars>
          <dgm:chMax val="0"/>
          <dgm:chPref val="0"/>
          <dgm:bulletEnabled val="1"/>
        </dgm:presLayoutVars>
      </dgm:prSet>
      <dgm:spPr/>
    </dgm:pt>
    <dgm:pt modelId="{065482C2-AC40-433E-95F9-AF61867A8F5F}" type="pres">
      <dgm:prSet presAssocID="{1A9A1FC9-2FED-4CAD-90AA-43057425846B}" presName="desTx" presStyleLbl="alignAccFollowNode1" presStyleIdx="0" presStyleCnt="2">
        <dgm:presLayoutVars>
          <dgm:bulletEnabled val="1"/>
        </dgm:presLayoutVars>
      </dgm:prSet>
      <dgm:spPr/>
    </dgm:pt>
    <dgm:pt modelId="{E5189072-9907-4820-B2F8-4C30962FAB8C}" type="pres">
      <dgm:prSet presAssocID="{E47A7B3B-5ACF-4945-9780-2F579FEBC758}" presName="space" presStyleCnt="0"/>
      <dgm:spPr/>
    </dgm:pt>
    <dgm:pt modelId="{C0B7CCA0-FB30-4CF4-B975-C273BD22467C}" type="pres">
      <dgm:prSet presAssocID="{D10D4E9B-3B99-4042-9B9D-E1D05DA09BFF}" presName="composite" presStyleCnt="0"/>
      <dgm:spPr/>
    </dgm:pt>
    <dgm:pt modelId="{CAD1C967-C1D3-4D62-86ED-E56EC609CE62}" type="pres">
      <dgm:prSet presAssocID="{D10D4E9B-3B99-4042-9B9D-E1D05DA09BFF}" presName="parTx" presStyleLbl="alignNode1" presStyleIdx="1" presStyleCnt="2">
        <dgm:presLayoutVars>
          <dgm:chMax val="0"/>
          <dgm:chPref val="0"/>
          <dgm:bulletEnabled val="1"/>
        </dgm:presLayoutVars>
      </dgm:prSet>
      <dgm:spPr/>
    </dgm:pt>
    <dgm:pt modelId="{7A0A1A7E-5161-44F2-BBA3-0F1CDDC61B63}" type="pres">
      <dgm:prSet presAssocID="{D10D4E9B-3B99-4042-9B9D-E1D05DA09BFF}" presName="desTx" presStyleLbl="alignAccFollowNode1" presStyleIdx="1" presStyleCnt="2">
        <dgm:presLayoutVars>
          <dgm:bulletEnabled val="1"/>
        </dgm:presLayoutVars>
      </dgm:prSet>
      <dgm:spPr/>
    </dgm:pt>
  </dgm:ptLst>
  <dgm:cxnLst>
    <dgm:cxn modelId="{2A0E4617-B4E6-4F03-94A2-D098327F149D}" type="presOf" srcId="{E1FA0EEC-A09E-4D85-852E-B6F073E2F5E0}" destId="{682B3EE6-90BD-47D5-8A5C-34E91A36C6A2}" srcOrd="0" destOrd="0" presId="urn:microsoft.com/office/officeart/2005/8/layout/hList1"/>
    <dgm:cxn modelId="{B9CB391D-1170-4A8D-89B3-F1D3118392DE}" type="presOf" srcId="{32BC41FD-B59D-42DD-AA0C-D29F0324D20B}" destId="{065482C2-AC40-433E-95F9-AF61867A8F5F}" srcOrd="0" destOrd="1" presId="urn:microsoft.com/office/officeart/2005/8/layout/hList1"/>
    <dgm:cxn modelId="{1ECBF822-93C2-4CAC-9F90-692ADA55CE72}" srcId="{E1FA0EEC-A09E-4D85-852E-B6F073E2F5E0}" destId="{1A9A1FC9-2FED-4CAD-90AA-43057425846B}" srcOrd="0" destOrd="0" parTransId="{C8CBE5F3-38D3-44A9-B1CD-9C614F2E4E2B}" sibTransId="{E47A7B3B-5ACF-4945-9780-2F579FEBC758}"/>
    <dgm:cxn modelId="{F372DA32-F34C-41BF-9A5E-CFD234740992}" srcId="{D10D4E9B-3B99-4042-9B9D-E1D05DA09BFF}" destId="{B35CAD9B-952C-44BD-BFB0-666F5163478E}" srcOrd="0" destOrd="0" parTransId="{4150E311-55C4-48D3-A8CD-9A6ED9AB9719}" sibTransId="{45EE9C6B-7C13-485B-AE64-9F7F60E91FA6}"/>
    <dgm:cxn modelId="{F47E1C38-2A0A-44E6-ABC1-3696BD46D71D}" type="presOf" srcId="{1A9A1FC9-2FED-4CAD-90AA-43057425846B}" destId="{FDE07A75-90F7-4903-B6B7-9075857E3587}" srcOrd="0" destOrd="0" presId="urn:microsoft.com/office/officeart/2005/8/layout/hList1"/>
    <dgm:cxn modelId="{3E4DC040-5C82-446A-92F5-4B970E62428D}" srcId="{1A9A1FC9-2FED-4CAD-90AA-43057425846B}" destId="{2248CFF6-4086-4AEE-A759-317FCF0F1448}" srcOrd="0" destOrd="0" parTransId="{791DDFC3-7DFF-469E-A9AB-641831A0AD5E}" sibTransId="{2DD707A5-AF58-4403-9586-3A1BA5693B82}"/>
    <dgm:cxn modelId="{7E6BF85B-0250-469D-9EFA-B13781284E47}" srcId="{D10D4E9B-3B99-4042-9B9D-E1D05DA09BFF}" destId="{8AA08270-6954-4B31-9B7D-DC85A32A51E9}" srcOrd="2" destOrd="0" parTransId="{1517A56C-8424-4E54-B9CA-E35A34536FAA}" sibTransId="{0E6CB299-4BE2-40C0-80D3-31AAD14F4F32}"/>
    <dgm:cxn modelId="{7FF14B54-7088-45A7-B511-304E8505BCF9}" type="presOf" srcId="{B35CAD9B-952C-44BD-BFB0-666F5163478E}" destId="{7A0A1A7E-5161-44F2-BBA3-0F1CDDC61B63}" srcOrd="0" destOrd="0" presId="urn:microsoft.com/office/officeart/2005/8/layout/hList1"/>
    <dgm:cxn modelId="{6A1FA254-3635-4447-A670-807F373BCB06}" type="presOf" srcId="{04B6A646-B068-4002-844E-633BAB80FEB0}" destId="{7A0A1A7E-5161-44F2-BBA3-0F1CDDC61B63}" srcOrd="0" destOrd="1" presId="urn:microsoft.com/office/officeart/2005/8/layout/hList1"/>
    <dgm:cxn modelId="{A976E4A0-575C-4F41-B4B1-721896925849}" type="presOf" srcId="{8AA08270-6954-4B31-9B7D-DC85A32A51E9}" destId="{7A0A1A7E-5161-44F2-BBA3-0F1CDDC61B63}" srcOrd="0" destOrd="2" presId="urn:microsoft.com/office/officeart/2005/8/layout/hList1"/>
    <dgm:cxn modelId="{BDD7F2BC-A33B-4271-96C3-7F3743724389}" srcId="{D10D4E9B-3B99-4042-9B9D-E1D05DA09BFF}" destId="{04B6A646-B068-4002-844E-633BAB80FEB0}" srcOrd="1" destOrd="0" parTransId="{2A606636-8F9D-4B0F-8BB1-FC1603A860C9}" sibTransId="{70C7B848-DB28-46F2-A956-CBEF90E35B3E}"/>
    <dgm:cxn modelId="{563AC9C4-826A-4B8C-ACCC-88F5FD5115A7}" type="presOf" srcId="{D10D4E9B-3B99-4042-9B9D-E1D05DA09BFF}" destId="{CAD1C967-C1D3-4D62-86ED-E56EC609CE62}" srcOrd="0" destOrd="0" presId="urn:microsoft.com/office/officeart/2005/8/layout/hList1"/>
    <dgm:cxn modelId="{F0E47BC9-A197-4BC4-ACB8-CC8CFA2D1575}" type="presOf" srcId="{2248CFF6-4086-4AEE-A759-317FCF0F1448}" destId="{065482C2-AC40-433E-95F9-AF61867A8F5F}" srcOrd="0" destOrd="0" presId="urn:microsoft.com/office/officeart/2005/8/layout/hList1"/>
    <dgm:cxn modelId="{2F72FFD7-628E-49D3-B471-7126B81A2190}" srcId="{E1FA0EEC-A09E-4D85-852E-B6F073E2F5E0}" destId="{D10D4E9B-3B99-4042-9B9D-E1D05DA09BFF}" srcOrd="1" destOrd="0" parTransId="{99E9E84A-5E0D-42AE-9711-DDF222F3F015}" sibTransId="{0E1C9523-8A4C-4D31-97F0-82288880D426}"/>
    <dgm:cxn modelId="{9D4E53DC-4904-4180-AA5B-746392A1E8A1}" srcId="{1A9A1FC9-2FED-4CAD-90AA-43057425846B}" destId="{32BC41FD-B59D-42DD-AA0C-D29F0324D20B}" srcOrd="1" destOrd="0" parTransId="{A59C357F-507C-444D-9A8C-66639A90B097}" sibTransId="{96D38D2B-95B1-440A-9A4C-7C3061F4ED29}"/>
    <dgm:cxn modelId="{F845239A-D8DF-41D5-8236-E8506DC2759B}" type="presParOf" srcId="{682B3EE6-90BD-47D5-8A5C-34E91A36C6A2}" destId="{0A94E6DC-827E-4E97-9BB4-3085B716417E}" srcOrd="0" destOrd="0" presId="urn:microsoft.com/office/officeart/2005/8/layout/hList1"/>
    <dgm:cxn modelId="{1D33367F-AFCF-47AF-A627-C3E40AF280FF}" type="presParOf" srcId="{0A94E6DC-827E-4E97-9BB4-3085B716417E}" destId="{FDE07A75-90F7-4903-B6B7-9075857E3587}" srcOrd="0" destOrd="0" presId="urn:microsoft.com/office/officeart/2005/8/layout/hList1"/>
    <dgm:cxn modelId="{81F11D8A-A822-4DD9-9FE2-C591555A8103}" type="presParOf" srcId="{0A94E6DC-827E-4E97-9BB4-3085B716417E}" destId="{065482C2-AC40-433E-95F9-AF61867A8F5F}" srcOrd="1" destOrd="0" presId="urn:microsoft.com/office/officeart/2005/8/layout/hList1"/>
    <dgm:cxn modelId="{AAEE4CD8-BB74-43E4-85D4-1EA595B52AB1}" type="presParOf" srcId="{682B3EE6-90BD-47D5-8A5C-34E91A36C6A2}" destId="{E5189072-9907-4820-B2F8-4C30962FAB8C}" srcOrd="1" destOrd="0" presId="urn:microsoft.com/office/officeart/2005/8/layout/hList1"/>
    <dgm:cxn modelId="{1FD136AB-6E04-400C-B999-77486C0C7E90}" type="presParOf" srcId="{682B3EE6-90BD-47D5-8A5C-34E91A36C6A2}" destId="{C0B7CCA0-FB30-4CF4-B975-C273BD22467C}" srcOrd="2" destOrd="0" presId="urn:microsoft.com/office/officeart/2005/8/layout/hList1"/>
    <dgm:cxn modelId="{5DAEF7C7-A59B-4145-88F8-3B61D48559E1}" type="presParOf" srcId="{C0B7CCA0-FB30-4CF4-B975-C273BD22467C}" destId="{CAD1C967-C1D3-4D62-86ED-E56EC609CE62}" srcOrd="0" destOrd="0" presId="urn:microsoft.com/office/officeart/2005/8/layout/hList1"/>
    <dgm:cxn modelId="{6DD4547D-7B02-4DFC-BA2C-CF38D6F47150}" type="presParOf" srcId="{C0B7CCA0-FB30-4CF4-B975-C273BD22467C}" destId="{7A0A1A7E-5161-44F2-BBA3-0F1CDDC61B6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12644-6165-4CE6-8368-4378529FD811}"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096C89E0-B502-424C-85CC-F8D4F0A96F59}">
      <dgm:prSet/>
      <dgm:spPr/>
      <dgm:t>
        <a:bodyPr/>
        <a:lstStyle/>
        <a:p>
          <a:r>
            <a:rPr lang="nb-NO"/>
            <a:t>Nhiễm trùng</a:t>
          </a:r>
          <a:endParaRPr lang="en-US"/>
        </a:p>
      </dgm:t>
    </dgm:pt>
    <dgm:pt modelId="{60C0E2A3-BDBA-4702-91FC-D372197ED0D1}" type="parTrans" cxnId="{BBF8EF38-4E79-487D-B27D-C277C6273007}">
      <dgm:prSet/>
      <dgm:spPr/>
      <dgm:t>
        <a:bodyPr/>
        <a:lstStyle/>
        <a:p>
          <a:endParaRPr lang="en-US"/>
        </a:p>
      </dgm:t>
    </dgm:pt>
    <dgm:pt modelId="{83985047-9E1C-4FB5-B555-C643769E084B}" type="sibTrans" cxnId="{BBF8EF38-4E79-487D-B27D-C277C6273007}">
      <dgm:prSet/>
      <dgm:spPr/>
      <dgm:t>
        <a:bodyPr/>
        <a:lstStyle/>
        <a:p>
          <a:endParaRPr lang="en-US"/>
        </a:p>
      </dgm:t>
    </dgm:pt>
    <dgm:pt modelId="{E750A6A8-AFD8-41B9-B0EA-478163210D79}">
      <dgm:prSet/>
      <dgm:spPr/>
      <dgm:t>
        <a:bodyPr/>
        <a:lstStyle/>
        <a:p>
          <a:r>
            <a:rPr lang="nb-NO"/>
            <a:t>Xuất huyết</a:t>
          </a:r>
          <a:endParaRPr lang="en-US"/>
        </a:p>
      </dgm:t>
    </dgm:pt>
    <dgm:pt modelId="{E6E455D2-33E1-40BF-AFDF-B06E4A3AA2CD}" type="parTrans" cxnId="{5CF1CD98-A678-498D-BBFA-D2736091AAFE}">
      <dgm:prSet/>
      <dgm:spPr/>
      <dgm:t>
        <a:bodyPr/>
        <a:lstStyle/>
        <a:p>
          <a:endParaRPr lang="en-US"/>
        </a:p>
      </dgm:t>
    </dgm:pt>
    <dgm:pt modelId="{FA43E6FB-46C4-42B7-B7A2-6DA0CF975B77}" type="sibTrans" cxnId="{5CF1CD98-A678-498D-BBFA-D2736091AAFE}">
      <dgm:prSet/>
      <dgm:spPr/>
      <dgm:t>
        <a:bodyPr/>
        <a:lstStyle/>
        <a:p>
          <a:endParaRPr lang="en-US"/>
        </a:p>
      </dgm:t>
    </dgm:pt>
    <dgm:pt modelId="{D2C50526-1045-47AB-8540-85D87C5B7431}">
      <dgm:prSet/>
      <dgm:spPr/>
      <dgm:t>
        <a:bodyPr/>
        <a:lstStyle/>
        <a:p>
          <a:r>
            <a:rPr lang="nb-NO"/>
            <a:t>Thiếu máu</a:t>
          </a:r>
          <a:endParaRPr lang="en-US"/>
        </a:p>
      </dgm:t>
    </dgm:pt>
    <dgm:pt modelId="{349D16C4-0BE0-4681-8056-9DCDB3D25473}" type="parTrans" cxnId="{C743E44A-4BD1-4B82-8128-09580150A957}">
      <dgm:prSet/>
      <dgm:spPr/>
      <dgm:t>
        <a:bodyPr/>
        <a:lstStyle/>
        <a:p>
          <a:endParaRPr lang="en-US"/>
        </a:p>
      </dgm:t>
    </dgm:pt>
    <dgm:pt modelId="{513DBE33-4C54-4140-8ABE-08F90DCF4A12}" type="sibTrans" cxnId="{C743E44A-4BD1-4B82-8128-09580150A957}">
      <dgm:prSet/>
      <dgm:spPr/>
      <dgm:t>
        <a:bodyPr/>
        <a:lstStyle/>
        <a:p>
          <a:endParaRPr lang="en-US"/>
        </a:p>
      </dgm:t>
    </dgm:pt>
    <dgm:pt modelId="{DDF4E9A4-A240-4B33-908D-49BA8D6A1FB8}">
      <dgm:prSet/>
      <dgm:spPr/>
      <dgm:t>
        <a:bodyPr/>
        <a:lstStyle/>
        <a:p>
          <a:r>
            <a:rPr lang="nb-NO"/>
            <a:t>Các biến chứng do tác động của thuốc hóa chất</a:t>
          </a:r>
          <a:endParaRPr lang="en-US"/>
        </a:p>
      </dgm:t>
    </dgm:pt>
    <dgm:pt modelId="{9212D4A1-28C7-4925-991E-97C21FF5B474}" type="parTrans" cxnId="{2ABDB1FA-D9F9-4B24-BDC4-AC4065A5577C}">
      <dgm:prSet/>
      <dgm:spPr/>
      <dgm:t>
        <a:bodyPr/>
        <a:lstStyle/>
        <a:p>
          <a:endParaRPr lang="en-US"/>
        </a:p>
      </dgm:t>
    </dgm:pt>
    <dgm:pt modelId="{B09B95A9-2F86-403A-972E-75B193FBCB6D}" type="sibTrans" cxnId="{2ABDB1FA-D9F9-4B24-BDC4-AC4065A5577C}">
      <dgm:prSet/>
      <dgm:spPr/>
      <dgm:t>
        <a:bodyPr/>
        <a:lstStyle/>
        <a:p>
          <a:endParaRPr lang="en-US"/>
        </a:p>
      </dgm:t>
    </dgm:pt>
    <dgm:pt modelId="{6BB60E4F-F695-4132-B549-5941AA5B0C0B}" type="pres">
      <dgm:prSet presAssocID="{40D12644-6165-4CE6-8368-4378529FD811}" presName="matrix" presStyleCnt="0">
        <dgm:presLayoutVars>
          <dgm:chMax val="1"/>
          <dgm:dir/>
          <dgm:resizeHandles val="exact"/>
        </dgm:presLayoutVars>
      </dgm:prSet>
      <dgm:spPr/>
    </dgm:pt>
    <dgm:pt modelId="{2105BC78-771E-439D-86B7-AA1F031E3B31}" type="pres">
      <dgm:prSet presAssocID="{40D12644-6165-4CE6-8368-4378529FD811}" presName="diamond" presStyleLbl="bgShp" presStyleIdx="0" presStyleCnt="1"/>
      <dgm:spPr/>
    </dgm:pt>
    <dgm:pt modelId="{AD6BC9C7-367D-4B47-B424-7B894CDC2DAF}" type="pres">
      <dgm:prSet presAssocID="{40D12644-6165-4CE6-8368-4378529FD811}" presName="quad1" presStyleLbl="node1" presStyleIdx="0" presStyleCnt="4">
        <dgm:presLayoutVars>
          <dgm:chMax val="0"/>
          <dgm:chPref val="0"/>
          <dgm:bulletEnabled val="1"/>
        </dgm:presLayoutVars>
      </dgm:prSet>
      <dgm:spPr/>
    </dgm:pt>
    <dgm:pt modelId="{7FB4346E-8B3D-4466-9F28-536363CEAF75}" type="pres">
      <dgm:prSet presAssocID="{40D12644-6165-4CE6-8368-4378529FD811}" presName="quad2" presStyleLbl="node1" presStyleIdx="1" presStyleCnt="4">
        <dgm:presLayoutVars>
          <dgm:chMax val="0"/>
          <dgm:chPref val="0"/>
          <dgm:bulletEnabled val="1"/>
        </dgm:presLayoutVars>
      </dgm:prSet>
      <dgm:spPr/>
    </dgm:pt>
    <dgm:pt modelId="{907A88D4-0DD0-46C3-B563-B446420AD096}" type="pres">
      <dgm:prSet presAssocID="{40D12644-6165-4CE6-8368-4378529FD811}" presName="quad3" presStyleLbl="node1" presStyleIdx="2" presStyleCnt="4">
        <dgm:presLayoutVars>
          <dgm:chMax val="0"/>
          <dgm:chPref val="0"/>
          <dgm:bulletEnabled val="1"/>
        </dgm:presLayoutVars>
      </dgm:prSet>
      <dgm:spPr/>
    </dgm:pt>
    <dgm:pt modelId="{4B8A2481-203A-405D-B24D-4AAF88DF960B}" type="pres">
      <dgm:prSet presAssocID="{40D12644-6165-4CE6-8368-4378529FD811}" presName="quad4" presStyleLbl="node1" presStyleIdx="3" presStyleCnt="4">
        <dgm:presLayoutVars>
          <dgm:chMax val="0"/>
          <dgm:chPref val="0"/>
          <dgm:bulletEnabled val="1"/>
        </dgm:presLayoutVars>
      </dgm:prSet>
      <dgm:spPr/>
    </dgm:pt>
  </dgm:ptLst>
  <dgm:cxnLst>
    <dgm:cxn modelId="{DEC75B14-BF65-4A9C-B93B-A49B8FF535FD}" type="presOf" srcId="{D2C50526-1045-47AB-8540-85D87C5B7431}" destId="{907A88D4-0DD0-46C3-B563-B446420AD096}" srcOrd="0" destOrd="0" presId="urn:microsoft.com/office/officeart/2005/8/layout/matrix3"/>
    <dgm:cxn modelId="{BBF8EF38-4E79-487D-B27D-C277C6273007}" srcId="{40D12644-6165-4CE6-8368-4378529FD811}" destId="{096C89E0-B502-424C-85CC-F8D4F0A96F59}" srcOrd="0" destOrd="0" parTransId="{60C0E2A3-BDBA-4702-91FC-D372197ED0D1}" sibTransId="{83985047-9E1C-4FB5-B555-C643769E084B}"/>
    <dgm:cxn modelId="{2FF8D047-F896-4DD0-9D15-EE6799A014C7}" type="presOf" srcId="{096C89E0-B502-424C-85CC-F8D4F0A96F59}" destId="{AD6BC9C7-367D-4B47-B424-7B894CDC2DAF}" srcOrd="0" destOrd="0" presId="urn:microsoft.com/office/officeart/2005/8/layout/matrix3"/>
    <dgm:cxn modelId="{C743E44A-4BD1-4B82-8128-09580150A957}" srcId="{40D12644-6165-4CE6-8368-4378529FD811}" destId="{D2C50526-1045-47AB-8540-85D87C5B7431}" srcOrd="2" destOrd="0" parTransId="{349D16C4-0BE0-4681-8056-9DCDB3D25473}" sibTransId="{513DBE33-4C54-4140-8ABE-08F90DCF4A12}"/>
    <dgm:cxn modelId="{95BEB778-9939-4E9A-AB56-BEDDFAAEE486}" type="presOf" srcId="{40D12644-6165-4CE6-8368-4378529FD811}" destId="{6BB60E4F-F695-4132-B549-5941AA5B0C0B}" srcOrd="0" destOrd="0" presId="urn:microsoft.com/office/officeart/2005/8/layout/matrix3"/>
    <dgm:cxn modelId="{5CF1CD98-A678-498D-BBFA-D2736091AAFE}" srcId="{40D12644-6165-4CE6-8368-4378529FD811}" destId="{E750A6A8-AFD8-41B9-B0EA-478163210D79}" srcOrd="1" destOrd="0" parTransId="{E6E455D2-33E1-40BF-AFDF-B06E4A3AA2CD}" sibTransId="{FA43E6FB-46C4-42B7-B7A2-6DA0CF975B77}"/>
    <dgm:cxn modelId="{DD7445D4-AB4A-490D-8F60-92D265122D9C}" type="presOf" srcId="{E750A6A8-AFD8-41B9-B0EA-478163210D79}" destId="{7FB4346E-8B3D-4466-9F28-536363CEAF75}" srcOrd="0" destOrd="0" presId="urn:microsoft.com/office/officeart/2005/8/layout/matrix3"/>
    <dgm:cxn modelId="{E27FCCEA-735B-4358-BDF3-80D9A8926A78}" type="presOf" srcId="{DDF4E9A4-A240-4B33-908D-49BA8D6A1FB8}" destId="{4B8A2481-203A-405D-B24D-4AAF88DF960B}" srcOrd="0" destOrd="0" presId="urn:microsoft.com/office/officeart/2005/8/layout/matrix3"/>
    <dgm:cxn modelId="{2ABDB1FA-D9F9-4B24-BDC4-AC4065A5577C}" srcId="{40D12644-6165-4CE6-8368-4378529FD811}" destId="{DDF4E9A4-A240-4B33-908D-49BA8D6A1FB8}" srcOrd="3" destOrd="0" parTransId="{9212D4A1-28C7-4925-991E-97C21FF5B474}" sibTransId="{B09B95A9-2F86-403A-972E-75B193FBCB6D}"/>
    <dgm:cxn modelId="{ECE9FB26-1044-41A1-B56A-D12E6E25103A}" type="presParOf" srcId="{6BB60E4F-F695-4132-B549-5941AA5B0C0B}" destId="{2105BC78-771E-439D-86B7-AA1F031E3B31}" srcOrd="0" destOrd="0" presId="urn:microsoft.com/office/officeart/2005/8/layout/matrix3"/>
    <dgm:cxn modelId="{F313FF45-F309-4DD5-978D-0CE7C03708CC}" type="presParOf" srcId="{6BB60E4F-F695-4132-B549-5941AA5B0C0B}" destId="{AD6BC9C7-367D-4B47-B424-7B894CDC2DAF}" srcOrd="1" destOrd="0" presId="urn:microsoft.com/office/officeart/2005/8/layout/matrix3"/>
    <dgm:cxn modelId="{CD79EF92-DD87-43BF-9C1C-797CD7E2B055}" type="presParOf" srcId="{6BB60E4F-F695-4132-B549-5941AA5B0C0B}" destId="{7FB4346E-8B3D-4466-9F28-536363CEAF75}" srcOrd="2" destOrd="0" presId="urn:microsoft.com/office/officeart/2005/8/layout/matrix3"/>
    <dgm:cxn modelId="{1AF214AC-B1BF-441E-A1D3-E7F635721E6B}" type="presParOf" srcId="{6BB60E4F-F695-4132-B549-5941AA5B0C0B}" destId="{907A88D4-0DD0-46C3-B563-B446420AD096}" srcOrd="3" destOrd="0" presId="urn:microsoft.com/office/officeart/2005/8/layout/matrix3"/>
    <dgm:cxn modelId="{B5E5B4F8-45FB-4990-A6F6-BEB525BFCC7B}" type="presParOf" srcId="{6BB60E4F-F695-4132-B549-5941AA5B0C0B}" destId="{4B8A2481-203A-405D-B24D-4AAF88DF960B}"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BB66B-9110-4F7D-9003-579D13D443BD}">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639E9A-2877-43B8-80B4-B795806DE7D2}">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pt-BR" sz="2200" b="1" kern="1200"/>
            <a:t>- Kiến thức</a:t>
          </a:r>
          <a:endParaRPr lang="en-US" sz="2200" kern="1200"/>
        </a:p>
      </dsp:txBody>
      <dsp:txXfrm>
        <a:off x="0" y="675"/>
        <a:ext cx="6900512" cy="790684"/>
      </dsp:txXfrm>
    </dsp:sp>
    <dsp:sp modelId="{366D46A3-7AAC-4160-8D5E-B4088C24D594}">
      <dsp:nvSpPr>
        <dsp:cNvPr id="0" name=""/>
        <dsp:cNvSpPr/>
      </dsp:nvSpPr>
      <dsp:spPr>
        <a:xfrm>
          <a:off x="0" y="791359"/>
          <a:ext cx="6900512"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9BCBCB-0649-4E35-8357-77F322BF7B34}">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pt-BR" sz="2200" kern="1200"/>
            <a:t>1. Trình bày được định nghĩa, nguyên nhân, triệu chứng của bạch cầu cấp.</a:t>
          </a:r>
          <a:endParaRPr lang="en-US" sz="2200" kern="1200"/>
        </a:p>
      </dsp:txBody>
      <dsp:txXfrm>
        <a:off x="0" y="791359"/>
        <a:ext cx="6900512" cy="790684"/>
      </dsp:txXfrm>
    </dsp:sp>
    <dsp:sp modelId="{E9360707-9BE1-4E67-B8D2-D0F6D52C445E}">
      <dsp:nvSpPr>
        <dsp:cNvPr id="0" name=""/>
        <dsp:cNvSpPr/>
      </dsp:nvSpPr>
      <dsp:spPr>
        <a:xfrm>
          <a:off x="0" y="1582044"/>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AFF2AA-8195-4C9E-AD96-6E1E1C684EE4}">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vi-VN" sz="2200" kern="1200"/>
            <a:t>2. </a:t>
          </a:r>
          <a:r>
            <a:rPr lang="pt-BR" sz="2200" kern="1200"/>
            <a:t>Trình bày được biến chứng, nguyên tắc điều trị </a:t>
          </a:r>
          <a:r>
            <a:rPr lang="vi-VN" sz="2200" kern="1200"/>
            <a:t>bệnh </a:t>
          </a:r>
          <a:r>
            <a:rPr lang="pt-BR" sz="2200" kern="1200"/>
            <a:t>bạch cầu cấp</a:t>
          </a:r>
          <a:r>
            <a:rPr lang="vi-VN" sz="2200" kern="1200"/>
            <a:t>.</a:t>
          </a:r>
          <a:endParaRPr lang="en-US" sz="2200" kern="1200"/>
        </a:p>
      </dsp:txBody>
      <dsp:txXfrm>
        <a:off x="0" y="1582044"/>
        <a:ext cx="6900512" cy="790684"/>
      </dsp:txXfrm>
    </dsp:sp>
    <dsp:sp modelId="{B3BB2A9F-22DB-4B75-A2E9-3E7F7C8A2AB0}">
      <dsp:nvSpPr>
        <dsp:cNvPr id="0" name=""/>
        <dsp:cNvSpPr/>
      </dsp:nvSpPr>
      <dsp:spPr>
        <a:xfrm>
          <a:off x="0" y="2372728"/>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D03F3-40D5-4728-9861-00F0680C3321}">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pt-BR" sz="2200" b="1" kern="1200"/>
            <a:t>- Kỹ năng </a:t>
          </a:r>
          <a:endParaRPr lang="en-US" sz="2200" kern="1200"/>
        </a:p>
      </dsp:txBody>
      <dsp:txXfrm>
        <a:off x="0" y="2372728"/>
        <a:ext cx="6900512" cy="790684"/>
      </dsp:txXfrm>
    </dsp:sp>
    <dsp:sp modelId="{21DA7411-200E-4809-B7D2-0AB0A26129AF}">
      <dsp:nvSpPr>
        <dsp:cNvPr id="0" name=""/>
        <dsp:cNvSpPr/>
      </dsp:nvSpPr>
      <dsp:spPr>
        <a:xfrm>
          <a:off x="0" y="3163412"/>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337E93-2F8E-4401-8FFB-42854757897C}">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b-NO" sz="2200" kern="1200"/>
            <a:t>3. Vận dụng kiến thức đã học để đánh giá được kết quả xét nghiệm trong bài tập tình huống.</a:t>
          </a:r>
          <a:endParaRPr lang="en-US" sz="2200" kern="1200"/>
        </a:p>
      </dsp:txBody>
      <dsp:txXfrm>
        <a:off x="0" y="3163412"/>
        <a:ext cx="6900512" cy="790684"/>
      </dsp:txXfrm>
    </dsp:sp>
    <dsp:sp modelId="{F49DC175-782D-4011-BB70-4415381523A7}">
      <dsp:nvSpPr>
        <dsp:cNvPr id="0" name=""/>
        <dsp:cNvSpPr/>
      </dsp:nvSpPr>
      <dsp:spPr>
        <a:xfrm>
          <a:off x="0" y="3954096"/>
          <a:ext cx="6900512"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A91D1-21F9-46BB-8A9C-2B3E44928158}">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pt-BR" sz="2200" b="1" kern="1200"/>
            <a:t>- Năng lực tự chủ và chịu trách nhiệm</a:t>
          </a:r>
          <a:endParaRPr lang="en-US" sz="2200" kern="1200"/>
        </a:p>
      </dsp:txBody>
      <dsp:txXfrm>
        <a:off x="0" y="3954096"/>
        <a:ext cx="6900512" cy="790684"/>
      </dsp:txXfrm>
    </dsp:sp>
    <dsp:sp modelId="{55F4698E-B63C-429D-A85D-A87F433B9B36}">
      <dsp:nvSpPr>
        <dsp:cNvPr id="0" name=""/>
        <dsp:cNvSpPr/>
      </dsp:nvSpPr>
      <dsp:spPr>
        <a:xfrm>
          <a:off x="0" y="4744781"/>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9FFE4-620C-4BCD-BEC3-CA0053F79D7E}">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a-DK" sz="2200" kern="1200"/>
            <a:t>4. Thể hiện được tính tích cực, khả năng hợp tác hiệu quả với các thành viên trong nhóm học tập.</a:t>
          </a:r>
          <a:endParaRPr lang="en-US" sz="2200" kern="1200"/>
        </a:p>
      </dsp:txBody>
      <dsp:txXfrm>
        <a:off x="0" y="4744781"/>
        <a:ext cx="6900512" cy="790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07A75-90F7-4903-B6B7-9075857E3587}">
      <dsp:nvSpPr>
        <dsp:cNvPr id="0" name=""/>
        <dsp:cNvSpPr/>
      </dsp:nvSpPr>
      <dsp:spPr>
        <a:xfrm>
          <a:off x="35" y="1013500"/>
          <a:ext cx="3407935" cy="136317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pl-PL" sz="2700" kern="1200"/>
            <a:t>Các tế bào tiền tiền thân dòng lympho sinh ra các tế bào</a:t>
          </a:r>
          <a:r>
            <a:rPr lang="en-US" sz="2700" kern="1200"/>
            <a:t>:</a:t>
          </a:r>
        </a:p>
      </dsp:txBody>
      <dsp:txXfrm>
        <a:off x="35" y="1013500"/>
        <a:ext cx="3407935" cy="1363174"/>
      </dsp:txXfrm>
    </dsp:sp>
    <dsp:sp modelId="{065482C2-AC40-433E-95F9-AF61867A8F5F}">
      <dsp:nvSpPr>
        <dsp:cNvPr id="0" name=""/>
        <dsp:cNvSpPr/>
      </dsp:nvSpPr>
      <dsp:spPr>
        <a:xfrm>
          <a:off x="35" y="2376674"/>
          <a:ext cx="3407935" cy="31302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a:t>T</a:t>
          </a:r>
          <a:r>
            <a:rPr lang="pl-PL" sz="2700" kern="1200"/>
            <a:t>iền bạch cầu lympho T</a:t>
          </a:r>
          <a:endParaRPr lang="en-US" sz="2700" kern="1200"/>
        </a:p>
        <a:p>
          <a:pPr marL="228600" lvl="1" indent="-228600" algn="l" defTabSz="1200150">
            <a:lnSpc>
              <a:spcPct val="90000"/>
            </a:lnSpc>
            <a:spcBef>
              <a:spcPct val="0"/>
            </a:spcBef>
            <a:spcAft>
              <a:spcPct val="15000"/>
            </a:spcAft>
            <a:buChar char="•"/>
          </a:pPr>
          <a:r>
            <a:rPr lang="en-US" sz="2700" kern="1200"/>
            <a:t>T</a:t>
          </a:r>
          <a:r>
            <a:rPr lang="pl-PL" sz="2700" kern="1200"/>
            <a:t>iền bạch cầu lympho B</a:t>
          </a:r>
          <a:endParaRPr lang="en-US" sz="2700" kern="1200"/>
        </a:p>
      </dsp:txBody>
      <dsp:txXfrm>
        <a:off x="35" y="2376674"/>
        <a:ext cx="3407935" cy="3130200"/>
      </dsp:txXfrm>
    </dsp:sp>
    <dsp:sp modelId="{CAD1C967-C1D3-4D62-86ED-E56EC609CE62}">
      <dsp:nvSpPr>
        <dsp:cNvPr id="0" name=""/>
        <dsp:cNvSpPr/>
      </dsp:nvSpPr>
      <dsp:spPr>
        <a:xfrm>
          <a:off x="3885081" y="1013500"/>
          <a:ext cx="3407935" cy="136317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pl-PL" sz="2700" kern="1200"/>
            <a:t>Các tế bào tiền thân dòng tủy g</a:t>
          </a:r>
          <a:r>
            <a:rPr lang="en-US" sz="2700" kern="1200"/>
            <a:t>ồm</a:t>
          </a:r>
          <a:r>
            <a:rPr lang="pl-PL" sz="2700" kern="1200"/>
            <a:t>:</a:t>
          </a:r>
          <a:endParaRPr lang="en-US" sz="2700" kern="1200"/>
        </a:p>
      </dsp:txBody>
      <dsp:txXfrm>
        <a:off x="3885081" y="1013500"/>
        <a:ext cx="3407935" cy="1363174"/>
      </dsp:txXfrm>
    </dsp:sp>
    <dsp:sp modelId="{7A0A1A7E-5161-44F2-BBA3-0F1CDDC61B63}">
      <dsp:nvSpPr>
        <dsp:cNvPr id="0" name=""/>
        <dsp:cNvSpPr/>
      </dsp:nvSpPr>
      <dsp:spPr>
        <a:xfrm>
          <a:off x="3885081" y="2376674"/>
          <a:ext cx="3407935" cy="313020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pl-PL" sz="2700" kern="1200"/>
            <a:t>Đơn vị tạo cụm bạch cầu hạt, bạch cầu mono</a:t>
          </a:r>
          <a:endParaRPr lang="en-US" sz="2700" kern="1200"/>
        </a:p>
        <a:p>
          <a:pPr marL="228600" lvl="1" indent="-228600" algn="l" defTabSz="1200150">
            <a:lnSpc>
              <a:spcPct val="90000"/>
            </a:lnSpc>
            <a:spcBef>
              <a:spcPct val="0"/>
            </a:spcBef>
            <a:spcAft>
              <a:spcPct val="15000"/>
            </a:spcAft>
            <a:buChar char="•"/>
          </a:pPr>
          <a:r>
            <a:rPr lang="pl-PL" sz="2700" kern="1200"/>
            <a:t>Đơn vị tạo cụm bạch cầu ưa acid</a:t>
          </a:r>
          <a:endParaRPr lang="en-US" sz="2700" kern="1200"/>
        </a:p>
        <a:p>
          <a:pPr marL="228600" lvl="1" indent="-228600" algn="l" defTabSz="1200150">
            <a:lnSpc>
              <a:spcPct val="90000"/>
            </a:lnSpc>
            <a:spcBef>
              <a:spcPct val="0"/>
            </a:spcBef>
            <a:spcAft>
              <a:spcPct val="15000"/>
            </a:spcAft>
            <a:buChar char="•"/>
          </a:pPr>
          <a:r>
            <a:rPr lang="pl-PL" sz="2700" kern="1200"/>
            <a:t>Đơn vị tạo cụm dưỡng bào</a:t>
          </a:r>
          <a:endParaRPr lang="en-US" sz="2700" kern="1200"/>
        </a:p>
      </dsp:txBody>
      <dsp:txXfrm>
        <a:off x="3885081" y="2376674"/>
        <a:ext cx="3407935" cy="3130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5BC78-771E-439D-86B7-AA1F031E3B31}">
      <dsp:nvSpPr>
        <dsp:cNvPr id="0" name=""/>
        <dsp:cNvSpPr/>
      </dsp:nvSpPr>
      <dsp:spPr>
        <a:xfrm>
          <a:off x="2407988" y="0"/>
          <a:ext cx="5847334" cy="584733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6BC9C7-367D-4B47-B424-7B894CDC2DAF}">
      <dsp:nvSpPr>
        <dsp:cNvPr id="0" name=""/>
        <dsp:cNvSpPr/>
      </dsp:nvSpPr>
      <dsp:spPr>
        <a:xfrm>
          <a:off x="2963484" y="555496"/>
          <a:ext cx="2280460" cy="2280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b-NO" sz="2600" kern="1200"/>
            <a:t>Nhiễm trùng</a:t>
          </a:r>
          <a:endParaRPr lang="en-US" sz="2600" kern="1200"/>
        </a:p>
      </dsp:txBody>
      <dsp:txXfrm>
        <a:off x="3074807" y="666819"/>
        <a:ext cx="2057814" cy="2057814"/>
      </dsp:txXfrm>
    </dsp:sp>
    <dsp:sp modelId="{7FB4346E-8B3D-4466-9F28-536363CEAF75}">
      <dsp:nvSpPr>
        <dsp:cNvPr id="0" name=""/>
        <dsp:cNvSpPr/>
      </dsp:nvSpPr>
      <dsp:spPr>
        <a:xfrm>
          <a:off x="5419365" y="555496"/>
          <a:ext cx="2280460" cy="2280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b-NO" sz="2600" kern="1200"/>
            <a:t>Xuất huyết</a:t>
          </a:r>
          <a:endParaRPr lang="en-US" sz="2600" kern="1200"/>
        </a:p>
      </dsp:txBody>
      <dsp:txXfrm>
        <a:off x="5530688" y="666819"/>
        <a:ext cx="2057814" cy="2057814"/>
      </dsp:txXfrm>
    </dsp:sp>
    <dsp:sp modelId="{907A88D4-0DD0-46C3-B563-B446420AD096}">
      <dsp:nvSpPr>
        <dsp:cNvPr id="0" name=""/>
        <dsp:cNvSpPr/>
      </dsp:nvSpPr>
      <dsp:spPr>
        <a:xfrm>
          <a:off x="2963484" y="3011377"/>
          <a:ext cx="2280460" cy="2280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b-NO" sz="2600" kern="1200"/>
            <a:t>Thiếu máu</a:t>
          </a:r>
          <a:endParaRPr lang="en-US" sz="2600" kern="1200"/>
        </a:p>
      </dsp:txBody>
      <dsp:txXfrm>
        <a:off x="3074807" y="3122700"/>
        <a:ext cx="2057814" cy="2057814"/>
      </dsp:txXfrm>
    </dsp:sp>
    <dsp:sp modelId="{4B8A2481-203A-405D-B24D-4AAF88DF960B}">
      <dsp:nvSpPr>
        <dsp:cNvPr id="0" name=""/>
        <dsp:cNvSpPr/>
      </dsp:nvSpPr>
      <dsp:spPr>
        <a:xfrm>
          <a:off x="5419365" y="3011377"/>
          <a:ext cx="2280460" cy="2280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b-NO" sz="2600" kern="1200"/>
            <a:t>Các biến chứng do tác động của thuốc hóa chất</a:t>
          </a:r>
          <a:endParaRPr lang="en-US" sz="2600" kern="1200"/>
        </a:p>
      </dsp:txBody>
      <dsp:txXfrm>
        <a:off x="5530688" y="3122700"/>
        <a:ext cx="2057814" cy="205781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CB068-137E-4757-9BAF-AB00034CDA8C}"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28EE1-A2B4-4078-9538-A216302AE60D}" type="slidenum">
              <a:rPr lang="en-US" smtClean="0"/>
              <a:t>‹#›</a:t>
            </a:fld>
            <a:endParaRPr lang="en-US"/>
          </a:p>
        </p:txBody>
      </p:sp>
    </p:spTree>
    <p:extLst>
      <p:ext uri="{BB962C8B-B14F-4D97-AF65-F5344CB8AC3E}">
        <p14:creationId xmlns:p14="http://schemas.microsoft.com/office/powerpoint/2010/main" val="2743875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E17A3B-E413-42AB-8A64-174672B27EB0}" type="slidenum">
              <a:rPr lang="en-US" smtClean="0"/>
              <a:pPr/>
              <a:t>8</a:t>
            </a:fld>
            <a:endParaRPr lang="en-US"/>
          </a:p>
        </p:txBody>
      </p:sp>
    </p:spTree>
    <p:extLst>
      <p:ext uri="{BB962C8B-B14F-4D97-AF65-F5344CB8AC3E}">
        <p14:creationId xmlns:p14="http://schemas.microsoft.com/office/powerpoint/2010/main" val="46296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E17A3B-E413-42AB-8A64-174672B27EB0}" type="slidenum">
              <a:rPr lang="en-US" smtClean="0"/>
              <a:pPr/>
              <a:t>10</a:t>
            </a:fld>
            <a:endParaRPr lang="en-US"/>
          </a:p>
        </p:txBody>
      </p:sp>
    </p:spTree>
    <p:extLst>
      <p:ext uri="{BB962C8B-B14F-4D97-AF65-F5344CB8AC3E}">
        <p14:creationId xmlns:p14="http://schemas.microsoft.com/office/powerpoint/2010/main" val="417131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172016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t>13</a:t>
            </a:fld>
            <a:endParaRPr lang="en-US"/>
          </a:p>
        </p:txBody>
      </p:sp>
    </p:spTree>
    <p:extLst>
      <p:ext uri="{BB962C8B-B14F-4D97-AF65-F5344CB8AC3E}">
        <p14:creationId xmlns:p14="http://schemas.microsoft.com/office/powerpoint/2010/main" val="4366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2DB7-7E3D-D9A5-4185-B1A903B48C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B9F36D-40F0-C5C3-AB31-D91468CDF1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94A3F9-AA97-F4A0-51BF-571464EB09FE}"/>
              </a:ext>
            </a:extLst>
          </p:cNvPr>
          <p:cNvSpPr>
            <a:spLocks noGrp="1"/>
          </p:cNvSpPr>
          <p:nvPr>
            <p:ph type="dt" sz="half" idx="10"/>
          </p:nvPr>
        </p:nvSpPr>
        <p:spPr/>
        <p:txBody>
          <a:bodyPr/>
          <a:lstStyle/>
          <a:p>
            <a:fld id="{5890A673-C1FB-4EF9-BF50-A6F5AEECEB93}" type="datetimeFigureOut">
              <a:rPr lang="en-US" smtClean="0"/>
              <a:t>3/6/2023</a:t>
            </a:fld>
            <a:endParaRPr lang="en-US"/>
          </a:p>
        </p:txBody>
      </p:sp>
      <p:sp>
        <p:nvSpPr>
          <p:cNvPr id="5" name="Footer Placeholder 4">
            <a:extLst>
              <a:ext uri="{FF2B5EF4-FFF2-40B4-BE49-F238E27FC236}">
                <a16:creationId xmlns:a16="http://schemas.microsoft.com/office/drawing/2014/main" id="{F1205791-EEB1-2253-8A9D-6910C5709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727FB-B6C0-2A9C-55AB-ACDB9DF0D502}"/>
              </a:ext>
            </a:extLst>
          </p:cNvPr>
          <p:cNvSpPr>
            <a:spLocks noGrp="1"/>
          </p:cNvSpPr>
          <p:nvPr>
            <p:ph type="sldNum" sz="quarter" idx="12"/>
          </p:nvPr>
        </p:nvSpPr>
        <p:spPr/>
        <p:txBody>
          <a:bodyPr/>
          <a:lstStyle/>
          <a:p>
            <a:fld id="{9FEE48B6-2C34-4C86-8763-E2E84B65B3A8}" type="slidenum">
              <a:rPr lang="en-US" smtClean="0"/>
              <a:t>‹#›</a:t>
            </a:fld>
            <a:endParaRPr lang="en-US"/>
          </a:p>
        </p:txBody>
      </p:sp>
    </p:spTree>
    <p:extLst>
      <p:ext uri="{BB962C8B-B14F-4D97-AF65-F5344CB8AC3E}">
        <p14:creationId xmlns:p14="http://schemas.microsoft.com/office/powerpoint/2010/main" val="138580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75B8C-B2DE-A277-9679-BBFA43A3CE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FC91B-EE69-D78B-D23D-A1518A8540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075D3-FD13-D7DE-EC73-BDAB9EA69818}"/>
              </a:ext>
            </a:extLst>
          </p:cNvPr>
          <p:cNvSpPr>
            <a:spLocks noGrp="1"/>
          </p:cNvSpPr>
          <p:nvPr>
            <p:ph type="dt" sz="half" idx="10"/>
          </p:nvPr>
        </p:nvSpPr>
        <p:spPr/>
        <p:txBody>
          <a:bodyPr/>
          <a:lstStyle/>
          <a:p>
            <a:fld id="{5890A673-C1FB-4EF9-BF50-A6F5AEECEB93}" type="datetimeFigureOut">
              <a:rPr lang="en-US" smtClean="0"/>
              <a:t>3/6/2023</a:t>
            </a:fld>
            <a:endParaRPr lang="en-US"/>
          </a:p>
        </p:txBody>
      </p:sp>
      <p:sp>
        <p:nvSpPr>
          <p:cNvPr id="5" name="Footer Placeholder 4">
            <a:extLst>
              <a:ext uri="{FF2B5EF4-FFF2-40B4-BE49-F238E27FC236}">
                <a16:creationId xmlns:a16="http://schemas.microsoft.com/office/drawing/2014/main" id="{C48CC3A4-8E9D-0F52-5D72-701960086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1B24D-5BDE-8355-0620-62922DE51C6A}"/>
              </a:ext>
            </a:extLst>
          </p:cNvPr>
          <p:cNvSpPr>
            <a:spLocks noGrp="1"/>
          </p:cNvSpPr>
          <p:nvPr>
            <p:ph type="sldNum" sz="quarter" idx="12"/>
          </p:nvPr>
        </p:nvSpPr>
        <p:spPr/>
        <p:txBody>
          <a:bodyPr/>
          <a:lstStyle/>
          <a:p>
            <a:fld id="{9FEE48B6-2C34-4C86-8763-E2E84B65B3A8}" type="slidenum">
              <a:rPr lang="en-US" smtClean="0"/>
              <a:t>‹#›</a:t>
            </a:fld>
            <a:endParaRPr lang="en-US"/>
          </a:p>
        </p:txBody>
      </p:sp>
    </p:spTree>
    <p:extLst>
      <p:ext uri="{BB962C8B-B14F-4D97-AF65-F5344CB8AC3E}">
        <p14:creationId xmlns:p14="http://schemas.microsoft.com/office/powerpoint/2010/main" val="293909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B8718-7760-84C9-D8EE-3EDA8E16BE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FEC69B-559E-1F7F-958F-B4B9D8A441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204BB-1AB4-5210-6E05-DD0C5D9E7412}"/>
              </a:ext>
            </a:extLst>
          </p:cNvPr>
          <p:cNvSpPr>
            <a:spLocks noGrp="1"/>
          </p:cNvSpPr>
          <p:nvPr>
            <p:ph type="dt" sz="half" idx="10"/>
          </p:nvPr>
        </p:nvSpPr>
        <p:spPr/>
        <p:txBody>
          <a:bodyPr/>
          <a:lstStyle/>
          <a:p>
            <a:fld id="{5890A673-C1FB-4EF9-BF50-A6F5AEECEB93}" type="datetimeFigureOut">
              <a:rPr lang="en-US" smtClean="0"/>
              <a:t>3/6/2023</a:t>
            </a:fld>
            <a:endParaRPr lang="en-US"/>
          </a:p>
        </p:txBody>
      </p:sp>
      <p:sp>
        <p:nvSpPr>
          <p:cNvPr id="5" name="Footer Placeholder 4">
            <a:extLst>
              <a:ext uri="{FF2B5EF4-FFF2-40B4-BE49-F238E27FC236}">
                <a16:creationId xmlns:a16="http://schemas.microsoft.com/office/drawing/2014/main" id="{603BE745-FBB6-662E-CB23-4D55768CD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1B91F-BFBE-95FE-D8C3-DF5093E84102}"/>
              </a:ext>
            </a:extLst>
          </p:cNvPr>
          <p:cNvSpPr>
            <a:spLocks noGrp="1"/>
          </p:cNvSpPr>
          <p:nvPr>
            <p:ph type="sldNum" sz="quarter" idx="12"/>
          </p:nvPr>
        </p:nvSpPr>
        <p:spPr/>
        <p:txBody>
          <a:bodyPr/>
          <a:lstStyle/>
          <a:p>
            <a:fld id="{9FEE48B6-2C34-4C86-8763-E2E84B65B3A8}" type="slidenum">
              <a:rPr lang="en-US" smtClean="0"/>
              <a:t>‹#›</a:t>
            </a:fld>
            <a:endParaRPr lang="en-US"/>
          </a:p>
        </p:txBody>
      </p:sp>
    </p:spTree>
    <p:extLst>
      <p:ext uri="{BB962C8B-B14F-4D97-AF65-F5344CB8AC3E}">
        <p14:creationId xmlns:p14="http://schemas.microsoft.com/office/powerpoint/2010/main" val="155386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43791-982F-6C73-EB62-2F3F20FE54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6A75D-AD68-CCAA-D81C-FA1520F2AA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407AB-0D92-8DCC-B0C0-8FA72256BB4C}"/>
              </a:ext>
            </a:extLst>
          </p:cNvPr>
          <p:cNvSpPr>
            <a:spLocks noGrp="1"/>
          </p:cNvSpPr>
          <p:nvPr>
            <p:ph type="dt" sz="half" idx="10"/>
          </p:nvPr>
        </p:nvSpPr>
        <p:spPr/>
        <p:txBody>
          <a:bodyPr/>
          <a:lstStyle/>
          <a:p>
            <a:fld id="{5890A673-C1FB-4EF9-BF50-A6F5AEECEB93}" type="datetimeFigureOut">
              <a:rPr lang="en-US" smtClean="0"/>
              <a:t>3/6/2023</a:t>
            </a:fld>
            <a:endParaRPr lang="en-US"/>
          </a:p>
        </p:txBody>
      </p:sp>
      <p:sp>
        <p:nvSpPr>
          <p:cNvPr id="5" name="Footer Placeholder 4">
            <a:extLst>
              <a:ext uri="{FF2B5EF4-FFF2-40B4-BE49-F238E27FC236}">
                <a16:creationId xmlns:a16="http://schemas.microsoft.com/office/drawing/2014/main" id="{0B3A2019-C734-13D5-9EF8-52B23E544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DCD23-5DAB-43A3-F313-DD15393AE85D}"/>
              </a:ext>
            </a:extLst>
          </p:cNvPr>
          <p:cNvSpPr>
            <a:spLocks noGrp="1"/>
          </p:cNvSpPr>
          <p:nvPr>
            <p:ph type="sldNum" sz="quarter" idx="12"/>
          </p:nvPr>
        </p:nvSpPr>
        <p:spPr/>
        <p:txBody>
          <a:bodyPr/>
          <a:lstStyle/>
          <a:p>
            <a:fld id="{9FEE48B6-2C34-4C86-8763-E2E84B65B3A8}" type="slidenum">
              <a:rPr lang="en-US" smtClean="0"/>
              <a:t>‹#›</a:t>
            </a:fld>
            <a:endParaRPr lang="en-US"/>
          </a:p>
        </p:txBody>
      </p:sp>
    </p:spTree>
    <p:extLst>
      <p:ext uri="{BB962C8B-B14F-4D97-AF65-F5344CB8AC3E}">
        <p14:creationId xmlns:p14="http://schemas.microsoft.com/office/powerpoint/2010/main" val="81287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2BBEE-950A-921E-4F04-F9B52490DB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166F46-FBBD-23CC-C3BD-CAD00FF064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1283B-FA76-E920-8D8C-4E09D80ACFA8}"/>
              </a:ext>
            </a:extLst>
          </p:cNvPr>
          <p:cNvSpPr>
            <a:spLocks noGrp="1"/>
          </p:cNvSpPr>
          <p:nvPr>
            <p:ph type="dt" sz="half" idx="10"/>
          </p:nvPr>
        </p:nvSpPr>
        <p:spPr/>
        <p:txBody>
          <a:bodyPr/>
          <a:lstStyle/>
          <a:p>
            <a:fld id="{5890A673-C1FB-4EF9-BF50-A6F5AEECEB93}" type="datetimeFigureOut">
              <a:rPr lang="en-US" smtClean="0"/>
              <a:t>3/6/2023</a:t>
            </a:fld>
            <a:endParaRPr lang="en-US"/>
          </a:p>
        </p:txBody>
      </p:sp>
      <p:sp>
        <p:nvSpPr>
          <p:cNvPr id="5" name="Footer Placeholder 4">
            <a:extLst>
              <a:ext uri="{FF2B5EF4-FFF2-40B4-BE49-F238E27FC236}">
                <a16:creationId xmlns:a16="http://schemas.microsoft.com/office/drawing/2014/main" id="{EA79BCFF-530E-E4E6-CB43-1ABF26C4F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9B064-139D-5DB0-B5B7-885B03588B09}"/>
              </a:ext>
            </a:extLst>
          </p:cNvPr>
          <p:cNvSpPr>
            <a:spLocks noGrp="1"/>
          </p:cNvSpPr>
          <p:nvPr>
            <p:ph type="sldNum" sz="quarter" idx="12"/>
          </p:nvPr>
        </p:nvSpPr>
        <p:spPr/>
        <p:txBody>
          <a:bodyPr/>
          <a:lstStyle/>
          <a:p>
            <a:fld id="{9FEE48B6-2C34-4C86-8763-E2E84B65B3A8}" type="slidenum">
              <a:rPr lang="en-US" smtClean="0"/>
              <a:t>‹#›</a:t>
            </a:fld>
            <a:endParaRPr lang="en-US"/>
          </a:p>
        </p:txBody>
      </p:sp>
    </p:spTree>
    <p:extLst>
      <p:ext uri="{BB962C8B-B14F-4D97-AF65-F5344CB8AC3E}">
        <p14:creationId xmlns:p14="http://schemas.microsoft.com/office/powerpoint/2010/main" val="427187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1B0E-FD54-AC72-41CD-256D366901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4849FB-74E3-E995-EEFC-CD587E38F8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C00E11-360D-D010-2621-E8B66B8806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886232-A3B0-FB17-ABDD-1F9D869361E8}"/>
              </a:ext>
            </a:extLst>
          </p:cNvPr>
          <p:cNvSpPr>
            <a:spLocks noGrp="1"/>
          </p:cNvSpPr>
          <p:nvPr>
            <p:ph type="dt" sz="half" idx="10"/>
          </p:nvPr>
        </p:nvSpPr>
        <p:spPr/>
        <p:txBody>
          <a:bodyPr/>
          <a:lstStyle/>
          <a:p>
            <a:fld id="{5890A673-C1FB-4EF9-BF50-A6F5AEECEB93}" type="datetimeFigureOut">
              <a:rPr lang="en-US" smtClean="0"/>
              <a:t>3/6/2023</a:t>
            </a:fld>
            <a:endParaRPr lang="en-US"/>
          </a:p>
        </p:txBody>
      </p:sp>
      <p:sp>
        <p:nvSpPr>
          <p:cNvPr id="6" name="Footer Placeholder 5">
            <a:extLst>
              <a:ext uri="{FF2B5EF4-FFF2-40B4-BE49-F238E27FC236}">
                <a16:creationId xmlns:a16="http://schemas.microsoft.com/office/drawing/2014/main" id="{FEE1AA5C-284A-9BC2-8EBC-EF23ECCC29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E9074B-CFDB-E2F0-C152-11602AF4A4D4}"/>
              </a:ext>
            </a:extLst>
          </p:cNvPr>
          <p:cNvSpPr>
            <a:spLocks noGrp="1"/>
          </p:cNvSpPr>
          <p:nvPr>
            <p:ph type="sldNum" sz="quarter" idx="12"/>
          </p:nvPr>
        </p:nvSpPr>
        <p:spPr/>
        <p:txBody>
          <a:bodyPr/>
          <a:lstStyle/>
          <a:p>
            <a:fld id="{9FEE48B6-2C34-4C86-8763-E2E84B65B3A8}" type="slidenum">
              <a:rPr lang="en-US" smtClean="0"/>
              <a:t>‹#›</a:t>
            </a:fld>
            <a:endParaRPr lang="en-US"/>
          </a:p>
        </p:txBody>
      </p:sp>
    </p:spTree>
    <p:extLst>
      <p:ext uri="{BB962C8B-B14F-4D97-AF65-F5344CB8AC3E}">
        <p14:creationId xmlns:p14="http://schemas.microsoft.com/office/powerpoint/2010/main" val="173601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45F19-D710-6B32-81F7-10DADFA84D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D9FD38-E16A-836C-D10E-7957EDD053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53C715-5A56-5CCF-362E-ACAFBFF6C9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91DC23-2D99-DD10-5CAB-D59BE39197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6C68C9-441C-3D48-FAC2-174C493603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E4EBF1-EEF2-0377-DC7F-403E0FDF1D84}"/>
              </a:ext>
            </a:extLst>
          </p:cNvPr>
          <p:cNvSpPr>
            <a:spLocks noGrp="1"/>
          </p:cNvSpPr>
          <p:nvPr>
            <p:ph type="dt" sz="half" idx="10"/>
          </p:nvPr>
        </p:nvSpPr>
        <p:spPr/>
        <p:txBody>
          <a:bodyPr/>
          <a:lstStyle/>
          <a:p>
            <a:fld id="{5890A673-C1FB-4EF9-BF50-A6F5AEECEB93}" type="datetimeFigureOut">
              <a:rPr lang="en-US" smtClean="0"/>
              <a:t>3/6/2023</a:t>
            </a:fld>
            <a:endParaRPr lang="en-US"/>
          </a:p>
        </p:txBody>
      </p:sp>
      <p:sp>
        <p:nvSpPr>
          <p:cNvPr id="8" name="Footer Placeholder 7">
            <a:extLst>
              <a:ext uri="{FF2B5EF4-FFF2-40B4-BE49-F238E27FC236}">
                <a16:creationId xmlns:a16="http://schemas.microsoft.com/office/drawing/2014/main" id="{1A03836B-FA3C-7453-A140-76797E1BEC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2A0D1F-05D2-339E-E905-A7A611351BA5}"/>
              </a:ext>
            </a:extLst>
          </p:cNvPr>
          <p:cNvSpPr>
            <a:spLocks noGrp="1"/>
          </p:cNvSpPr>
          <p:nvPr>
            <p:ph type="sldNum" sz="quarter" idx="12"/>
          </p:nvPr>
        </p:nvSpPr>
        <p:spPr/>
        <p:txBody>
          <a:bodyPr/>
          <a:lstStyle/>
          <a:p>
            <a:fld id="{9FEE48B6-2C34-4C86-8763-E2E84B65B3A8}" type="slidenum">
              <a:rPr lang="en-US" smtClean="0"/>
              <a:t>‹#›</a:t>
            </a:fld>
            <a:endParaRPr lang="en-US"/>
          </a:p>
        </p:txBody>
      </p:sp>
    </p:spTree>
    <p:extLst>
      <p:ext uri="{BB962C8B-B14F-4D97-AF65-F5344CB8AC3E}">
        <p14:creationId xmlns:p14="http://schemas.microsoft.com/office/powerpoint/2010/main" val="368798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CEF9-0924-4A86-A9A0-892C84744E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52FAFF-EC08-92C5-8EB2-61E6C8A74A6D}"/>
              </a:ext>
            </a:extLst>
          </p:cNvPr>
          <p:cNvSpPr>
            <a:spLocks noGrp="1"/>
          </p:cNvSpPr>
          <p:nvPr>
            <p:ph type="dt" sz="half" idx="10"/>
          </p:nvPr>
        </p:nvSpPr>
        <p:spPr/>
        <p:txBody>
          <a:bodyPr/>
          <a:lstStyle/>
          <a:p>
            <a:fld id="{5890A673-C1FB-4EF9-BF50-A6F5AEECEB93}" type="datetimeFigureOut">
              <a:rPr lang="en-US" smtClean="0"/>
              <a:t>3/6/2023</a:t>
            </a:fld>
            <a:endParaRPr lang="en-US"/>
          </a:p>
        </p:txBody>
      </p:sp>
      <p:sp>
        <p:nvSpPr>
          <p:cNvPr id="4" name="Footer Placeholder 3">
            <a:extLst>
              <a:ext uri="{FF2B5EF4-FFF2-40B4-BE49-F238E27FC236}">
                <a16:creationId xmlns:a16="http://schemas.microsoft.com/office/drawing/2014/main" id="{AF2B1712-8A7C-8A2F-71B7-A2F664F090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BF7665-EFC3-3634-B001-66F6F33D1230}"/>
              </a:ext>
            </a:extLst>
          </p:cNvPr>
          <p:cNvSpPr>
            <a:spLocks noGrp="1"/>
          </p:cNvSpPr>
          <p:nvPr>
            <p:ph type="sldNum" sz="quarter" idx="12"/>
          </p:nvPr>
        </p:nvSpPr>
        <p:spPr/>
        <p:txBody>
          <a:bodyPr/>
          <a:lstStyle/>
          <a:p>
            <a:fld id="{9FEE48B6-2C34-4C86-8763-E2E84B65B3A8}" type="slidenum">
              <a:rPr lang="en-US" smtClean="0"/>
              <a:t>‹#›</a:t>
            </a:fld>
            <a:endParaRPr lang="en-US"/>
          </a:p>
        </p:txBody>
      </p:sp>
    </p:spTree>
    <p:extLst>
      <p:ext uri="{BB962C8B-B14F-4D97-AF65-F5344CB8AC3E}">
        <p14:creationId xmlns:p14="http://schemas.microsoft.com/office/powerpoint/2010/main" val="351732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0D02DF-728E-9A36-641A-0D833C71AC2C}"/>
              </a:ext>
            </a:extLst>
          </p:cNvPr>
          <p:cNvSpPr>
            <a:spLocks noGrp="1"/>
          </p:cNvSpPr>
          <p:nvPr>
            <p:ph type="dt" sz="half" idx="10"/>
          </p:nvPr>
        </p:nvSpPr>
        <p:spPr/>
        <p:txBody>
          <a:bodyPr/>
          <a:lstStyle/>
          <a:p>
            <a:fld id="{5890A673-C1FB-4EF9-BF50-A6F5AEECEB93}" type="datetimeFigureOut">
              <a:rPr lang="en-US" smtClean="0"/>
              <a:t>3/6/2023</a:t>
            </a:fld>
            <a:endParaRPr lang="en-US"/>
          </a:p>
        </p:txBody>
      </p:sp>
      <p:sp>
        <p:nvSpPr>
          <p:cNvPr id="3" name="Footer Placeholder 2">
            <a:extLst>
              <a:ext uri="{FF2B5EF4-FFF2-40B4-BE49-F238E27FC236}">
                <a16:creationId xmlns:a16="http://schemas.microsoft.com/office/drawing/2014/main" id="{DB28798C-BF4F-E085-2795-FE93BA728B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B14CB0-C2B5-4C3B-0F76-4A1BDBAF56D2}"/>
              </a:ext>
            </a:extLst>
          </p:cNvPr>
          <p:cNvSpPr>
            <a:spLocks noGrp="1"/>
          </p:cNvSpPr>
          <p:nvPr>
            <p:ph type="sldNum" sz="quarter" idx="12"/>
          </p:nvPr>
        </p:nvSpPr>
        <p:spPr/>
        <p:txBody>
          <a:bodyPr/>
          <a:lstStyle/>
          <a:p>
            <a:fld id="{9FEE48B6-2C34-4C86-8763-E2E84B65B3A8}" type="slidenum">
              <a:rPr lang="en-US" smtClean="0"/>
              <a:t>‹#›</a:t>
            </a:fld>
            <a:endParaRPr lang="en-US"/>
          </a:p>
        </p:txBody>
      </p:sp>
    </p:spTree>
    <p:extLst>
      <p:ext uri="{BB962C8B-B14F-4D97-AF65-F5344CB8AC3E}">
        <p14:creationId xmlns:p14="http://schemas.microsoft.com/office/powerpoint/2010/main" val="224092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EB1D7-7CEE-4A28-8FC0-AD19B33E2F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EAEEEB-70E7-EACC-1A18-5BEEEE538E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0B929C-BCE9-A77D-F3B6-3123163B9D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91A40B-6493-6564-9406-62606C1FA8C1}"/>
              </a:ext>
            </a:extLst>
          </p:cNvPr>
          <p:cNvSpPr>
            <a:spLocks noGrp="1"/>
          </p:cNvSpPr>
          <p:nvPr>
            <p:ph type="dt" sz="half" idx="10"/>
          </p:nvPr>
        </p:nvSpPr>
        <p:spPr/>
        <p:txBody>
          <a:bodyPr/>
          <a:lstStyle/>
          <a:p>
            <a:fld id="{5890A673-C1FB-4EF9-BF50-A6F5AEECEB93}" type="datetimeFigureOut">
              <a:rPr lang="en-US" smtClean="0"/>
              <a:t>3/6/2023</a:t>
            </a:fld>
            <a:endParaRPr lang="en-US"/>
          </a:p>
        </p:txBody>
      </p:sp>
      <p:sp>
        <p:nvSpPr>
          <p:cNvPr id="6" name="Footer Placeholder 5">
            <a:extLst>
              <a:ext uri="{FF2B5EF4-FFF2-40B4-BE49-F238E27FC236}">
                <a16:creationId xmlns:a16="http://schemas.microsoft.com/office/drawing/2014/main" id="{7A5B2DAA-E956-1E71-4FD8-C034590EE8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C1FFF7-8A25-E5D8-FC60-D41BD122B73E}"/>
              </a:ext>
            </a:extLst>
          </p:cNvPr>
          <p:cNvSpPr>
            <a:spLocks noGrp="1"/>
          </p:cNvSpPr>
          <p:nvPr>
            <p:ph type="sldNum" sz="quarter" idx="12"/>
          </p:nvPr>
        </p:nvSpPr>
        <p:spPr/>
        <p:txBody>
          <a:bodyPr/>
          <a:lstStyle/>
          <a:p>
            <a:fld id="{9FEE48B6-2C34-4C86-8763-E2E84B65B3A8}" type="slidenum">
              <a:rPr lang="en-US" smtClean="0"/>
              <a:t>‹#›</a:t>
            </a:fld>
            <a:endParaRPr lang="en-US"/>
          </a:p>
        </p:txBody>
      </p:sp>
    </p:spTree>
    <p:extLst>
      <p:ext uri="{BB962C8B-B14F-4D97-AF65-F5344CB8AC3E}">
        <p14:creationId xmlns:p14="http://schemas.microsoft.com/office/powerpoint/2010/main" val="365947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F103-47CC-2A4C-C60A-4B3153857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6ACB41-47F4-7BC0-0EAE-D828498867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0078AE-6D9B-1C37-6DEE-CFE22FB63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F4E284-1A82-AC3A-9A5C-73AAB622D855}"/>
              </a:ext>
            </a:extLst>
          </p:cNvPr>
          <p:cNvSpPr>
            <a:spLocks noGrp="1"/>
          </p:cNvSpPr>
          <p:nvPr>
            <p:ph type="dt" sz="half" idx="10"/>
          </p:nvPr>
        </p:nvSpPr>
        <p:spPr/>
        <p:txBody>
          <a:bodyPr/>
          <a:lstStyle/>
          <a:p>
            <a:fld id="{5890A673-C1FB-4EF9-BF50-A6F5AEECEB93}" type="datetimeFigureOut">
              <a:rPr lang="en-US" smtClean="0"/>
              <a:t>3/6/2023</a:t>
            </a:fld>
            <a:endParaRPr lang="en-US"/>
          </a:p>
        </p:txBody>
      </p:sp>
      <p:sp>
        <p:nvSpPr>
          <p:cNvPr id="6" name="Footer Placeholder 5">
            <a:extLst>
              <a:ext uri="{FF2B5EF4-FFF2-40B4-BE49-F238E27FC236}">
                <a16:creationId xmlns:a16="http://schemas.microsoft.com/office/drawing/2014/main" id="{2BE113B7-873E-FBA4-E74A-F8BD03821C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F67EF-F7DA-D643-83B6-F65168585368}"/>
              </a:ext>
            </a:extLst>
          </p:cNvPr>
          <p:cNvSpPr>
            <a:spLocks noGrp="1"/>
          </p:cNvSpPr>
          <p:nvPr>
            <p:ph type="sldNum" sz="quarter" idx="12"/>
          </p:nvPr>
        </p:nvSpPr>
        <p:spPr/>
        <p:txBody>
          <a:bodyPr/>
          <a:lstStyle/>
          <a:p>
            <a:fld id="{9FEE48B6-2C34-4C86-8763-E2E84B65B3A8}" type="slidenum">
              <a:rPr lang="en-US" smtClean="0"/>
              <a:t>‹#›</a:t>
            </a:fld>
            <a:endParaRPr lang="en-US"/>
          </a:p>
        </p:txBody>
      </p:sp>
    </p:spTree>
    <p:extLst>
      <p:ext uri="{BB962C8B-B14F-4D97-AF65-F5344CB8AC3E}">
        <p14:creationId xmlns:p14="http://schemas.microsoft.com/office/powerpoint/2010/main" val="3090389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0AA5B-0A8E-CEED-2A2D-33AF036C8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B2577A-CDD7-E286-392D-E188884389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A631B-000A-6A8E-BF19-6A3F8B5BFF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0A673-C1FB-4EF9-BF50-A6F5AEECEB93}" type="datetimeFigureOut">
              <a:rPr lang="en-US" smtClean="0"/>
              <a:t>3/6/2023</a:t>
            </a:fld>
            <a:endParaRPr lang="en-US"/>
          </a:p>
        </p:txBody>
      </p:sp>
      <p:sp>
        <p:nvSpPr>
          <p:cNvPr id="5" name="Footer Placeholder 4">
            <a:extLst>
              <a:ext uri="{FF2B5EF4-FFF2-40B4-BE49-F238E27FC236}">
                <a16:creationId xmlns:a16="http://schemas.microsoft.com/office/drawing/2014/main" id="{228FA9EE-5B4D-A8A2-7A14-EB1EC05B38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834E46-6B88-A099-2152-64C3A6AE38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E48B6-2C34-4C86-8763-E2E84B65B3A8}" type="slidenum">
              <a:rPr lang="en-US" smtClean="0"/>
              <a:t>‹#›</a:t>
            </a:fld>
            <a:endParaRPr lang="en-US"/>
          </a:p>
        </p:txBody>
      </p:sp>
    </p:spTree>
    <p:extLst>
      <p:ext uri="{BB962C8B-B14F-4D97-AF65-F5344CB8AC3E}">
        <p14:creationId xmlns:p14="http://schemas.microsoft.com/office/powerpoint/2010/main" val="3517325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38881" y="457201"/>
            <a:ext cx="10909640" cy="183265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b="1" kern="1200" dirty="0">
                <a:solidFill>
                  <a:schemeClr val="tx1"/>
                </a:solidFill>
                <a:latin typeface="+mj-lt"/>
                <a:ea typeface="+mj-ea"/>
                <a:cs typeface="+mj-cs"/>
              </a:rPr>
              <a:t>BẠCH CẦU CẤP</a:t>
            </a:r>
          </a:p>
        </p:txBody>
      </p:sp>
      <p:sp>
        <p:nvSpPr>
          <p:cNvPr id="10"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p:cNvPicPr>
            <a:picLocks noChangeAspect="1" noChangeArrowheads="1"/>
          </p:cNvPicPr>
          <p:nvPr/>
        </p:nvPicPr>
        <p:blipFill>
          <a:blip r:embed="rId2" cstate="print"/>
          <a:stretch>
            <a:fillRect/>
          </a:stretch>
        </p:blipFill>
        <p:spPr bwMode="auto">
          <a:xfrm>
            <a:off x="320040" y="3491873"/>
            <a:ext cx="11548872" cy="236751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308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5400" b="1"/>
              <a:t>NGUYÊN TẮC ĐIỀU TRỊ</a:t>
            </a:r>
            <a:endParaRPr lang="vi-VN" sz="5400" b="1"/>
          </a:p>
        </p:txBody>
      </p:sp>
      <p:sp>
        <p:nvSpPr>
          <p:cNvPr id="308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960756" cy="4632496"/>
          </a:xfrm>
        </p:spPr>
        <p:txBody>
          <a:bodyPr anchor="t">
            <a:normAutofit lnSpcReduction="10000"/>
          </a:bodyPr>
          <a:lstStyle/>
          <a:p>
            <a:r>
              <a:rPr lang="nb-NO" sz="3200" dirty="0"/>
              <a:t>Tiêu diệt tế bào ác tính, các tế bào bình thường tiếp tục biệt hóa và trưởng thành.</a:t>
            </a:r>
            <a:endParaRPr lang="vi-VN" sz="3200" dirty="0"/>
          </a:p>
          <a:p>
            <a:r>
              <a:rPr lang="nb-NO" sz="3200" dirty="0"/>
              <a:t>Thông thường hiện nay dùng một số hóa chất tiêu diệt tế bào.</a:t>
            </a:r>
            <a:endParaRPr lang="vi-VN" sz="3200" dirty="0"/>
          </a:p>
          <a:p>
            <a:r>
              <a:rPr lang="nb-NO" sz="3200" dirty="0"/>
              <a:t>Điều trị thành nhiều giai đoạn và điều trị duy trì để kéo dài tình trạng lui bệnh của người bệnh.</a:t>
            </a:r>
            <a:endParaRPr lang="vi-VN" sz="3200" dirty="0"/>
          </a:p>
          <a:p>
            <a:r>
              <a:rPr lang="nb-NO" sz="3200" dirty="0"/>
              <a:t>Cần điều trị hỗ trợ và điều trị các triệu chứng, biến chứng của bệnh</a:t>
            </a:r>
            <a:endParaRPr lang="vi-VN" sz="3200" dirty="0"/>
          </a:p>
          <a:p>
            <a:endParaRPr lang="vi-VN" sz="3200" dirty="0"/>
          </a:p>
        </p:txBody>
      </p:sp>
      <p:pic>
        <p:nvPicPr>
          <p:cNvPr id="3077" name="Picture 5" descr="þÿ"/>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53" r="36479"/>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1524001" y="154188"/>
            <a:ext cx="18473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ts val="600"/>
              </a:spcAft>
            </a:pPr>
            <a:br>
              <a:rPr lang="en-US" sz="1600">
                <a:latin typeface="Arial" pitchFamily="34" charset="0"/>
                <a:ea typeface="Calibri" pitchFamily="34" charset="0"/>
                <a:cs typeface="Arial" pitchFamily="34" charset="0"/>
              </a:rPr>
            </a:br>
            <a:endParaRPr lang="en-US">
              <a:latin typeface="Arial" pitchFamily="34" charset="0"/>
              <a:cs typeface="Arial" pitchFamily="34" charset="0"/>
            </a:endParaRPr>
          </a:p>
        </p:txBody>
      </p:sp>
    </p:spTree>
    <p:extLst>
      <p:ext uri="{BB962C8B-B14F-4D97-AF65-F5344CB8AC3E}">
        <p14:creationId xmlns:p14="http://schemas.microsoft.com/office/powerpoint/2010/main" val="114089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vert="horz" lIns="91440" tIns="45720" rIns="91440" bIns="45720" rtlCol="0" anchor="ctr">
            <a:normAutofit/>
          </a:bodyPr>
          <a:lstStyle/>
          <a:p>
            <a:r>
              <a:rPr lang="en-US" b="1" kern="1200">
                <a:solidFill>
                  <a:schemeClr val="tx1"/>
                </a:solidFill>
                <a:latin typeface="+mj-lt"/>
                <a:ea typeface="+mj-ea"/>
                <a:cs typeface="+mj-cs"/>
              </a:rPr>
              <a:t>TÌNH HUỐNG</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p:cNvSpPr/>
          <p:nvPr/>
        </p:nvSpPr>
        <p:spPr>
          <a:xfrm>
            <a:off x="1181686" y="1800665"/>
            <a:ext cx="10621107" cy="464233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3200" dirty="0" err="1"/>
              <a:t>Người</a:t>
            </a:r>
            <a:r>
              <a:rPr lang="en-US" sz="3200" dirty="0"/>
              <a:t> </a:t>
            </a:r>
            <a:r>
              <a:rPr lang="en-US" sz="3200" dirty="0" err="1"/>
              <a:t>bệnh</a:t>
            </a:r>
            <a:r>
              <a:rPr lang="en-US" sz="3200" dirty="0"/>
              <a:t> </a:t>
            </a:r>
            <a:r>
              <a:rPr lang="en-US" sz="3200" dirty="0" err="1"/>
              <a:t>nữ</a:t>
            </a:r>
            <a:r>
              <a:rPr lang="en-US" sz="3200" dirty="0"/>
              <a:t>, 30 </a:t>
            </a:r>
            <a:r>
              <a:rPr lang="en-US" sz="3200" dirty="0" err="1"/>
              <a:t>tuổi</a:t>
            </a:r>
            <a:r>
              <a:rPr lang="en-US" sz="3200" dirty="0"/>
              <a:t>, </a:t>
            </a:r>
            <a:r>
              <a:rPr lang="en-US" sz="3200" dirty="0" err="1"/>
              <a:t>tiền</a:t>
            </a:r>
            <a:r>
              <a:rPr lang="en-US" sz="3200" dirty="0"/>
              <a:t> </a:t>
            </a:r>
            <a:r>
              <a:rPr lang="en-US" sz="3200" dirty="0" err="1"/>
              <a:t>sử</a:t>
            </a:r>
            <a:r>
              <a:rPr lang="en-US" sz="3200" dirty="0"/>
              <a:t> </a:t>
            </a:r>
            <a:r>
              <a:rPr lang="en-US" sz="3200" dirty="0" err="1"/>
              <a:t>khỏe</a:t>
            </a:r>
            <a:r>
              <a:rPr lang="en-US" sz="3200" dirty="0"/>
              <a:t> </a:t>
            </a:r>
            <a:r>
              <a:rPr lang="en-US" sz="3200" dirty="0" err="1"/>
              <a:t>mạnh</a:t>
            </a:r>
            <a:r>
              <a:rPr lang="en-US" sz="3200" dirty="0"/>
              <a:t>, </a:t>
            </a:r>
            <a:r>
              <a:rPr lang="en-US" sz="3200" dirty="0" err="1"/>
              <a:t>vào</a:t>
            </a:r>
            <a:r>
              <a:rPr lang="en-US" sz="3200" dirty="0"/>
              <a:t> </a:t>
            </a:r>
            <a:r>
              <a:rPr lang="en-US" sz="3200" dirty="0" err="1"/>
              <a:t>viện</a:t>
            </a:r>
            <a:r>
              <a:rPr lang="en-US" sz="3200" dirty="0"/>
              <a:t> </a:t>
            </a:r>
            <a:r>
              <a:rPr lang="en-US" sz="3200" dirty="0" err="1"/>
              <a:t>vì</a:t>
            </a:r>
            <a:r>
              <a:rPr lang="en-US" sz="3200" dirty="0"/>
              <a:t> </a:t>
            </a:r>
            <a:r>
              <a:rPr lang="en-US" sz="3200" dirty="0" err="1"/>
              <a:t>lý</a:t>
            </a:r>
            <a:r>
              <a:rPr lang="en-US" sz="3200" dirty="0"/>
              <a:t> do: </a:t>
            </a:r>
            <a:r>
              <a:rPr lang="en-US" sz="3200" dirty="0" err="1"/>
              <a:t>sốt</a:t>
            </a:r>
            <a:r>
              <a:rPr lang="en-US" sz="3200" dirty="0"/>
              <a:t>, </a:t>
            </a:r>
            <a:r>
              <a:rPr lang="en-US" sz="3200" dirty="0" err="1"/>
              <a:t>đau</a:t>
            </a:r>
            <a:r>
              <a:rPr lang="en-US" sz="3200" dirty="0"/>
              <a:t> </a:t>
            </a:r>
            <a:r>
              <a:rPr lang="en-US" sz="3200" dirty="0" err="1"/>
              <a:t>xương</a:t>
            </a:r>
            <a:r>
              <a:rPr lang="en-US" sz="3200" dirty="0"/>
              <a:t> </a:t>
            </a:r>
            <a:r>
              <a:rPr lang="en-US" sz="3200" dirty="0" err="1"/>
              <a:t>ức</a:t>
            </a:r>
            <a:r>
              <a:rPr lang="en-US" sz="3200" dirty="0"/>
              <a:t>. </a:t>
            </a:r>
          </a:p>
          <a:p>
            <a:pPr indent="-228600">
              <a:lnSpc>
                <a:spcPct val="90000"/>
              </a:lnSpc>
              <a:spcAft>
                <a:spcPts val="600"/>
              </a:spcAft>
              <a:buFont typeface="Arial" panose="020B0604020202020204" pitchFamily="34" charset="0"/>
              <a:buChar char="•"/>
            </a:pPr>
            <a:r>
              <a:rPr lang="en-US" sz="3200" dirty="0" err="1"/>
              <a:t>Chẩn</a:t>
            </a:r>
            <a:r>
              <a:rPr lang="en-US" sz="3200" dirty="0"/>
              <a:t> </a:t>
            </a:r>
            <a:r>
              <a:rPr lang="en-US" sz="3200" dirty="0" err="1"/>
              <a:t>đoán</a:t>
            </a:r>
            <a:r>
              <a:rPr lang="en-US" sz="3200" dirty="0"/>
              <a:t>: </a:t>
            </a:r>
            <a:r>
              <a:rPr lang="en-US" sz="3200" dirty="0" err="1"/>
              <a:t>Bạch</a:t>
            </a:r>
            <a:r>
              <a:rPr lang="en-US" sz="3200" dirty="0"/>
              <a:t> </a:t>
            </a:r>
            <a:r>
              <a:rPr lang="en-US" sz="3200" dirty="0" err="1"/>
              <a:t>cầu</a:t>
            </a:r>
            <a:r>
              <a:rPr lang="en-US" sz="3200" dirty="0"/>
              <a:t> </a:t>
            </a:r>
            <a:r>
              <a:rPr lang="en-US" sz="3200" dirty="0" err="1"/>
              <a:t>cấp</a:t>
            </a:r>
            <a:r>
              <a:rPr lang="en-US" sz="3200" dirty="0"/>
              <a:t>. </a:t>
            </a:r>
          </a:p>
          <a:p>
            <a:pPr indent="-228600">
              <a:lnSpc>
                <a:spcPct val="90000"/>
              </a:lnSpc>
              <a:spcAft>
                <a:spcPts val="600"/>
              </a:spcAft>
              <a:buFont typeface="Arial" panose="020B0604020202020204" pitchFamily="34" charset="0"/>
              <a:buChar char="•"/>
            </a:pPr>
            <a:r>
              <a:rPr lang="en-US" sz="3200" dirty="0" err="1"/>
              <a:t>Quá</a:t>
            </a:r>
            <a:r>
              <a:rPr lang="en-US" sz="3200" dirty="0"/>
              <a:t> </a:t>
            </a:r>
            <a:r>
              <a:rPr lang="en-US" sz="3200" dirty="0" err="1"/>
              <a:t>trình</a:t>
            </a:r>
            <a:r>
              <a:rPr lang="en-US" sz="3200" dirty="0"/>
              <a:t> </a:t>
            </a:r>
            <a:r>
              <a:rPr lang="en-US" sz="3200" dirty="0" err="1"/>
              <a:t>bệnh</a:t>
            </a:r>
            <a:r>
              <a:rPr lang="en-US" sz="3200" dirty="0"/>
              <a:t> </a:t>
            </a:r>
            <a:r>
              <a:rPr lang="en-US" sz="3200" dirty="0" err="1"/>
              <a:t>lý</a:t>
            </a:r>
            <a:r>
              <a:rPr lang="en-US" sz="3200" dirty="0"/>
              <a:t>: </a:t>
            </a:r>
            <a:r>
              <a:rPr lang="en-US" sz="3200" dirty="0" err="1"/>
              <a:t>Cách</a:t>
            </a:r>
            <a:r>
              <a:rPr lang="en-US" sz="3200" dirty="0"/>
              <a:t> </a:t>
            </a:r>
            <a:r>
              <a:rPr lang="en-US" sz="3200" dirty="0" err="1"/>
              <a:t>ngày</a:t>
            </a:r>
            <a:r>
              <a:rPr lang="en-US" sz="3200" dirty="0"/>
              <a:t> </a:t>
            </a:r>
            <a:r>
              <a:rPr lang="en-US" sz="3200" dirty="0" err="1"/>
              <a:t>vào</a:t>
            </a:r>
            <a:r>
              <a:rPr lang="en-US" sz="3200" dirty="0"/>
              <a:t> </a:t>
            </a:r>
            <a:r>
              <a:rPr lang="en-US" sz="3200" dirty="0" err="1"/>
              <a:t>viện</a:t>
            </a:r>
            <a:r>
              <a:rPr lang="en-US" sz="3200" dirty="0"/>
              <a:t> </a:t>
            </a:r>
            <a:r>
              <a:rPr lang="en-US" sz="3200" dirty="0" err="1"/>
              <a:t>khoảng</a:t>
            </a:r>
            <a:r>
              <a:rPr lang="en-US" sz="3200" dirty="0"/>
              <a:t> 1 </a:t>
            </a:r>
            <a:r>
              <a:rPr lang="en-US" sz="3200" dirty="0" err="1"/>
              <a:t>tuần</a:t>
            </a:r>
            <a:r>
              <a:rPr lang="en-US" sz="3200" dirty="0"/>
              <a:t>, </a:t>
            </a:r>
            <a:r>
              <a:rPr lang="en-US" sz="3200" dirty="0" err="1"/>
              <a:t>người</a:t>
            </a:r>
            <a:r>
              <a:rPr lang="en-US" sz="3200" dirty="0"/>
              <a:t> </a:t>
            </a:r>
            <a:r>
              <a:rPr lang="en-US" sz="3200" dirty="0" err="1"/>
              <a:t>bệnh</a:t>
            </a:r>
            <a:r>
              <a:rPr lang="en-US" sz="3200" dirty="0"/>
              <a:t> </a:t>
            </a:r>
            <a:r>
              <a:rPr lang="en-US" sz="3200" dirty="0" err="1"/>
              <a:t>xuất</a:t>
            </a:r>
            <a:r>
              <a:rPr lang="en-US" sz="3200" dirty="0"/>
              <a:t> </a:t>
            </a:r>
            <a:r>
              <a:rPr lang="en-US" sz="3200" dirty="0" err="1"/>
              <a:t>hiện</a:t>
            </a:r>
            <a:r>
              <a:rPr lang="en-US" sz="3200" dirty="0"/>
              <a:t> </a:t>
            </a:r>
            <a:r>
              <a:rPr lang="en-US" sz="3200" dirty="0" err="1"/>
              <a:t>sốt</a:t>
            </a:r>
            <a:r>
              <a:rPr lang="en-US" sz="3200" dirty="0"/>
              <a:t> </a:t>
            </a:r>
            <a:r>
              <a:rPr lang="en-US" sz="3200" dirty="0" err="1"/>
              <a:t>cao</a:t>
            </a:r>
            <a:r>
              <a:rPr lang="en-US" sz="3200" dirty="0"/>
              <a:t> </a:t>
            </a:r>
            <a:r>
              <a:rPr lang="en-US" sz="3200" dirty="0" err="1"/>
              <a:t>liên</a:t>
            </a:r>
            <a:r>
              <a:rPr lang="en-US" sz="3200" dirty="0"/>
              <a:t> </a:t>
            </a:r>
            <a:r>
              <a:rPr lang="en-US" sz="3200" dirty="0" err="1"/>
              <a:t>tục</a:t>
            </a:r>
            <a:r>
              <a:rPr lang="en-US" sz="3200" dirty="0"/>
              <a:t> </a:t>
            </a:r>
            <a:r>
              <a:rPr lang="en-US" sz="3200" dirty="0" err="1"/>
              <a:t>cả</a:t>
            </a:r>
            <a:r>
              <a:rPr lang="en-US" sz="3200" dirty="0"/>
              <a:t> </a:t>
            </a:r>
            <a:r>
              <a:rPr lang="en-US" sz="3200" dirty="0" err="1"/>
              <a:t>ngày</a:t>
            </a:r>
            <a:r>
              <a:rPr lang="en-US" sz="3200" dirty="0"/>
              <a:t>, </a:t>
            </a:r>
            <a:r>
              <a:rPr lang="en-US" sz="3200" dirty="0" err="1"/>
              <a:t>sốt</a:t>
            </a:r>
            <a:r>
              <a:rPr lang="en-US" sz="3200" dirty="0"/>
              <a:t> </a:t>
            </a:r>
            <a:r>
              <a:rPr lang="en-US" sz="3200" dirty="0" err="1"/>
              <a:t>nóng</a:t>
            </a:r>
            <a:r>
              <a:rPr lang="en-US" sz="3200" dirty="0"/>
              <a:t>, </a:t>
            </a:r>
            <a:r>
              <a:rPr lang="en-US" sz="3200" dirty="0" err="1"/>
              <a:t>có</a:t>
            </a:r>
            <a:r>
              <a:rPr lang="en-US" sz="3200" dirty="0"/>
              <a:t> gai </a:t>
            </a:r>
            <a:r>
              <a:rPr lang="en-US" sz="3200" dirty="0" err="1"/>
              <a:t>rét</a:t>
            </a:r>
            <a:r>
              <a:rPr lang="en-US" sz="3200" dirty="0"/>
              <a:t>, </a:t>
            </a:r>
            <a:r>
              <a:rPr lang="en-US" sz="3200" dirty="0" err="1"/>
              <a:t>không</a:t>
            </a:r>
            <a:r>
              <a:rPr lang="en-US" sz="3200" dirty="0"/>
              <a:t> </a:t>
            </a:r>
            <a:r>
              <a:rPr lang="en-US" sz="3200" dirty="0" err="1"/>
              <a:t>có</a:t>
            </a:r>
            <a:r>
              <a:rPr lang="en-US" sz="3200" dirty="0"/>
              <a:t> </a:t>
            </a:r>
            <a:r>
              <a:rPr lang="en-US" sz="3200" dirty="0" err="1"/>
              <a:t>cơn</a:t>
            </a:r>
            <a:r>
              <a:rPr lang="en-US" sz="3200" dirty="0"/>
              <a:t> </a:t>
            </a:r>
            <a:r>
              <a:rPr lang="en-US" sz="3200" dirty="0" err="1"/>
              <a:t>rét</a:t>
            </a:r>
            <a:r>
              <a:rPr lang="en-US" sz="3200" dirty="0"/>
              <a:t> run, </a:t>
            </a:r>
            <a:r>
              <a:rPr lang="en-US" sz="3200" dirty="0" err="1"/>
              <a:t>người</a:t>
            </a:r>
            <a:r>
              <a:rPr lang="en-US" sz="3200" dirty="0"/>
              <a:t> </a:t>
            </a:r>
            <a:r>
              <a:rPr lang="en-US" sz="3200" dirty="0" err="1"/>
              <a:t>bệnh</a:t>
            </a:r>
            <a:r>
              <a:rPr lang="en-US" sz="3200" dirty="0"/>
              <a:t> </a:t>
            </a:r>
            <a:r>
              <a:rPr lang="en-US" sz="3200" dirty="0" err="1"/>
              <a:t>dùng</a:t>
            </a:r>
            <a:r>
              <a:rPr lang="en-US" sz="3200" dirty="0"/>
              <a:t> </a:t>
            </a:r>
            <a:r>
              <a:rPr lang="en-US" sz="3200" dirty="0" err="1"/>
              <a:t>thuốc</a:t>
            </a:r>
            <a:r>
              <a:rPr lang="en-US" sz="3200" dirty="0"/>
              <a:t> Paracetamol </a:t>
            </a:r>
            <a:r>
              <a:rPr lang="en-US" sz="3200" dirty="0" err="1"/>
              <a:t>viên</a:t>
            </a:r>
            <a:r>
              <a:rPr lang="en-US" sz="3200" dirty="0"/>
              <a:t> </a:t>
            </a:r>
            <a:r>
              <a:rPr lang="en-US" sz="3200" dirty="0" err="1"/>
              <a:t>sủi</a:t>
            </a:r>
            <a:r>
              <a:rPr lang="en-US" sz="3200" dirty="0"/>
              <a:t> </a:t>
            </a:r>
            <a:r>
              <a:rPr lang="en-US" sz="3200" dirty="0" err="1"/>
              <a:t>nhưng</a:t>
            </a:r>
            <a:r>
              <a:rPr lang="en-US" sz="3200" dirty="0"/>
              <a:t> </a:t>
            </a:r>
            <a:r>
              <a:rPr lang="en-US" sz="3200" dirty="0" err="1"/>
              <a:t>chỉ</a:t>
            </a:r>
            <a:r>
              <a:rPr lang="en-US" sz="3200" dirty="0"/>
              <a:t> </a:t>
            </a:r>
            <a:r>
              <a:rPr lang="en-US" sz="3200" dirty="0" err="1"/>
              <a:t>giảm</a:t>
            </a:r>
            <a:r>
              <a:rPr lang="en-US" sz="3200" dirty="0"/>
              <a:t> </a:t>
            </a:r>
            <a:r>
              <a:rPr lang="en-US" sz="3200" dirty="0" err="1"/>
              <a:t>ít</a:t>
            </a:r>
            <a:r>
              <a:rPr lang="en-US" sz="3200" dirty="0"/>
              <a:t> </a:t>
            </a:r>
            <a:r>
              <a:rPr lang="en-US" sz="3200" dirty="0" err="1"/>
              <a:t>và</a:t>
            </a:r>
            <a:r>
              <a:rPr lang="en-US" sz="3200" dirty="0"/>
              <a:t> </a:t>
            </a:r>
            <a:r>
              <a:rPr lang="en-US" sz="3200" dirty="0" err="1"/>
              <a:t>lại</a:t>
            </a:r>
            <a:r>
              <a:rPr lang="en-US" sz="3200" dirty="0"/>
              <a:t> </a:t>
            </a:r>
            <a:r>
              <a:rPr lang="en-US" sz="3200" dirty="0" err="1"/>
              <a:t>sốt</a:t>
            </a:r>
            <a:r>
              <a:rPr lang="en-US" sz="3200" dirty="0"/>
              <a:t> </a:t>
            </a:r>
            <a:r>
              <a:rPr lang="en-US" sz="3200" dirty="0" err="1"/>
              <a:t>lại</a:t>
            </a:r>
            <a:r>
              <a:rPr lang="en-US" sz="3200" dirty="0"/>
              <a:t>. </a:t>
            </a:r>
            <a:r>
              <a:rPr lang="en-US" sz="3200" dirty="0" err="1"/>
              <a:t>Đau</a:t>
            </a:r>
            <a:r>
              <a:rPr lang="en-US" sz="3200" dirty="0"/>
              <a:t> </a:t>
            </a:r>
            <a:r>
              <a:rPr lang="en-US" sz="3200" dirty="0" err="1"/>
              <a:t>dọc</a:t>
            </a:r>
            <a:r>
              <a:rPr lang="en-US" sz="3200" dirty="0"/>
              <a:t> </a:t>
            </a:r>
            <a:r>
              <a:rPr lang="en-US" sz="3200" dirty="0" err="1"/>
              <a:t>xương</a:t>
            </a:r>
            <a:r>
              <a:rPr lang="en-US" sz="3200" dirty="0"/>
              <a:t> </a:t>
            </a:r>
            <a:r>
              <a:rPr lang="en-US" sz="3200" dirty="0" err="1"/>
              <a:t>ức</a:t>
            </a:r>
            <a:r>
              <a:rPr lang="en-US" sz="3200" dirty="0"/>
              <a:t>, </a:t>
            </a:r>
            <a:r>
              <a:rPr lang="en-US" sz="3200" dirty="0" err="1"/>
              <a:t>khi</a:t>
            </a:r>
            <a:r>
              <a:rPr lang="en-US" sz="3200" dirty="0"/>
              <a:t> </a:t>
            </a:r>
            <a:r>
              <a:rPr lang="en-US" sz="3200" dirty="0" err="1"/>
              <a:t>ấn</a:t>
            </a:r>
            <a:r>
              <a:rPr lang="en-US" sz="3200" dirty="0"/>
              <a:t> </a:t>
            </a:r>
            <a:r>
              <a:rPr lang="en-US" sz="3200" dirty="0" err="1"/>
              <a:t>vào</a:t>
            </a:r>
            <a:r>
              <a:rPr lang="en-US" sz="3200" dirty="0"/>
              <a:t> </a:t>
            </a:r>
            <a:r>
              <a:rPr lang="en-US" sz="3200" dirty="0" err="1"/>
              <a:t>đau</a:t>
            </a:r>
            <a:r>
              <a:rPr lang="en-US" sz="3200" dirty="0"/>
              <a:t> </a:t>
            </a:r>
            <a:r>
              <a:rPr lang="en-US" sz="3200" dirty="0" err="1"/>
              <a:t>tăng</a:t>
            </a:r>
            <a:r>
              <a:rPr lang="en-US" sz="3200" dirty="0"/>
              <a:t> </a:t>
            </a:r>
            <a:r>
              <a:rPr lang="en-US" sz="3200" dirty="0" err="1"/>
              <a:t>lên</a:t>
            </a:r>
            <a:r>
              <a:rPr lang="en-US" sz="3200" dirty="0"/>
              <a:t>. </a:t>
            </a:r>
            <a:r>
              <a:rPr lang="en-US" sz="3200" dirty="0" err="1"/>
              <a:t>Kèm</a:t>
            </a:r>
            <a:r>
              <a:rPr lang="en-US" sz="3200" dirty="0"/>
              <a:t> </a:t>
            </a:r>
            <a:r>
              <a:rPr lang="en-US" sz="3200" dirty="0" err="1"/>
              <a:t>theo</a:t>
            </a:r>
            <a:r>
              <a:rPr lang="en-US" sz="3200" dirty="0"/>
              <a:t> </a:t>
            </a:r>
            <a:r>
              <a:rPr lang="en-US" sz="3200" dirty="0" err="1"/>
              <a:t>chảy</a:t>
            </a:r>
            <a:r>
              <a:rPr lang="en-US" sz="3200" dirty="0"/>
              <a:t> </a:t>
            </a:r>
            <a:r>
              <a:rPr lang="en-US" sz="3200" dirty="0" err="1"/>
              <a:t>máu</a:t>
            </a:r>
            <a:r>
              <a:rPr lang="en-US" sz="3200" dirty="0"/>
              <a:t> </a:t>
            </a:r>
            <a:r>
              <a:rPr lang="en-US" sz="3200" dirty="0" err="1"/>
              <a:t>chân</a:t>
            </a:r>
            <a:r>
              <a:rPr lang="en-US" sz="3200" dirty="0"/>
              <a:t> </a:t>
            </a:r>
            <a:r>
              <a:rPr lang="en-US" sz="3200" dirty="0" err="1"/>
              <a:t>răng</a:t>
            </a:r>
            <a:r>
              <a:rPr lang="en-US" sz="3200" dirty="0"/>
              <a:t> </a:t>
            </a:r>
            <a:r>
              <a:rPr lang="en-US" sz="3200" dirty="0" err="1"/>
              <a:t>khi</a:t>
            </a:r>
            <a:r>
              <a:rPr lang="en-US" sz="3200" dirty="0"/>
              <a:t> </a:t>
            </a:r>
            <a:r>
              <a:rPr lang="en-US" sz="3200" dirty="0" err="1"/>
              <a:t>đánh</a:t>
            </a:r>
            <a:r>
              <a:rPr lang="en-US" sz="3200" dirty="0"/>
              <a:t> </a:t>
            </a:r>
            <a:r>
              <a:rPr lang="en-US" sz="3200" dirty="0" err="1"/>
              <a:t>răng</a:t>
            </a:r>
            <a:r>
              <a:rPr lang="en-US" sz="3200" dirty="0"/>
              <a:t>, </a:t>
            </a:r>
            <a:r>
              <a:rPr lang="en-US" sz="3200" dirty="0" err="1"/>
              <a:t>hoa</a:t>
            </a:r>
            <a:r>
              <a:rPr lang="en-US" sz="3200" dirty="0"/>
              <a:t> </a:t>
            </a:r>
            <a:r>
              <a:rPr lang="en-US" sz="3200" dirty="0" err="1"/>
              <a:t>mắt</a:t>
            </a:r>
            <a:r>
              <a:rPr lang="en-US" sz="3200" dirty="0"/>
              <a:t> </a:t>
            </a:r>
            <a:r>
              <a:rPr lang="en-US" sz="3200" dirty="0" err="1"/>
              <a:t>chóng</a:t>
            </a:r>
            <a:r>
              <a:rPr lang="en-US" sz="3200" dirty="0"/>
              <a:t> </a:t>
            </a:r>
            <a:r>
              <a:rPr lang="en-US" sz="3200" dirty="0" err="1"/>
              <a:t>mặt</a:t>
            </a:r>
            <a:r>
              <a:rPr lang="en-US" sz="3200" dirty="0"/>
              <a:t>, </a:t>
            </a:r>
            <a:r>
              <a:rPr lang="en-US" sz="3200" dirty="0" err="1"/>
              <a:t>người</a:t>
            </a:r>
            <a:r>
              <a:rPr lang="en-US" sz="3200" dirty="0"/>
              <a:t> </a:t>
            </a:r>
            <a:r>
              <a:rPr lang="en-US" sz="3200" dirty="0" err="1"/>
              <a:t>mệt</a:t>
            </a:r>
            <a:r>
              <a:rPr lang="en-US" sz="3200" dirty="0"/>
              <a:t> </a:t>
            </a:r>
            <a:r>
              <a:rPr lang="en-US" sz="3200" dirty="0" err="1"/>
              <a:t>mỏi</a:t>
            </a:r>
            <a:r>
              <a:rPr lang="en-US" sz="3200" dirty="0"/>
              <a:t> </a:t>
            </a:r>
            <a:r>
              <a:rPr lang="en-US" sz="3200" dirty="0" err="1"/>
              <a:t>và</a:t>
            </a:r>
            <a:r>
              <a:rPr lang="en-US" sz="3200" dirty="0"/>
              <a:t> </a:t>
            </a:r>
            <a:r>
              <a:rPr lang="en-US" sz="3200" dirty="0" err="1"/>
              <a:t>các</a:t>
            </a:r>
            <a:r>
              <a:rPr lang="en-US" sz="3200" dirty="0"/>
              <a:t> </a:t>
            </a:r>
            <a:r>
              <a:rPr lang="en-US" sz="3200" dirty="0" err="1"/>
              <a:t>nốt</a:t>
            </a:r>
            <a:r>
              <a:rPr lang="en-US" sz="3200" dirty="0"/>
              <a:t> </a:t>
            </a:r>
            <a:r>
              <a:rPr lang="en-US" sz="3200" dirty="0" err="1"/>
              <a:t>xuất</a:t>
            </a:r>
            <a:r>
              <a:rPr lang="en-US" sz="3200" dirty="0"/>
              <a:t> </a:t>
            </a:r>
            <a:r>
              <a:rPr lang="en-US" sz="3200" dirty="0" err="1"/>
              <a:t>huyết</a:t>
            </a:r>
            <a:r>
              <a:rPr lang="en-US" sz="3200" dirty="0"/>
              <a:t> ở 2 </a:t>
            </a:r>
            <a:r>
              <a:rPr lang="en-US" sz="3200" dirty="0" err="1"/>
              <a:t>cẳng</a:t>
            </a:r>
            <a:r>
              <a:rPr lang="en-US" sz="3200" dirty="0"/>
              <a:t> </a:t>
            </a:r>
            <a:r>
              <a:rPr lang="en-US" sz="3200" dirty="0" err="1"/>
              <a:t>chân</a:t>
            </a:r>
            <a:r>
              <a:rPr lang="en-US" sz="3200" dirty="0"/>
              <a:t>, </a:t>
            </a:r>
            <a:r>
              <a:rPr lang="en-US" sz="3200" dirty="0" err="1"/>
              <a:t>mặt</a:t>
            </a:r>
            <a:r>
              <a:rPr lang="en-US" sz="3200" dirty="0"/>
              <a:t> </a:t>
            </a:r>
            <a:r>
              <a:rPr lang="en-US" sz="3200" dirty="0" err="1"/>
              <a:t>và</a:t>
            </a:r>
            <a:r>
              <a:rPr lang="en-US" sz="3200" dirty="0"/>
              <a:t> </a:t>
            </a:r>
            <a:r>
              <a:rPr lang="en-US" sz="3200" dirty="0" err="1"/>
              <a:t>thân</a:t>
            </a:r>
            <a:r>
              <a:rPr lang="en-US" sz="3200" dirty="0"/>
              <a:t> </a:t>
            </a:r>
            <a:r>
              <a:rPr lang="en-US" sz="3200" dirty="0" err="1"/>
              <a:t>mình</a:t>
            </a:r>
            <a:r>
              <a:rPr lang="en-US" sz="3200" dirty="0"/>
              <a:t> </a:t>
            </a:r>
            <a:r>
              <a:rPr lang="en-US" sz="3200" dirty="0">
                <a:sym typeface="Wingdings" panose="05000000000000000000" pitchFamily="2" charset="2"/>
              </a:rPr>
              <a:t></a:t>
            </a:r>
            <a:r>
              <a:rPr lang="en-US" sz="3200" dirty="0" err="1"/>
              <a:t>vào</a:t>
            </a:r>
            <a:r>
              <a:rPr lang="en-US" sz="3200" dirty="0"/>
              <a:t> </a:t>
            </a:r>
            <a:r>
              <a:rPr lang="en-US" sz="3200" dirty="0" err="1"/>
              <a:t>viện</a:t>
            </a:r>
            <a:r>
              <a:rPr lang="en-US" sz="3200" dirty="0"/>
              <a:t>. </a:t>
            </a:r>
          </a:p>
        </p:txBody>
      </p:sp>
    </p:spTree>
    <p:extLst>
      <p:ext uri="{BB962C8B-B14F-4D97-AF65-F5344CB8AC3E}">
        <p14:creationId xmlns:p14="http://schemas.microsoft.com/office/powerpoint/2010/main" val="3445804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653363" y="365760"/>
            <a:ext cx="9367203" cy="1188720"/>
          </a:xfrm>
        </p:spPr>
        <p:txBody>
          <a:bodyPr>
            <a:normAutofit/>
          </a:bodyPr>
          <a:lstStyle/>
          <a:p>
            <a:r>
              <a:rPr lang="en-US" b="1"/>
              <a:t>TÌNH HUỐNG</a:t>
            </a:r>
            <a:endParaRPr lang="vi-VN" b="1"/>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33046" y="1751428"/>
            <a:ext cx="11099409" cy="5106572"/>
          </a:xfrm>
        </p:spPr>
        <p:txBody>
          <a:bodyPr anchor="t">
            <a:normAutofit/>
          </a:bodyPr>
          <a:lstStyle/>
          <a:p>
            <a:pPr>
              <a:spcBef>
                <a:spcPts val="0"/>
              </a:spcBef>
            </a:pPr>
            <a:r>
              <a:rPr lang="vi-VN" sz="2400" dirty="0"/>
              <a:t>Hiện tại ngày thứ 2: </a:t>
            </a:r>
          </a:p>
          <a:p>
            <a:pPr>
              <a:spcBef>
                <a:spcPts val="0"/>
              </a:spcBef>
            </a:pPr>
            <a:r>
              <a:rPr lang="vi-VN" sz="2400" dirty="0"/>
              <a:t>- Người bệnh tỉnh, tiếp xúc được, hoa mắt, chóng mặt, môi khô, hơi thở hôi. </a:t>
            </a:r>
          </a:p>
          <a:p>
            <a:pPr>
              <a:spcBef>
                <a:spcPts val="0"/>
              </a:spcBef>
            </a:pPr>
            <a:r>
              <a:rPr lang="en-US" sz="2400" dirty="0"/>
              <a:t>- </a:t>
            </a:r>
            <a:r>
              <a:rPr lang="vi-VN" sz="2400" dirty="0"/>
              <a:t>Thể trạng trung bình BIM 18,8. </a:t>
            </a:r>
          </a:p>
          <a:p>
            <a:pPr>
              <a:spcBef>
                <a:spcPts val="0"/>
              </a:spcBef>
            </a:pPr>
            <a:r>
              <a:rPr lang="vi-VN" sz="2400" dirty="0"/>
              <a:t>- Da xanh, niêm mạc nhợt, lưỡi nhợt, chảy máu chân răng. </a:t>
            </a:r>
          </a:p>
          <a:p>
            <a:pPr>
              <a:spcBef>
                <a:spcPts val="0"/>
              </a:spcBef>
            </a:pPr>
            <a:r>
              <a:rPr lang="vi-VN" sz="2400" dirty="0"/>
              <a:t>- Xuất huyết dưới da đa hình thái, đa vị trí: mặt, thân mình, tay, chân, các nốt xuất huyết thoái hóa có màu xanh, vàng, không đau, không ngứa, ấn kính không mất. </a:t>
            </a:r>
          </a:p>
          <a:p>
            <a:pPr>
              <a:spcBef>
                <a:spcPts val="0"/>
              </a:spcBef>
            </a:pPr>
            <a:r>
              <a:rPr lang="vi-VN" sz="2400" dirty="0"/>
              <a:t>- Xương ức đỡ đau hơn.</a:t>
            </a:r>
          </a:p>
          <a:p>
            <a:pPr>
              <a:spcBef>
                <a:spcPts val="0"/>
              </a:spcBef>
            </a:pPr>
            <a:r>
              <a:rPr lang="vi-VN" sz="2400" dirty="0"/>
              <a:t>- Mạch: 80l/p          HA: 110/70mmHg              Nhiệt độ: 38,7 độ      NT: 18l/p</a:t>
            </a:r>
          </a:p>
          <a:p>
            <a:pPr>
              <a:spcBef>
                <a:spcPts val="0"/>
              </a:spcBef>
            </a:pPr>
            <a:r>
              <a:rPr lang="vi-VN" sz="2400" dirty="0"/>
              <a:t>- Đại tiểu tiện bình thường</a:t>
            </a:r>
          </a:p>
          <a:p>
            <a:pPr>
              <a:spcBef>
                <a:spcPts val="0"/>
              </a:spcBef>
            </a:pPr>
            <a:r>
              <a:rPr lang="vi-VN" sz="2400" dirty="0"/>
              <a:t>Cận lâm sàng</a:t>
            </a:r>
          </a:p>
          <a:p>
            <a:pPr>
              <a:spcBef>
                <a:spcPts val="0"/>
              </a:spcBef>
            </a:pPr>
            <a:r>
              <a:rPr lang="vi-VN" sz="2400" dirty="0"/>
              <a:t>- Công thức máu: Số lượng bạch cầu:5,8G/l; Tế bào Blast: 54% vắng mặt các giai đoạn trung gian giữa blast với tế bào trưởng thành.</a:t>
            </a:r>
          </a:p>
          <a:p>
            <a:pPr>
              <a:spcBef>
                <a:spcPts val="0"/>
              </a:spcBef>
            </a:pPr>
            <a:r>
              <a:rPr lang="vi-VN" sz="2400" dirty="0"/>
              <a:t>+ Số lượng hồng cầu: 3,72T/l; HST: 111; HCT: 0,312</a:t>
            </a:r>
          </a:p>
          <a:p>
            <a:pPr>
              <a:spcBef>
                <a:spcPts val="0"/>
              </a:spcBef>
            </a:pPr>
            <a:r>
              <a:rPr lang="vi-VN" sz="2400" dirty="0"/>
              <a:t>+ Số lượng tiểu cầu: 73 G/l</a:t>
            </a:r>
          </a:p>
          <a:p>
            <a:pPr>
              <a:spcBef>
                <a:spcPts val="0"/>
              </a:spcBef>
            </a:pPr>
            <a:endParaRPr lang="vi-VN" sz="2400" dirty="0"/>
          </a:p>
        </p:txBody>
      </p:sp>
    </p:spTree>
    <p:extLst>
      <p:ext uri="{BB962C8B-B14F-4D97-AF65-F5344CB8AC3E}">
        <p14:creationId xmlns:p14="http://schemas.microsoft.com/office/powerpoint/2010/main" val="901643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855722" y="4399854"/>
            <a:ext cx="6351563" cy="1600896"/>
          </a:xfrm>
          <a:prstGeom prst="roundRect">
            <a:avLst>
              <a:gd name="adj" fmla="val 0"/>
            </a:avLst>
          </a:prstGeom>
        </p:spPr>
        <p:style>
          <a:lnRef idx="2">
            <a:schemeClr val="accent6"/>
          </a:lnRef>
          <a:fillRef idx="1">
            <a:schemeClr val="lt1"/>
          </a:fillRef>
          <a:effectRef idx="0">
            <a:schemeClr val="accent6"/>
          </a:effectRef>
          <a:fontRef idx="minor">
            <a:schemeClr val="dk1"/>
          </a:fontRef>
        </p:style>
        <p:txBody>
          <a:bodyPr rtlCol="0" anchor="ctr"/>
          <a:lstStyle/>
          <a:p>
            <a:pPr marL="0" marR="0">
              <a:lnSpc>
                <a:spcPct val="150000"/>
              </a:lnSpc>
              <a:spcBef>
                <a:spcPts val="0"/>
              </a:spcBef>
              <a:spcAft>
                <a:spcPts val="0"/>
              </a:spcAft>
            </a:pPr>
            <a:r>
              <a:rPr lang="vi-VN" sz="1800" b="1" kern="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Yêu cầu 1: </a:t>
            </a:r>
            <a:r>
              <a:rPr lang="vi-VN" sz="1800" kern="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Nhận định các triệu chứng, DHST của người bệnh trong tình huống.</a:t>
            </a:r>
            <a:endParaRPr lang="en-US" sz="1800" kern="1400" dirty="0">
              <a:effectLst/>
              <a:latin typeface=".VnTime"/>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vi-VN" sz="1800" b="1" kern="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Yêu cầu 2: </a:t>
            </a:r>
            <a:r>
              <a:rPr lang="vi-VN" sz="1800" kern="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Nhận định các kết quả CLS tham khảo trong tình huống</a:t>
            </a:r>
            <a:endParaRPr lang="en-US" sz="1800" kern="1400" dirty="0">
              <a:effectLst/>
              <a:latin typeface=".VnTime"/>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977746" y="4374631"/>
            <a:ext cx="1800863" cy="1344775"/>
          </a:xfrm>
          <a:prstGeom prst="rect">
            <a:avLst/>
          </a:prstGeom>
        </p:spPr>
      </p:pic>
      <p:sp>
        <p:nvSpPr>
          <p:cNvPr id="7" name="Rectangle 6"/>
          <p:cNvSpPr/>
          <p:nvPr/>
        </p:nvSpPr>
        <p:spPr>
          <a:xfrm>
            <a:off x="3987255" y="1037563"/>
            <a:ext cx="4093029" cy="6531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b="1" dirty="0"/>
              <a:t>THẢO LUẬN NHÓM</a:t>
            </a:r>
          </a:p>
        </p:txBody>
      </p:sp>
      <p:sp>
        <p:nvSpPr>
          <p:cNvPr id="9" name="Oval 8"/>
          <p:cNvSpPr/>
          <p:nvPr/>
        </p:nvSpPr>
        <p:spPr>
          <a:xfrm>
            <a:off x="1523447" y="2367138"/>
            <a:ext cx="4510322" cy="1902163"/>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b="1" dirty="0">
                <a:solidFill>
                  <a:srgbClr val="FF0000"/>
                </a:solidFill>
              </a:rPr>
              <a:t>NHÓM 1</a:t>
            </a:r>
          </a:p>
          <a:p>
            <a:pPr>
              <a:lnSpc>
                <a:spcPct val="150000"/>
              </a:lnSpc>
            </a:pPr>
            <a:r>
              <a:rPr lang="vi-VN" sz="2100" dirty="0">
                <a:solidFill>
                  <a:schemeClr val="tx1"/>
                </a:solidFill>
              </a:rPr>
              <a:t>5</a:t>
            </a:r>
            <a:r>
              <a:rPr lang="pt-BR" sz="2100" dirty="0">
                <a:solidFill>
                  <a:schemeClr val="tx1"/>
                </a:solidFill>
              </a:rPr>
              <a:t> </a:t>
            </a:r>
            <a:r>
              <a:rPr lang="vi-VN" sz="2100" dirty="0">
                <a:solidFill>
                  <a:schemeClr val="tx1"/>
                </a:solidFill>
              </a:rPr>
              <a:t>SV</a:t>
            </a:r>
            <a:r>
              <a:rPr lang="pt-BR" sz="2100" dirty="0">
                <a:solidFill>
                  <a:schemeClr val="tx1"/>
                </a:solidFill>
              </a:rPr>
              <a:t>/nhóm.</a:t>
            </a:r>
            <a:endParaRPr lang="vi-VN" sz="2100" dirty="0">
              <a:solidFill>
                <a:schemeClr val="tx1"/>
              </a:solidFill>
            </a:endParaRPr>
          </a:p>
          <a:p>
            <a:pPr>
              <a:lnSpc>
                <a:spcPct val="150000"/>
              </a:lnSpc>
            </a:pPr>
            <a:r>
              <a:rPr lang="vi-VN" sz="2100" dirty="0">
                <a:solidFill>
                  <a:schemeClr val="tx1"/>
                </a:solidFill>
              </a:rPr>
              <a:t>1 N</a:t>
            </a:r>
            <a:r>
              <a:rPr lang="pt-BR" sz="2100" dirty="0">
                <a:solidFill>
                  <a:schemeClr val="tx1"/>
                </a:solidFill>
              </a:rPr>
              <a:t>hóm trưởng, </a:t>
            </a:r>
            <a:r>
              <a:rPr lang="vi-VN" sz="2100" dirty="0">
                <a:solidFill>
                  <a:schemeClr val="tx1"/>
                </a:solidFill>
              </a:rPr>
              <a:t>1 </a:t>
            </a:r>
            <a:r>
              <a:rPr lang="pt-BR" sz="2100" dirty="0">
                <a:solidFill>
                  <a:schemeClr val="tx1"/>
                </a:solidFill>
              </a:rPr>
              <a:t>thư ký</a:t>
            </a:r>
            <a:endParaRPr lang="vi-VN" sz="2100" dirty="0">
              <a:solidFill>
                <a:schemeClr val="tx1"/>
              </a:solidFill>
            </a:endParaRPr>
          </a:p>
          <a:p>
            <a:pPr algn="ctr"/>
            <a:endParaRPr lang="vi-VN" sz="2100" b="1" dirty="0">
              <a:solidFill>
                <a:srgbClr val="FF0000"/>
              </a:solidFill>
            </a:endParaRPr>
          </a:p>
        </p:txBody>
      </p:sp>
      <p:cxnSp>
        <p:nvCxnSpPr>
          <p:cNvPr id="11" name="Straight Arrow Connector 10"/>
          <p:cNvCxnSpPr>
            <a:stCxn id="7" idx="2"/>
          </p:cNvCxnSpPr>
          <p:nvPr/>
        </p:nvCxnSpPr>
        <p:spPr>
          <a:xfrm flipH="1">
            <a:off x="3987255" y="1690705"/>
            <a:ext cx="2046515" cy="6531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p:cNvCxnSpPr>
          <p:nvPr/>
        </p:nvCxnSpPr>
        <p:spPr>
          <a:xfrm>
            <a:off x="6033770" y="1690704"/>
            <a:ext cx="2046515" cy="6742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110489" y="2369290"/>
            <a:ext cx="4518875" cy="1902163"/>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b="1" dirty="0">
                <a:solidFill>
                  <a:srgbClr val="FF0000"/>
                </a:solidFill>
              </a:rPr>
              <a:t>NHÓM 2</a:t>
            </a:r>
          </a:p>
          <a:p>
            <a:pPr>
              <a:lnSpc>
                <a:spcPct val="150000"/>
              </a:lnSpc>
            </a:pPr>
            <a:r>
              <a:rPr lang="vi-VN" sz="2100" dirty="0">
                <a:solidFill>
                  <a:schemeClr val="tx1"/>
                </a:solidFill>
              </a:rPr>
              <a:t>5</a:t>
            </a:r>
            <a:r>
              <a:rPr lang="pt-BR" sz="2100" dirty="0">
                <a:solidFill>
                  <a:schemeClr val="tx1"/>
                </a:solidFill>
              </a:rPr>
              <a:t> </a:t>
            </a:r>
            <a:r>
              <a:rPr lang="vi-VN" sz="2100" dirty="0">
                <a:solidFill>
                  <a:schemeClr val="tx1"/>
                </a:solidFill>
              </a:rPr>
              <a:t>SV</a:t>
            </a:r>
            <a:r>
              <a:rPr lang="pt-BR" sz="2100" dirty="0">
                <a:solidFill>
                  <a:schemeClr val="tx1"/>
                </a:solidFill>
              </a:rPr>
              <a:t>/nhóm.</a:t>
            </a:r>
            <a:endParaRPr lang="vi-VN" sz="2100" dirty="0">
              <a:solidFill>
                <a:schemeClr val="tx1"/>
              </a:solidFill>
            </a:endParaRPr>
          </a:p>
          <a:p>
            <a:pPr>
              <a:lnSpc>
                <a:spcPct val="150000"/>
              </a:lnSpc>
            </a:pPr>
            <a:r>
              <a:rPr lang="vi-VN" sz="2100" dirty="0">
                <a:solidFill>
                  <a:schemeClr val="tx1"/>
                </a:solidFill>
              </a:rPr>
              <a:t>1 N</a:t>
            </a:r>
            <a:r>
              <a:rPr lang="pt-BR" sz="2100" dirty="0">
                <a:solidFill>
                  <a:schemeClr val="tx1"/>
                </a:solidFill>
              </a:rPr>
              <a:t>hóm trưởng, </a:t>
            </a:r>
            <a:r>
              <a:rPr lang="vi-VN" sz="2100" dirty="0">
                <a:solidFill>
                  <a:schemeClr val="tx1"/>
                </a:solidFill>
              </a:rPr>
              <a:t>1 </a:t>
            </a:r>
            <a:r>
              <a:rPr lang="pt-BR" sz="2100" dirty="0">
                <a:solidFill>
                  <a:schemeClr val="tx1"/>
                </a:solidFill>
              </a:rPr>
              <a:t>thư ký</a:t>
            </a:r>
            <a:endParaRPr lang="vi-VN" sz="2100" dirty="0">
              <a:solidFill>
                <a:schemeClr val="tx1"/>
              </a:solidFill>
            </a:endParaRPr>
          </a:p>
          <a:p>
            <a:pPr algn="ctr"/>
            <a:endParaRPr lang="vi-VN" sz="2100" b="1" dirty="0">
              <a:solidFill>
                <a:srgbClr val="FF0000"/>
              </a:solidFill>
            </a:endParaRPr>
          </a:p>
        </p:txBody>
      </p:sp>
    </p:spTree>
    <p:extLst>
      <p:ext uri="{BB962C8B-B14F-4D97-AF65-F5344CB8AC3E}">
        <p14:creationId xmlns:p14="http://schemas.microsoft.com/office/powerpoint/2010/main" val="382377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8276914.jpg"/>
          <p:cNvPicPr>
            <a:picLocks noChangeAspect="1"/>
          </p:cNvPicPr>
          <p:nvPr/>
        </p:nvPicPr>
        <p:blipFill>
          <a:blip r:embed="rId2" cstate="print"/>
          <a:stretch>
            <a:fillRect/>
          </a:stretch>
        </p:blipFill>
        <p:spPr>
          <a:xfrm>
            <a:off x="2667000" y="0"/>
            <a:ext cx="6858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840E1E-8E05-966F-F334-7F08CAF55EEE}"/>
              </a:ext>
            </a:extLst>
          </p:cNvPr>
          <p:cNvSpPr>
            <a:spLocks noGrp="1"/>
          </p:cNvSpPr>
          <p:nvPr>
            <p:ph type="title"/>
          </p:nvPr>
        </p:nvSpPr>
        <p:spPr>
          <a:xfrm>
            <a:off x="635000" y="640823"/>
            <a:ext cx="3418659" cy="5583148"/>
          </a:xfrm>
        </p:spPr>
        <p:txBody>
          <a:bodyPr anchor="ctr">
            <a:normAutofit/>
          </a:bodyPr>
          <a:lstStyle/>
          <a:p>
            <a:r>
              <a:rPr lang="en-US" sz="5400"/>
              <a:t>Mục tiêu</a:t>
            </a:r>
          </a:p>
        </p:txBody>
      </p:sp>
      <p:sp>
        <p:nvSpPr>
          <p:cNvPr id="2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3">
            <a:extLst>
              <a:ext uri="{FF2B5EF4-FFF2-40B4-BE49-F238E27FC236}">
                <a16:creationId xmlns:a16="http://schemas.microsoft.com/office/drawing/2014/main" id="{E1563974-E229-D803-DDA8-849299F217D5}"/>
              </a:ext>
            </a:extLst>
          </p:cNvPr>
          <p:cNvGraphicFramePr>
            <a:graphicFrameLocks noGrp="1"/>
          </p:cNvGraphicFramePr>
          <p:nvPr>
            <p:ph idx="1"/>
            <p:extLst>
              <p:ext uri="{D42A27DB-BD31-4B8C-83A1-F6EECF244321}">
                <p14:modId xmlns:p14="http://schemas.microsoft.com/office/powerpoint/2010/main" val="78846971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314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8229600" cy="762000"/>
          </a:xfrm>
        </p:spPr>
        <p:txBody>
          <a:bodyPr>
            <a:noAutofit/>
          </a:bodyPr>
          <a:lstStyle/>
          <a:p>
            <a:pPr algn="ctr"/>
            <a:r>
              <a:rPr lang="en-US" sz="5400" b="1" dirty="0"/>
              <a:t>ĐẠI CƯƠNG</a:t>
            </a:r>
            <a:endParaRPr lang="vi-VN" sz="5400" b="1" dirty="0"/>
          </a:p>
        </p:txBody>
      </p:sp>
      <p:pic>
        <p:nvPicPr>
          <p:cNvPr id="4" name="Content Placeholder 3" descr="sinhlymau-benhly-130124093058-phpapp02.pdf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5741" t="14401" r="16667" b="1323"/>
          <a:stretch/>
        </p:blipFill>
        <p:spPr>
          <a:xfrm>
            <a:off x="2362200" y="1702901"/>
            <a:ext cx="7772400" cy="5114794"/>
          </a:xfrm>
        </p:spPr>
      </p:pic>
      <p:pic>
        <p:nvPicPr>
          <p:cNvPr id="5" name="Picture 4" descr="sinhlymau-benhly-130124093058-phpapp02.pdf - Google Chrome"/>
          <p:cNvPicPr>
            <a:picLocks noChangeAspect="1"/>
          </p:cNvPicPr>
          <p:nvPr/>
        </p:nvPicPr>
        <p:blipFill rotWithShape="1">
          <a:blip r:embed="rId3">
            <a:extLst>
              <a:ext uri="{28A0092B-C50C-407E-A947-70E740481C1C}">
                <a14:useLocalDpi xmlns:a14="http://schemas.microsoft.com/office/drawing/2010/main" val="0"/>
              </a:ext>
            </a:extLst>
          </a:blip>
          <a:srcRect l="27500" t="20589" r="21667" b="71671"/>
          <a:stretch/>
        </p:blipFill>
        <p:spPr>
          <a:xfrm>
            <a:off x="2930128" y="998562"/>
            <a:ext cx="6636544" cy="543979"/>
          </a:xfrm>
          <a:prstGeom prst="rect">
            <a:avLst/>
          </a:prstGeom>
        </p:spPr>
      </p:pic>
    </p:spTree>
    <p:extLst>
      <p:ext uri="{BB962C8B-B14F-4D97-AF65-F5344CB8AC3E}">
        <p14:creationId xmlns:p14="http://schemas.microsoft.com/office/powerpoint/2010/main" val="136960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35000" y="640823"/>
            <a:ext cx="3418659" cy="5583148"/>
          </a:xfrm>
        </p:spPr>
        <p:txBody>
          <a:bodyPr anchor="ctr">
            <a:normAutofit/>
          </a:bodyPr>
          <a:lstStyle/>
          <a:p>
            <a:r>
              <a:rPr lang="en-US" sz="5400" b="1" dirty="0"/>
              <a:t>ĐẠI CƯƠNG</a:t>
            </a:r>
            <a:endParaRPr lang="vi-VN" sz="5400" b="1" dirty="0"/>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A6E4A52F-A6B6-731E-A542-DECFF1FB44E7}"/>
              </a:ext>
            </a:extLst>
          </p:cNvPr>
          <p:cNvGraphicFramePr>
            <a:graphicFrameLocks noGrp="1"/>
          </p:cNvGraphicFramePr>
          <p:nvPr>
            <p:ph idx="1"/>
            <p:extLst>
              <p:ext uri="{D42A27DB-BD31-4B8C-83A1-F6EECF244321}">
                <p14:modId xmlns:p14="http://schemas.microsoft.com/office/powerpoint/2010/main" val="861693672"/>
              </p:ext>
            </p:extLst>
          </p:nvPr>
        </p:nvGraphicFramePr>
        <p:xfrm>
          <a:off x="4611441" y="246185"/>
          <a:ext cx="7293053" cy="6520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4129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6.jpeg" descr="þÿ"/>
          <p:cNvPicPr/>
          <p:nvPr/>
        </p:nvPicPr>
        <p:blipFill rotWithShape="1">
          <a:blip r:embed="rId2" cstate="print"/>
          <a:srcRect r="18471" b="-1"/>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1094" y="1161288"/>
            <a:ext cx="3438144" cy="1124712"/>
          </a:xfrm>
        </p:spPr>
        <p:txBody>
          <a:bodyPr anchor="t">
            <a:normAutofit/>
          </a:bodyPr>
          <a:lstStyle/>
          <a:p>
            <a:r>
              <a:rPr lang="en-US" sz="4000" b="1" dirty="0"/>
              <a:t>ĐỊNH NGHĨA</a:t>
            </a:r>
            <a:endParaRPr lang="vi-VN" sz="4000" b="1" dirty="0"/>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p:cNvSpPr>
            <a:spLocks noGrp="1"/>
          </p:cNvSpPr>
          <p:nvPr>
            <p:ph idx="1"/>
          </p:nvPr>
        </p:nvSpPr>
        <p:spPr>
          <a:xfrm>
            <a:off x="371094" y="2610104"/>
            <a:ext cx="4760630" cy="4027736"/>
          </a:xfrm>
        </p:spPr>
        <p:txBody>
          <a:bodyPr anchor="t">
            <a:normAutofit/>
          </a:bodyPr>
          <a:lstStyle/>
          <a:p>
            <a:pPr algn="just"/>
            <a:r>
              <a:rPr lang="pl-PL" sz="3200" dirty="0"/>
              <a:t>Bạch cầu cầu cấp là do rối loạn quá trình tạo máu, tế bào sinh sản mà không biệt hóa hay trưởng thành được gây hậu quả là tăng các tế bào non và thiếu các tế bào trưởng thành.</a:t>
            </a:r>
            <a:endParaRPr lang="vi-VN" sz="3200" dirty="0"/>
          </a:p>
        </p:txBody>
      </p:sp>
    </p:spTree>
    <p:extLst>
      <p:ext uri="{BB962C8B-B14F-4D97-AF65-F5344CB8AC3E}">
        <p14:creationId xmlns:p14="http://schemas.microsoft.com/office/powerpoint/2010/main" val="3574535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841246" y="673770"/>
            <a:ext cx="3644489" cy="2414488"/>
          </a:xfrm>
        </p:spPr>
        <p:txBody>
          <a:bodyPr vert="horz" lIns="91440" tIns="45720" rIns="91440" bIns="45720" rtlCol="0" anchor="t">
            <a:normAutofit/>
          </a:bodyPr>
          <a:lstStyle/>
          <a:p>
            <a:r>
              <a:rPr lang="en-US" sz="5400" b="1" kern="1200">
                <a:solidFill>
                  <a:srgbClr val="FFFFFF"/>
                </a:solidFill>
                <a:latin typeface="+mj-lt"/>
                <a:ea typeface="+mj-ea"/>
                <a:cs typeface="+mj-cs"/>
              </a:rPr>
              <a:t>NGUYÊN NHÂN</a:t>
            </a:r>
          </a:p>
        </p:txBody>
      </p:sp>
      <p:sp>
        <p:nvSpPr>
          <p:cNvPr id="10" name="Rectangle 9"/>
          <p:cNvSpPr/>
          <p:nvPr/>
        </p:nvSpPr>
        <p:spPr>
          <a:xfrm>
            <a:off x="5577840" y="882315"/>
            <a:ext cx="6189785" cy="5616959"/>
          </a:xfrm>
          <a:prstGeom prst="rect">
            <a:avLst/>
          </a:prstGeom>
        </p:spPr>
        <p:txBody>
          <a:bodyPr vert="horz" lIns="91440" tIns="45720" rIns="91440" bIns="45720" rtlCol="0">
            <a:normAutofit/>
          </a:bodyPr>
          <a:lstStyle/>
          <a:p>
            <a:pPr lvl="1" indent="-228600">
              <a:lnSpc>
                <a:spcPct val="90000"/>
              </a:lnSpc>
              <a:spcAft>
                <a:spcPts val="600"/>
              </a:spcAft>
              <a:buFont typeface="Arial" panose="020B0604020202020204" pitchFamily="34" charset="0"/>
              <a:buChar char="•"/>
            </a:pPr>
            <a:r>
              <a:rPr lang="en-US" sz="3600" dirty="0"/>
              <a:t>- </a:t>
            </a:r>
            <a:r>
              <a:rPr lang="en-US" sz="3600" dirty="0" err="1"/>
              <a:t>Đa</a:t>
            </a:r>
            <a:r>
              <a:rPr lang="en-US" sz="3600" dirty="0"/>
              <a:t> </a:t>
            </a:r>
            <a:r>
              <a:rPr lang="en-US" sz="3600" dirty="0" err="1"/>
              <a:t>số</a:t>
            </a:r>
            <a:r>
              <a:rPr lang="en-US" sz="3600" dirty="0"/>
              <a:t> </a:t>
            </a:r>
            <a:r>
              <a:rPr lang="en-US" sz="3600" dirty="0" err="1"/>
              <a:t>không</a:t>
            </a:r>
            <a:r>
              <a:rPr lang="en-US" sz="3600" dirty="0"/>
              <a:t> </a:t>
            </a:r>
            <a:r>
              <a:rPr lang="en-US" sz="3600" dirty="0" err="1"/>
              <a:t>rõ</a:t>
            </a:r>
            <a:r>
              <a:rPr lang="en-US" sz="3600" dirty="0"/>
              <a:t> </a:t>
            </a:r>
            <a:r>
              <a:rPr lang="en-US" sz="3600" dirty="0" err="1"/>
              <a:t>nguyên</a:t>
            </a:r>
            <a:r>
              <a:rPr lang="en-US" sz="3600" dirty="0"/>
              <a:t> </a:t>
            </a:r>
            <a:r>
              <a:rPr lang="en-US" sz="3600" dirty="0" err="1"/>
              <a:t>nhân</a:t>
            </a:r>
            <a:endParaRPr lang="en-US" sz="3600" dirty="0"/>
          </a:p>
          <a:p>
            <a:pPr lvl="1" indent="-228600">
              <a:lnSpc>
                <a:spcPct val="90000"/>
              </a:lnSpc>
              <a:spcAft>
                <a:spcPts val="600"/>
              </a:spcAft>
              <a:buFont typeface="Arial" panose="020B0604020202020204" pitchFamily="34" charset="0"/>
              <a:buChar char="•"/>
            </a:pPr>
            <a:r>
              <a:rPr lang="en-US" sz="3600" dirty="0"/>
              <a:t>- </a:t>
            </a:r>
            <a:r>
              <a:rPr lang="en-US" sz="3600" dirty="0" err="1"/>
              <a:t>Một</a:t>
            </a:r>
            <a:r>
              <a:rPr lang="en-US" sz="3600" dirty="0"/>
              <a:t> </a:t>
            </a:r>
            <a:r>
              <a:rPr lang="en-US" sz="3600" dirty="0" err="1"/>
              <a:t>số</a:t>
            </a:r>
            <a:r>
              <a:rPr lang="en-US" sz="3600" dirty="0"/>
              <a:t> </a:t>
            </a:r>
            <a:r>
              <a:rPr lang="en-US" sz="3600" dirty="0" err="1"/>
              <a:t>yếu</a:t>
            </a:r>
            <a:r>
              <a:rPr lang="en-US" sz="3600" dirty="0"/>
              <a:t> </a:t>
            </a:r>
            <a:r>
              <a:rPr lang="en-US" sz="3600" dirty="0" err="1"/>
              <a:t>tố</a:t>
            </a:r>
            <a:r>
              <a:rPr lang="en-US" sz="3600" dirty="0"/>
              <a:t> </a:t>
            </a:r>
            <a:r>
              <a:rPr lang="en-US" sz="3600" dirty="0" err="1"/>
              <a:t>nguy</a:t>
            </a:r>
            <a:r>
              <a:rPr lang="en-US" sz="3600" dirty="0"/>
              <a:t> </a:t>
            </a:r>
            <a:r>
              <a:rPr lang="en-US" sz="3600" dirty="0" err="1"/>
              <a:t>cơ</a:t>
            </a:r>
            <a:r>
              <a:rPr lang="en-US" sz="3600" dirty="0"/>
              <a:t> </a:t>
            </a:r>
            <a:r>
              <a:rPr lang="en-US" sz="3600" dirty="0" err="1"/>
              <a:t>làm</a:t>
            </a:r>
            <a:r>
              <a:rPr lang="en-US" sz="3600" dirty="0"/>
              <a:t> </a:t>
            </a:r>
            <a:r>
              <a:rPr lang="en-US" sz="3600" dirty="0" err="1"/>
              <a:t>tăng</a:t>
            </a:r>
            <a:r>
              <a:rPr lang="en-US" sz="3600" dirty="0"/>
              <a:t> </a:t>
            </a:r>
            <a:r>
              <a:rPr lang="en-US" sz="3600" dirty="0" err="1"/>
              <a:t>khả</a:t>
            </a:r>
            <a:r>
              <a:rPr lang="en-US" sz="3600" dirty="0"/>
              <a:t> </a:t>
            </a:r>
            <a:r>
              <a:rPr lang="en-US" sz="3600" dirty="0" err="1"/>
              <a:t>năng</a:t>
            </a:r>
            <a:r>
              <a:rPr lang="en-US" sz="3600" dirty="0"/>
              <a:t> </a:t>
            </a:r>
            <a:r>
              <a:rPr lang="en-US" sz="3600" dirty="0" err="1"/>
              <a:t>bị</a:t>
            </a:r>
            <a:r>
              <a:rPr lang="en-US" sz="3600" dirty="0"/>
              <a:t> </a:t>
            </a:r>
            <a:r>
              <a:rPr lang="en-US" sz="3600" dirty="0" err="1"/>
              <a:t>bệnh</a:t>
            </a:r>
            <a:r>
              <a:rPr lang="en-US" sz="3600" dirty="0"/>
              <a:t>:</a:t>
            </a:r>
          </a:p>
          <a:p>
            <a:pPr marL="800100" lvl="1" indent="-228600">
              <a:lnSpc>
                <a:spcPct val="90000"/>
              </a:lnSpc>
              <a:spcAft>
                <a:spcPts val="600"/>
              </a:spcAft>
              <a:buFont typeface="Arial" panose="020B0604020202020204" pitchFamily="34" charset="0"/>
              <a:buChar char="•"/>
            </a:pPr>
            <a:r>
              <a:rPr lang="en-US" sz="3600" dirty="0" err="1"/>
              <a:t>Phóng</a:t>
            </a:r>
            <a:r>
              <a:rPr lang="en-US" sz="3600" dirty="0"/>
              <a:t> </a:t>
            </a:r>
            <a:r>
              <a:rPr lang="en-US" sz="3600" dirty="0" err="1"/>
              <a:t>xạ</a:t>
            </a:r>
            <a:endParaRPr lang="en-US" sz="3600" dirty="0"/>
          </a:p>
          <a:p>
            <a:pPr marL="800100" lvl="1" indent="-228600">
              <a:lnSpc>
                <a:spcPct val="90000"/>
              </a:lnSpc>
              <a:spcAft>
                <a:spcPts val="600"/>
              </a:spcAft>
              <a:buFont typeface="Arial" panose="020B0604020202020204" pitchFamily="34" charset="0"/>
              <a:buChar char="•"/>
            </a:pPr>
            <a:r>
              <a:rPr lang="en-US" sz="3600" dirty="0" err="1"/>
              <a:t>Một</a:t>
            </a:r>
            <a:r>
              <a:rPr lang="en-US" sz="3600" dirty="0"/>
              <a:t> </a:t>
            </a:r>
            <a:r>
              <a:rPr lang="en-US" sz="3600" dirty="0" err="1"/>
              <a:t>số</a:t>
            </a:r>
            <a:r>
              <a:rPr lang="en-US" sz="3600" dirty="0"/>
              <a:t> </a:t>
            </a:r>
            <a:r>
              <a:rPr lang="en-US" sz="3600" dirty="0" err="1"/>
              <a:t>chất</a:t>
            </a:r>
            <a:r>
              <a:rPr lang="en-US" sz="3600" dirty="0"/>
              <a:t> </a:t>
            </a:r>
            <a:r>
              <a:rPr lang="en-US" sz="3600" dirty="0" err="1"/>
              <a:t>hoá</a:t>
            </a:r>
            <a:r>
              <a:rPr lang="en-US" sz="3600" dirty="0"/>
              <a:t> </a:t>
            </a:r>
            <a:r>
              <a:rPr lang="en-US" sz="3600" dirty="0" err="1"/>
              <a:t>học</a:t>
            </a:r>
            <a:r>
              <a:rPr lang="en-US" sz="3600" dirty="0"/>
              <a:t> (</a:t>
            </a:r>
            <a:r>
              <a:rPr lang="en-US" sz="3600" dirty="0" err="1"/>
              <a:t>benzen</a:t>
            </a:r>
            <a:r>
              <a:rPr lang="en-US" sz="3600" dirty="0"/>
              <a:t>)</a:t>
            </a:r>
          </a:p>
          <a:p>
            <a:pPr marL="800100" lvl="1" indent="-228600">
              <a:lnSpc>
                <a:spcPct val="90000"/>
              </a:lnSpc>
              <a:spcAft>
                <a:spcPts val="600"/>
              </a:spcAft>
              <a:buFont typeface="Arial" panose="020B0604020202020204" pitchFamily="34" charset="0"/>
              <a:buChar char="•"/>
            </a:pPr>
            <a:r>
              <a:rPr lang="en-US" sz="3600" dirty="0" err="1"/>
              <a:t>Một</a:t>
            </a:r>
            <a:r>
              <a:rPr lang="en-US" sz="3600" dirty="0"/>
              <a:t> </a:t>
            </a:r>
            <a:r>
              <a:rPr lang="en-US" sz="3600" dirty="0" err="1"/>
              <a:t>số</a:t>
            </a:r>
            <a:r>
              <a:rPr lang="en-US" sz="3600" dirty="0"/>
              <a:t> </a:t>
            </a:r>
            <a:r>
              <a:rPr lang="en-US" sz="3600" dirty="0" err="1"/>
              <a:t>hoá</a:t>
            </a:r>
            <a:r>
              <a:rPr lang="en-US" sz="3600" dirty="0"/>
              <a:t> </a:t>
            </a:r>
            <a:r>
              <a:rPr lang="en-US" sz="3600" dirty="0" err="1"/>
              <a:t>chất</a:t>
            </a:r>
            <a:r>
              <a:rPr lang="en-US" sz="3600" dirty="0"/>
              <a:t> </a:t>
            </a:r>
            <a:r>
              <a:rPr lang="en-US" sz="3600" dirty="0" err="1"/>
              <a:t>chữa</a:t>
            </a:r>
            <a:r>
              <a:rPr lang="en-US" sz="3600" dirty="0"/>
              <a:t> </a:t>
            </a:r>
            <a:r>
              <a:rPr lang="en-US" sz="3600" dirty="0" err="1"/>
              <a:t>bệnh</a:t>
            </a:r>
            <a:r>
              <a:rPr lang="en-US" sz="3600" dirty="0"/>
              <a:t> K (</a:t>
            </a:r>
            <a:r>
              <a:rPr lang="en-US" sz="3600" dirty="0" err="1"/>
              <a:t>thuốc</a:t>
            </a:r>
            <a:r>
              <a:rPr lang="en-US" sz="3600" dirty="0"/>
              <a:t> </a:t>
            </a:r>
            <a:r>
              <a:rPr lang="en-US" sz="3600" dirty="0" err="1"/>
              <a:t>procarbazin</a:t>
            </a:r>
            <a:r>
              <a:rPr lang="en-US" sz="3600" dirty="0"/>
              <a:t>)</a:t>
            </a:r>
          </a:p>
          <a:p>
            <a:pPr marL="800100" lvl="1" indent="-228600">
              <a:lnSpc>
                <a:spcPct val="90000"/>
              </a:lnSpc>
              <a:spcAft>
                <a:spcPts val="600"/>
              </a:spcAft>
              <a:buFont typeface="Arial" panose="020B0604020202020204" pitchFamily="34" charset="0"/>
              <a:buChar char="•"/>
            </a:pPr>
            <a:r>
              <a:rPr lang="en-US" sz="3600" dirty="0" err="1"/>
              <a:t>Yếu</a:t>
            </a:r>
            <a:r>
              <a:rPr lang="en-US" sz="3600" dirty="0"/>
              <a:t> </a:t>
            </a:r>
            <a:r>
              <a:rPr lang="en-US" sz="3600" dirty="0" err="1"/>
              <a:t>tố</a:t>
            </a:r>
            <a:r>
              <a:rPr lang="en-US" sz="3600" dirty="0"/>
              <a:t> di </a:t>
            </a:r>
            <a:r>
              <a:rPr lang="en-US" sz="3600" dirty="0" err="1"/>
              <a:t>truyền</a:t>
            </a:r>
            <a:r>
              <a:rPr lang="en-US" sz="3600" dirty="0"/>
              <a:t>, </a:t>
            </a:r>
            <a:r>
              <a:rPr lang="en-US" sz="3600" dirty="0" err="1"/>
              <a:t>địa</a:t>
            </a:r>
            <a:r>
              <a:rPr lang="en-US" sz="3600" dirty="0"/>
              <a:t> </a:t>
            </a:r>
            <a:r>
              <a:rPr lang="en-US" sz="3600" dirty="0" err="1"/>
              <a:t>lý</a:t>
            </a:r>
            <a:endParaRPr lang="en-US" sz="3600" dirty="0"/>
          </a:p>
        </p:txBody>
      </p:sp>
    </p:spTree>
    <p:extLst>
      <p:ext uri="{BB962C8B-B14F-4D97-AF65-F5344CB8AC3E}">
        <p14:creationId xmlns:p14="http://schemas.microsoft.com/office/powerpoint/2010/main" val="422206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image9.jpeg" descr="Description: þÿ"/>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66" t="-987" r="2420" b="2040"/>
          <a:stretch/>
        </p:blipFill>
        <p:spPr bwMode="auto">
          <a:xfrm>
            <a:off x="5486401" y="5025811"/>
            <a:ext cx="4536621" cy="18094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1524001" y="151013"/>
            <a:ext cx="18473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en-US" sz="1600">
                <a:latin typeface="Arial" pitchFamily="34" charset="0"/>
                <a:ea typeface="Calibri" pitchFamily="34" charset="0"/>
                <a:cs typeface="Arial" pitchFamily="34" charset="0"/>
              </a:rPr>
            </a:br>
            <a:endParaRPr lang="en-US">
              <a:latin typeface="Arial" pitchFamily="34" charset="0"/>
              <a:cs typeface="Arial" pitchFamily="34" charset="0"/>
            </a:endParaRPr>
          </a:p>
        </p:txBody>
      </p:sp>
      <p:sp>
        <p:nvSpPr>
          <p:cNvPr id="6" name="Rectangle 6"/>
          <p:cNvSpPr>
            <a:spLocks noChangeArrowheads="1"/>
          </p:cNvSpPr>
          <p:nvPr/>
        </p:nvSpPr>
        <p:spPr bwMode="auto">
          <a:xfrm>
            <a:off x="1514901" y="1243953"/>
            <a:ext cx="8839200" cy="481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fontAlgn="base">
              <a:lnSpc>
                <a:spcPct val="120000"/>
              </a:lnSpc>
              <a:spcBef>
                <a:spcPct val="0"/>
              </a:spcBef>
              <a:spcAft>
                <a:spcPct val="0"/>
              </a:spcAft>
              <a:tabLst>
                <a:tab pos="939800" algn="l"/>
              </a:tabLst>
            </a:pPr>
            <a:r>
              <a:rPr lang="en-US" sz="3200" dirty="0">
                <a:ea typeface="Calibri" pitchFamily="34" charset="0"/>
                <a:cs typeface="Arial" pitchFamily="34" charset="0"/>
              </a:rPr>
              <a:t>-Khởi phát: xanh xao, mệt mỏi, sốt cao/không cao, xuất huyết </a:t>
            </a:r>
            <a:r>
              <a:rPr lang="en-US" sz="3200" dirty="0" err="1">
                <a:ea typeface="Calibri" pitchFamily="34" charset="0"/>
                <a:cs typeface="Arial" pitchFamily="34" charset="0"/>
              </a:rPr>
              <a:t>hoặc</a:t>
            </a:r>
            <a:r>
              <a:rPr lang="en-US" sz="3200" dirty="0">
                <a:ea typeface="Calibri" pitchFamily="34" charset="0"/>
                <a:cs typeface="Arial" pitchFamily="34" charset="0"/>
              </a:rPr>
              <a:t> </a:t>
            </a:r>
            <a:r>
              <a:rPr lang="en-US" sz="3200" dirty="0" err="1">
                <a:ea typeface="Calibri" pitchFamily="34" charset="0"/>
                <a:cs typeface="Arial" pitchFamily="34" charset="0"/>
              </a:rPr>
              <a:t>nhiễm</a:t>
            </a:r>
            <a:r>
              <a:rPr lang="en-US" sz="3200" dirty="0">
                <a:ea typeface="Calibri" pitchFamily="34" charset="0"/>
                <a:cs typeface="Arial" pitchFamily="34" charset="0"/>
              </a:rPr>
              <a:t> </a:t>
            </a:r>
            <a:r>
              <a:rPr lang="en-US" sz="3200" dirty="0" err="1">
                <a:ea typeface="Calibri" pitchFamily="34" charset="0"/>
                <a:cs typeface="Arial" pitchFamily="34" charset="0"/>
              </a:rPr>
              <a:t>khuẩn</a:t>
            </a:r>
            <a:endParaRPr lang="en-US" sz="3200" dirty="0">
              <a:cs typeface="Arial" pitchFamily="34" charset="0"/>
            </a:endParaRPr>
          </a:p>
          <a:p>
            <a:pPr lvl="1" fontAlgn="base">
              <a:lnSpc>
                <a:spcPct val="120000"/>
              </a:lnSpc>
              <a:spcBef>
                <a:spcPct val="0"/>
              </a:spcBef>
              <a:spcAft>
                <a:spcPct val="0"/>
              </a:spcAft>
              <a:tabLst>
                <a:tab pos="939800" algn="l"/>
              </a:tabLst>
            </a:pPr>
            <a:r>
              <a:rPr lang="en-US" sz="3200" dirty="0">
                <a:ea typeface="Calibri" pitchFamily="34" charset="0"/>
                <a:cs typeface="Arial" pitchFamily="34" charset="0"/>
              </a:rPr>
              <a:t>-Toàn phát: điển hình 5 hội chứng</a:t>
            </a:r>
            <a:endParaRPr lang="en-US" sz="3200" dirty="0">
              <a:cs typeface="Arial" pitchFamily="34" charset="0"/>
            </a:endParaRPr>
          </a:p>
          <a:p>
            <a:pPr lvl="1" fontAlgn="base">
              <a:lnSpc>
                <a:spcPct val="120000"/>
              </a:lnSpc>
              <a:spcBef>
                <a:spcPct val="0"/>
              </a:spcBef>
              <a:spcAft>
                <a:spcPct val="0"/>
              </a:spcAft>
              <a:tabLst>
                <a:tab pos="939800" algn="l"/>
              </a:tabLst>
            </a:pPr>
            <a:r>
              <a:rPr lang="en-US" sz="3200" dirty="0">
                <a:ea typeface="Calibri" pitchFamily="34" charset="0"/>
                <a:cs typeface="Arial" pitchFamily="34" charset="0"/>
              </a:rPr>
              <a:t>• </a:t>
            </a:r>
            <a:r>
              <a:rPr lang="en-US" sz="3200" dirty="0" err="1">
                <a:ea typeface="Calibri" pitchFamily="34" charset="0"/>
                <a:cs typeface="Arial" pitchFamily="34" charset="0"/>
              </a:rPr>
              <a:t>Thiếu</a:t>
            </a:r>
            <a:r>
              <a:rPr lang="en-US" sz="3200" dirty="0">
                <a:ea typeface="Calibri" pitchFamily="34" charset="0"/>
                <a:cs typeface="Arial" pitchFamily="34" charset="0"/>
              </a:rPr>
              <a:t> máu</a:t>
            </a:r>
            <a:r>
              <a:rPr lang="en-US" sz="3200" dirty="0">
                <a:cs typeface="Arial" pitchFamily="34" charset="0"/>
              </a:rPr>
              <a:t>	      </a:t>
            </a:r>
            <a:r>
              <a:rPr lang="en-US" sz="3200" dirty="0">
                <a:ea typeface="Calibri" pitchFamily="34" charset="0"/>
                <a:cs typeface="Arial" pitchFamily="34" charset="0"/>
              </a:rPr>
              <a:t>• </a:t>
            </a:r>
            <a:r>
              <a:rPr lang="en-US" sz="3200" dirty="0" err="1">
                <a:ea typeface="Calibri" pitchFamily="34" charset="0"/>
                <a:cs typeface="Arial" pitchFamily="34" charset="0"/>
              </a:rPr>
              <a:t>Nhiễm</a:t>
            </a:r>
            <a:r>
              <a:rPr lang="en-US" sz="3200" dirty="0">
                <a:ea typeface="Calibri" pitchFamily="34" charset="0"/>
                <a:cs typeface="Arial" pitchFamily="34" charset="0"/>
              </a:rPr>
              <a:t> khuẩn</a:t>
            </a:r>
            <a:endParaRPr lang="en-US" sz="3200" dirty="0">
              <a:cs typeface="Arial" pitchFamily="34" charset="0"/>
            </a:endParaRPr>
          </a:p>
          <a:p>
            <a:pPr lvl="1" fontAlgn="base">
              <a:lnSpc>
                <a:spcPct val="120000"/>
              </a:lnSpc>
              <a:spcBef>
                <a:spcPct val="0"/>
              </a:spcBef>
              <a:spcAft>
                <a:spcPct val="0"/>
              </a:spcAft>
              <a:tabLst>
                <a:tab pos="939800" algn="l"/>
              </a:tabLst>
            </a:pPr>
            <a:r>
              <a:rPr lang="en-US" sz="3200" dirty="0">
                <a:ea typeface="Calibri" pitchFamily="34" charset="0"/>
                <a:cs typeface="Arial" pitchFamily="34" charset="0"/>
              </a:rPr>
              <a:t>• </a:t>
            </a:r>
            <a:r>
              <a:rPr lang="en-US" sz="3200" dirty="0" err="1">
                <a:ea typeface="Calibri" pitchFamily="34" charset="0"/>
                <a:cs typeface="Arial" pitchFamily="34" charset="0"/>
              </a:rPr>
              <a:t>Xuất</a:t>
            </a:r>
            <a:r>
              <a:rPr lang="en-US" sz="3200" dirty="0">
                <a:ea typeface="Calibri" pitchFamily="34" charset="0"/>
                <a:cs typeface="Arial" pitchFamily="34" charset="0"/>
              </a:rPr>
              <a:t> huyết</a:t>
            </a:r>
            <a:r>
              <a:rPr lang="en-US" sz="3200" dirty="0">
                <a:cs typeface="Arial" pitchFamily="34" charset="0"/>
              </a:rPr>
              <a:t>	      </a:t>
            </a:r>
            <a:r>
              <a:rPr lang="en-US" sz="3200" dirty="0">
                <a:ea typeface="Calibri" pitchFamily="34" charset="0"/>
                <a:cs typeface="Arial" pitchFamily="34" charset="0"/>
              </a:rPr>
              <a:t>• </a:t>
            </a:r>
            <a:r>
              <a:rPr lang="en-US" sz="3200" dirty="0" err="1">
                <a:ea typeface="Calibri" pitchFamily="34" charset="0"/>
                <a:cs typeface="Arial" pitchFamily="34" charset="0"/>
              </a:rPr>
              <a:t>Thâm</a:t>
            </a:r>
            <a:r>
              <a:rPr lang="en-US" sz="3200" dirty="0">
                <a:ea typeface="Calibri" pitchFamily="34" charset="0"/>
                <a:cs typeface="Arial" pitchFamily="34" charset="0"/>
              </a:rPr>
              <a:t> </a:t>
            </a:r>
            <a:r>
              <a:rPr lang="en-US" sz="3200" dirty="0" err="1">
                <a:ea typeface="Calibri" pitchFamily="34" charset="0"/>
                <a:cs typeface="Arial" pitchFamily="34" charset="0"/>
              </a:rPr>
              <a:t>nhiễm</a:t>
            </a:r>
            <a:endParaRPr lang="en-US" sz="3200" dirty="0">
              <a:cs typeface="Arial" pitchFamily="34" charset="0"/>
            </a:endParaRPr>
          </a:p>
          <a:p>
            <a:pPr lvl="1" fontAlgn="base">
              <a:lnSpc>
                <a:spcPct val="120000"/>
              </a:lnSpc>
              <a:spcBef>
                <a:spcPct val="0"/>
              </a:spcBef>
              <a:spcAft>
                <a:spcPct val="0"/>
              </a:spcAft>
              <a:tabLst>
                <a:tab pos="939800" algn="l"/>
              </a:tabLst>
            </a:pPr>
            <a:r>
              <a:rPr lang="en-US" sz="3200" dirty="0">
                <a:ea typeface="Calibri" pitchFamily="34" charset="0"/>
                <a:cs typeface="Arial" pitchFamily="34" charset="0"/>
              </a:rPr>
              <a:t>• Viêm loét họng miệng có hoại tử</a:t>
            </a:r>
          </a:p>
          <a:p>
            <a:pPr eaLnBrk="0" fontAlgn="base" hangingPunct="0">
              <a:lnSpc>
                <a:spcPct val="120000"/>
              </a:lnSpc>
              <a:spcBef>
                <a:spcPct val="0"/>
              </a:spcBef>
              <a:spcAft>
                <a:spcPct val="0"/>
              </a:spcAft>
              <a:tabLst>
                <a:tab pos="939800" algn="l"/>
              </a:tabLst>
            </a:pPr>
            <a:endParaRPr lang="en-US" sz="3200" dirty="0">
              <a:cs typeface="Arial" pitchFamily="34" charset="0"/>
            </a:endParaRPr>
          </a:p>
          <a:p>
            <a:pPr eaLnBrk="0" fontAlgn="base" hangingPunct="0">
              <a:lnSpc>
                <a:spcPct val="120000"/>
              </a:lnSpc>
              <a:spcBef>
                <a:spcPct val="0"/>
              </a:spcBef>
              <a:spcAft>
                <a:spcPct val="0"/>
              </a:spcAft>
              <a:tabLst>
                <a:tab pos="939800" algn="l"/>
              </a:tabLst>
            </a:pPr>
            <a:r>
              <a:rPr lang="en-US" sz="3200" dirty="0">
                <a:ea typeface="Calibri" pitchFamily="34" charset="0"/>
                <a:cs typeface="Arial" pitchFamily="34" charset="0"/>
              </a:rPr>
              <a:t>	</a:t>
            </a:r>
            <a:endParaRPr lang="en-US" sz="3200" dirty="0">
              <a:cs typeface="Arial" pitchFamily="34" charset="0"/>
            </a:endParaRPr>
          </a:p>
        </p:txBody>
      </p:sp>
      <p:sp>
        <p:nvSpPr>
          <p:cNvPr id="7" name="Rectangle 7"/>
          <p:cNvSpPr>
            <a:spLocks noChangeArrowheads="1"/>
          </p:cNvSpPr>
          <p:nvPr/>
        </p:nvSpPr>
        <p:spPr bwMode="auto">
          <a:xfrm>
            <a:off x="1676401" y="303413"/>
            <a:ext cx="18473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en-US" sz="1600">
                <a:latin typeface="Arial" pitchFamily="34" charset="0"/>
                <a:ea typeface="Calibri" pitchFamily="34" charset="0"/>
                <a:cs typeface="Arial" pitchFamily="34" charset="0"/>
              </a:rPr>
            </a:br>
            <a:endParaRPr lang="en-US">
              <a:latin typeface="Arial" pitchFamily="34" charset="0"/>
              <a:cs typeface="Arial" pitchFamily="34" charset="0"/>
            </a:endParaRPr>
          </a:p>
        </p:txBody>
      </p:sp>
      <p:sp>
        <p:nvSpPr>
          <p:cNvPr id="2" name="Title 1"/>
          <p:cNvSpPr>
            <a:spLocks noGrp="1"/>
          </p:cNvSpPr>
          <p:nvPr>
            <p:ph type="title"/>
          </p:nvPr>
        </p:nvSpPr>
        <p:spPr>
          <a:xfrm>
            <a:off x="1993208" y="723"/>
            <a:ext cx="8229600" cy="812318"/>
          </a:xfrm>
        </p:spPr>
        <p:txBody>
          <a:bodyPr/>
          <a:lstStyle/>
          <a:p>
            <a:r>
              <a:rPr lang="en-US" b="1" dirty="0"/>
              <a:t>TRIỆU CHỨNG LÂM SÀNG</a:t>
            </a:r>
            <a:endParaRPr lang="vi-VN" b="1" dirty="0"/>
          </a:p>
        </p:txBody>
      </p:sp>
    </p:spTree>
    <p:extLst>
      <p:ext uri="{BB962C8B-B14F-4D97-AF65-F5344CB8AC3E}">
        <p14:creationId xmlns:p14="http://schemas.microsoft.com/office/powerpoint/2010/main" val="397127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3077">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 name="Freeform: Shape 3079">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30936" y="630936"/>
            <a:ext cx="3599688" cy="1463040"/>
          </a:xfrm>
        </p:spPr>
        <p:txBody>
          <a:bodyPr vert="horz" lIns="91440" tIns="45720" rIns="91440" bIns="45720" rtlCol="0" anchor="ctr">
            <a:normAutofit/>
          </a:bodyPr>
          <a:lstStyle/>
          <a:p>
            <a:r>
              <a:rPr lang="en-US" sz="4800" b="1" kern="1200">
                <a:solidFill>
                  <a:srgbClr val="FFFFFF"/>
                </a:solidFill>
                <a:latin typeface="+mj-lt"/>
                <a:ea typeface="+mj-ea"/>
                <a:cs typeface="+mj-cs"/>
              </a:rPr>
              <a:t>CẬN LÂM SÀNG</a:t>
            </a:r>
          </a:p>
        </p:txBody>
      </p:sp>
      <p:sp>
        <p:nvSpPr>
          <p:cNvPr id="3082"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3559510" y="630936"/>
            <a:ext cx="8342653" cy="146304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marL="1485900" lvl="2" indent="-457200" fontAlgn="base">
              <a:lnSpc>
                <a:spcPct val="90000"/>
              </a:lnSpc>
              <a:spcBef>
                <a:spcPct val="0"/>
              </a:spcBef>
              <a:spcAft>
                <a:spcPts val="600"/>
              </a:spcAft>
              <a:buFont typeface="Wingdings" panose="05000000000000000000" pitchFamily="2" charset="2"/>
              <a:buChar char="§"/>
              <a:tabLst>
                <a:tab pos="939800" algn="l"/>
                <a:tab pos="941388" algn="l"/>
              </a:tabLst>
            </a:pPr>
            <a:r>
              <a:rPr lang="en-US" sz="3200" dirty="0" err="1">
                <a:solidFill>
                  <a:srgbClr val="FFFFFF"/>
                </a:solidFill>
              </a:rPr>
              <a:t>Công</a:t>
            </a:r>
            <a:r>
              <a:rPr lang="en-US" sz="3200" dirty="0">
                <a:solidFill>
                  <a:srgbClr val="FFFFFF"/>
                </a:solidFill>
              </a:rPr>
              <a:t> </a:t>
            </a:r>
            <a:r>
              <a:rPr lang="en-US" sz="3200" dirty="0" err="1">
                <a:solidFill>
                  <a:srgbClr val="FFFFFF"/>
                </a:solidFill>
              </a:rPr>
              <a:t>thức</a:t>
            </a:r>
            <a:r>
              <a:rPr lang="en-US" sz="3200" dirty="0">
                <a:solidFill>
                  <a:srgbClr val="FFFFFF"/>
                </a:solidFill>
              </a:rPr>
              <a:t> </a:t>
            </a:r>
            <a:r>
              <a:rPr lang="en-US" sz="3200" dirty="0" err="1">
                <a:solidFill>
                  <a:srgbClr val="FFFFFF"/>
                </a:solidFill>
              </a:rPr>
              <a:t>máu</a:t>
            </a:r>
            <a:r>
              <a:rPr lang="en-US" sz="3200" dirty="0">
                <a:solidFill>
                  <a:srgbClr val="FFFFFF"/>
                </a:solidFill>
              </a:rPr>
              <a:t>: </a:t>
            </a:r>
            <a:r>
              <a:rPr lang="en-US" sz="3200" dirty="0" err="1">
                <a:solidFill>
                  <a:srgbClr val="FFFFFF"/>
                </a:solidFill>
              </a:rPr>
              <a:t>Số</a:t>
            </a:r>
            <a:r>
              <a:rPr lang="en-US" sz="3200" dirty="0">
                <a:solidFill>
                  <a:srgbClr val="FFFFFF"/>
                </a:solidFill>
              </a:rPr>
              <a:t> </a:t>
            </a:r>
            <a:r>
              <a:rPr lang="en-US" sz="3200" dirty="0" err="1">
                <a:solidFill>
                  <a:srgbClr val="FFFFFF"/>
                </a:solidFill>
              </a:rPr>
              <a:t>lượng</a:t>
            </a:r>
            <a:r>
              <a:rPr lang="en-US" sz="3200" dirty="0">
                <a:solidFill>
                  <a:srgbClr val="FFFFFF"/>
                </a:solidFill>
              </a:rPr>
              <a:t> </a:t>
            </a:r>
            <a:r>
              <a:rPr lang="en-US" sz="3200" dirty="0" err="1">
                <a:solidFill>
                  <a:srgbClr val="FFFFFF"/>
                </a:solidFill>
              </a:rPr>
              <a:t>hồng</a:t>
            </a:r>
            <a:r>
              <a:rPr lang="en-US" sz="3200" dirty="0">
                <a:solidFill>
                  <a:srgbClr val="FFFFFF"/>
                </a:solidFill>
              </a:rPr>
              <a:t> </a:t>
            </a:r>
            <a:r>
              <a:rPr lang="en-US" sz="3200" dirty="0" err="1">
                <a:solidFill>
                  <a:srgbClr val="FFFFFF"/>
                </a:solidFill>
              </a:rPr>
              <a:t>cầu</a:t>
            </a:r>
            <a:r>
              <a:rPr lang="en-US" sz="3200" dirty="0">
                <a:solidFill>
                  <a:srgbClr val="FFFFFF"/>
                </a:solidFill>
              </a:rPr>
              <a:t> </a:t>
            </a:r>
            <a:r>
              <a:rPr lang="en-US" sz="3200" dirty="0" err="1">
                <a:solidFill>
                  <a:srgbClr val="FFFFFF"/>
                </a:solidFill>
              </a:rPr>
              <a:t>giảm</a:t>
            </a:r>
            <a:r>
              <a:rPr lang="en-US" sz="3200" dirty="0">
                <a:solidFill>
                  <a:srgbClr val="FFFFFF"/>
                </a:solidFill>
              </a:rPr>
              <a:t>, </a:t>
            </a:r>
            <a:r>
              <a:rPr lang="en-US" sz="3200" dirty="0" err="1">
                <a:solidFill>
                  <a:srgbClr val="FFFFFF"/>
                </a:solidFill>
              </a:rPr>
              <a:t>tiểu</a:t>
            </a:r>
            <a:r>
              <a:rPr lang="en-US" sz="3200" dirty="0">
                <a:solidFill>
                  <a:srgbClr val="FFFFFF"/>
                </a:solidFill>
              </a:rPr>
              <a:t> </a:t>
            </a:r>
            <a:r>
              <a:rPr lang="en-US" sz="3200" dirty="0" err="1">
                <a:solidFill>
                  <a:srgbClr val="FFFFFF"/>
                </a:solidFill>
              </a:rPr>
              <a:t>cầu</a:t>
            </a:r>
            <a:r>
              <a:rPr lang="en-US" sz="3200" dirty="0">
                <a:solidFill>
                  <a:srgbClr val="FFFFFF"/>
                </a:solidFill>
              </a:rPr>
              <a:t> </a:t>
            </a:r>
            <a:r>
              <a:rPr lang="en-US" sz="3200" dirty="0" err="1">
                <a:solidFill>
                  <a:srgbClr val="FFFFFF"/>
                </a:solidFill>
              </a:rPr>
              <a:t>giảm</a:t>
            </a:r>
            <a:r>
              <a:rPr lang="en-US" sz="3200" dirty="0">
                <a:solidFill>
                  <a:srgbClr val="FFFFFF"/>
                </a:solidFill>
              </a:rPr>
              <a:t>, </a:t>
            </a:r>
            <a:r>
              <a:rPr lang="en-US" sz="3200" dirty="0" err="1">
                <a:solidFill>
                  <a:srgbClr val="FFFFFF"/>
                </a:solidFill>
              </a:rPr>
              <a:t>số</a:t>
            </a:r>
            <a:r>
              <a:rPr lang="en-US" sz="3200" dirty="0">
                <a:solidFill>
                  <a:srgbClr val="FFFFFF"/>
                </a:solidFill>
              </a:rPr>
              <a:t> </a:t>
            </a:r>
            <a:r>
              <a:rPr lang="en-US" sz="3200" dirty="0" err="1">
                <a:solidFill>
                  <a:srgbClr val="FFFFFF"/>
                </a:solidFill>
              </a:rPr>
              <a:t>lượng</a:t>
            </a:r>
            <a:r>
              <a:rPr lang="en-US" sz="3200" dirty="0">
                <a:solidFill>
                  <a:srgbClr val="FFFFFF"/>
                </a:solidFill>
              </a:rPr>
              <a:t> </a:t>
            </a:r>
            <a:r>
              <a:rPr lang="en-US" sz="3200" dirty="0" err="1">
                <a:solidFill>
                  <a:srgbClr val="FFFFFF"/>
                </a:solidFill>
              </a:rPr>
              <a:t>bạch</a:t>
            </a:r>
            <a:r>
              <a:rPr lang="en-US" sz="3200" dirty="0">
                <a:solidFill>
                  <a:srgbClr val="FFFFFF"/>
                </a:solidFill>
              </a:rPr>
              <a:t> </a:t>
            </a:r>
            <a:r>
              <a:rPr lang="en-US" sz="3200" dirty="0" err="1">
                <a:solidFill>
                  <a:srgbClr val="FFFFFF"/>
                </a:solidFill>
              </a:rPr>
              <a:t>cầu</a:t>
            </a:r>
            <a:r>
              <a:rPr lang="en-US" sz="3200" dirty="0">
                <a:solidFill>
                  <a:srgbClr val="FFFFFF"/>
                </a:solidFill>
              </a:rPr>
              <a:t> </a:t>
            </a:r>
            <a:r>
              <a:rPr lang="en-US" sz="3200" dirty="0" err="1">
                <a:solidFill>
                  <a:srgbClr val="FFFFFF"/>
                </a:solidFill>
              </a:rPr>
              <a:t>tăng</a:t>
            </a:r>
            <a:r>
              <a:rPr lang="en-US" sz="3200" dirty="0">
                <a:solidFill>
                  <a:srgbClr val="FFFFFF"/>
                </a:solidFill>
              </a:rPr>
              <a:t>, (</a:t>
            </a:r>
            <a:r>
              <a:rPr lang="en-US" sz="3200" dirty="0" err="1">
                <a:solidFill>
                  <a:srgbClr val="FFFFFF"/>
                </a:solidFill>
              </a:rPr>
              <a:t>chủ</a:t>
            </a:r>
            <a:r>
              <a:rPr lang="en-US" sz="3200" dirty="0">
                <a:solidFill>
                  <a:srgbClr val="FFFFFF"/>
                </a:solidFill>
              </a:rPr>
              <a:t> </a:t>
            </a:r>
            <a:r>
              <a:rPr lang="en-US" sz="3200" dirty="0" err="1">
                <a:solidFill>
                  <a:srgbClr val="FFFFFF"/>
                </a:solidFill>
              </a:rPr>
              <a:t>yếu</a:t>
            </a:r>
            <a:r>
              <a:rPr lang="en-US" sz="3200" dirty="0">
                <a:solidFill>
                  <a:srgbClr val="FFFFFF"/>
                </a:solidFill>
              </a:rPr>
              <a:t> </a:t>
            </a:r>
            <a:r>
              <a:rPr lang="en-US" sz="3200" dirty="0" err="1">
                <a:solidFill>
                  <a:srgbClr val="FFFFFF"/>
                </a:solidFill>
              </a:rPr>
              <a:t>bạch</a:t>
            </a:r>
            <a:r>
              <a:rPr lang="en-US" sz="3200" dirty="0">
                <a:solidFill>
                  <a:srgbClr val="FFFFFF"/>
                </a:solidFill>
              </a:rPr>
              <a:t> </a:t>
            </a:r>
            <a:r>
              <a:rPr lang="en-US" sz="3200" dirty="0" err="1">
                <a:solidFill>
                  <a:srgbClr val="FFFFFF"/>
                </a:solidFill>
              </a:rPr>
              <a:t>cầu</a:t>
            </a:r>
            <a:r>
              <a:rPr lang="en-US" sz="3200" dirty="0">
                <a:solidFill>
                  <a:srgbClr val="FFFFFF"/>
                </a:solidFill>
              </a:rPr>
              <a:t> non).</a:t>
            </a:r>
          </a:p>
          <a:p>
            <a:pPr marL="1485900" lvl="2" indent="-457200" fontAlgn="base">
              <a:lnSpc>
                <a:spcPct val="90000"/>
              </a:lnSpc>
              <a:spcBef>
                <a:spcPct val="0"/>
              </a:spcBef>
              <a:spcAft>
                <a:spcPts val="600"/>
              </a:spcAft>
              <a:buFont typeface="Wingdings" panose="05000000000000000000" pitchFamily="2" charset="2"/>
              <a:buChar char="§"/>
              <a:tabLst>
                <a:tab pos="939800" algn="l"/>
                <a:tab pos="941388" algn="l"/>
              </a:tabLst>
            </a:pPr>
            <a:r>
              <a:rPr lang="en-US" sz="3200" dirty="0" err="1">
                <a:solidFill>
                  <a:srgbClr val="FFFFFF"/>
                </a:solidFill>
              </a:rPr>
              <a:t>Xét</a:t>
            </a:r>
            <a:r>
              <a:rPr lang="en-US" sz="3200" dirty="0">
                <a:solidFill>
                  <a:srgbClr val="FFFFFF"/>
                </a:solidFill>
              </a:rPr>
              <a:t> </a:t>
            </a:r>
            <a:r>
              <a:rPr lang="en-US" sz="3200" dirty="0" err="1">
                <a:solidFill>
                  <a:srgbClr val="FFFFFF"/>
                </a:solidFill>
              </a:rPr>
              <a:t>nghiệm</a:t>
            </a:r>
            <a:r>
              <a:rPr lang="en-US" sz="3200" dirty="0">
                <a:solidFill>
                  <a:srgbClr val="FFFFFF"/>
                </a:solidFill>
              </a:rPr>
              <a:t> </a:t>
            </a:r>
            <a:r>
              <a:rPr lang="en-US" sz="3200" dirty="0" err="1">
                <a:solidFill>
                  <a:srgbClr val="FFFFFF"/>
                </a:solidFill>
              </a:rPr>
              <a:t>tủy</a:t>
            </a:r>
            <a:r>
              <a:rPr lang="en-US" sz="3200" dirty="0">
                <a:solidFill>
                  <a:srgbClr val="FFFFFF"/>
                </a:solidFill>
              </a:rPr>
              <a:t> </a:t>
            </a:r>
            <a:r>
              <a:rPr lang="en-US" sz="3200" dirty="0" err="1">
                <a:solidFill>
                  <a:srgbClr val="FFFFFF"/>
                </a:solidFill>
              </a:rPr>
              <a:t>xương</a:t>
            </a:r>
            <a:endParaRPr lang="en-US" sz="3200" dirty="0">
              <a:solidFill>
                <a:srgbClr val="FFFFFF"/>
              </a:solidFill>
            </a:endParaRPr>
          </a:p>
          <a:p>
            <a:pPr marL="1485900" lvl="2" indent="-457200" fontAlgn="base">
              <a:lnSpc>
                <a:spcPct val="90000"/>
              </a:lnSpc>
              <a:spcBef>
                <a:spcPct val="0"/>
              </a:spcBef>
              <a:spcAft>
                <a:spcPts val="600"/>
              </a:spcAft>
              <a:buFont typeface="Wingdings" panose="05000000000000000000" pitchFamily="2" charset="2"/>
              <a:buChar char="§"/>
              <a:tabLst>
                <a:tab pos="939800" algn="l"/>
                <a:tab pos="941388" algn="l"/>
              </a:tabLst>
            </a:pPr>
            <a:r>
              <a:rPr lang="en-US" sz="3200" dirty="0" err="1">
                <a:solidFill>
                  <a:srgbClr val="FFFFFF"/>
                </a:solidFill>
              </a:rPr>
              <a:t>Xét</a:t>
            </a:r>
            <a:r>
              <a:rPr lang="en-US" sz="3200" dirty="0">
                <a:solidFill>
                  <a:srgbClr val="FFFFFF"/>
                </a:solidFill>
              </a:rPr>
              <a:t> </a:t>
            </a:r>
            <a:r>
              <a:rPr lang="en-US" sz="3200" dirty="0" err="1">
                <a:solidFill>
                  <a:srgbClr val="FFFFFF"/>
                </a:solidFill>
              </a:rPr>
              <a:t>nghiệm</a:t>
            </a:r>
            <a:r>
              <a:rPr lang="en-US" sz="3200" dirty="0">
                <a:solidFill>
                  <a:srgbClr val="FFFFFF"/>
                </a:solidFill>
              </a:rPr>
              <a:t> </a:t>
            </a:r>
            <a:r>
              <a:rPr lang="en-US" sz="3200" dirty="0" err="1">
                <a:solidFill>
                  <a:srgbClr val="FFFFFF"/>
                </a:solidFill>
              </a:rPr>
              <a:t>miễn</a:t>
            </a:r>
            <a:r>
              <a:rPr lang="en-US" sz="3200" dirty="0">
                <a:solidFill>
                  <a:srgbClr val="FFFFFF"/>
                </a:solidFill>
              </a:rPr>
              <a:t> </a:t>
            </a:r>
            <a:r>
              <a:rPr lang="en-US" sz="3200" dirty="0" err="1">
                <a:solidFill>
                  <a:srgbClr val="FFFFFF"/>
                </a:solidFill>
              </a:rPr>
              <a:t>dịch</a:t>
            </a:r>
            <a:r>
              <a:rPr lang="en-US" sz="3200" dirty="0">
                <a:solidFill>
                  <a:srgbClr val="FFFFFF"/>
                </a:solidFill>
              </a:rPr>
              <a:t> </a:t>
            </a:r>
            <a:r>
              <a:rPr lang="en-US" sz="3200" dirty="0" err="1">
                <a:solidFill>
                  <a:srgbClr val="FFFFFF"/>
                </a:solidFill>
              </a:rPr>
              <a:t>và</a:t>
            </a:r>
            <a:r>
              <a:rPr lang="en-US" sz="3200" dirty="0">
                <a:solidFill>
                  <a:srgbClr val="FFFFFF"/>
                </a:solidFill>
              </a:rPr>
              <a:t> di </a:t>
            </a:r>
            <a:r>
              <a:rPr lang="en-US" sz="3200" dirty="0" err="1">
                <a:solidFill>
                  <a:srgbClr val="FFFFFF"/>
                </a:solidFill>
              </a:rPr>
              <a:t>truyền</a:t>
            </a:r>
            <a:endParaRPr lang="en-US" sz="3200" dirty="0">
              <a:solidFill>
                <a:srgbClr val="FFFFFF"/>
              </a:solidFill>
            </a:endParaRPr>
          </a:p>
        </p:txBody>
      </p:sp>
      <p:pic>
        <p:nvPicPr>
          <p:cNvPr id="3073" name="image10.jpeg" descr="Description: þÿ"/>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63571" y="2971800"/>
            <a:ext cx="7852665" cy="32784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524001" y="154188"/>
            <a:ext cx="18473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ts val="600"/>
              </a:spcAft>
            </a:pPr>
            <a:br>
              <a:rPr lang="en-US" sz="1600">
                <a:latin typeface="Arial" pitchFamily="34" charset="0"/>
                <a:ea typeface="Calibri" pitchFamily="34" charset="0"/>
                <a:cs typeface="Arial" pitchFamily="34" charset="0"/>
              </a:rPr>
            </a:br>
            <a:endParaRPr lang="en-US">
              <a:latin typeface="Arial" pitchFamily="34" charset="0"/>
              <a:cs typeface="Arial" pitchFamily="34" charset="0"/>
            </a:endParaRPr>
          </a:p>
        </p:txBody>
      </p:sp>
    </p:spTree>
    <p:extLst>
      <p:ext uri="{BB962C8B-B14F-4D97-AF65-F5344CB8AC3E}">
        <p14:creationId xmlns:p14="http://schemas.microsoft.com/office/powerpoint/2010/main" val="1937385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7.jpeg" descr="Description: þ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1" y="4832859"/>
            <a:ext cx="2643187" cy="1519808"/>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8.jpeg" descr="Description: þÿ"/>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1" y="4749267"/>
            <a:ext cx="2524125" cy="1603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1524001" y="151013"/>
            <a:ext cx="18473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en-US" sz="1600">
                <a:latin typeface="Arial" pitchFamily="34" charset="0"/>
                <a:ea typeface="Calibri" pitchFamily="34" charset="0"/>
                <a:cs typeface="Arial" pitchFamily="34" charset="0"/>
              </a:rPr>
            </a:br>
            <a:endParaRPr lang="en-US">
              <a:latin typeface="Arial" pitchFamily="34" charset="0"/>
              <a:cs typeface="Arial" pitchFamily="34" charset="0"/>
            </a:endParaRPr>
          </a:p>
        </p:txBody>
      </p:sp>
      <p:sp>
        <p:nvSpPr>
          <p:cNvPr id="7" name="Rectangle 7"/>
          <p:cNvSpPr>
            <a:spLocks noChangeArrowheads="1"/>
          </p:cNvSpPr>
          <p:nvPr/>
        </p:nvSpPr>
        <p:spPr bwMode="auto">
          <a:xfrm>
            <a:off x="1676401" y="303413"/>
            <a:ext cx="18473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en-US" sz="1600">
                <a:latin typeface="Arial" pitchFamily="34" charset="0"/>
                <a:ea typeface="Calibri" pitchFamily="34" charset="0"/>
                <a:cs typeface="Arial" pitchFamily="34" charset="0"/>
              </a:rPr>
            </a:br>
            <a:endParaRPr lang="en-US">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US" sz="5400" b="1" dirty="0"/>
              <a:t>BIẾN CHỨNG</a:t>
            </a:r>
            <a:endParaRPr lang="vi-VN" sz="5400" b="1" dirty="0"/>
          </a:p>
        </p:txBody>
      </p:sp>
      <p:graphicFrame>
        <p:nvGraphicFramePr>
          <p:cNvPr id="2052" name="Content Placeholder 2">
            <a:extLst>
              <a:ext uri="{FF2B5EF4-FFF2-40B4-BE49-F238E27FC236}">
                <a16:creationId xmlns:a16="http://schemas.microsoft.com/office/drawing/2014/main" id="{22A7047A-C26E-6E43-8B50-2349002426E0}"/>
              </a:ext>
            </a:extLst>
          </p:cNvPr>
          <p:cNvGraphicFramePr>
            <a:graphicFrameLocks noGrp="1"/>
          </p:cNvGraphicFramePr>
          <p:nvPr>
            <p:ph idx="1"/>
            <p:extLst>
              <p:ext uri="{D42A27DB-BD31-4B8C-83A1-F6EECF244321}">
                <p14:modId xmlns:p14="http://schemas.microsoft.com/office/powerpoint/2010/main" val="1933240574"/>
              </p:ext>
            </p:extLst>
          </p:nvPr>
        </p:nvGraphicFramePr>
        <p:xfrm>
          <a:off x="1616366" y="379903"/>
          <a:ext cx="10663310" cy="5847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7835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861</Words>
  <Application>Microsoft Office PowerPoint</Application>
  <PresentationFormat>Màn hình rộng</PresentationFormat>
  <Paragraphs>85</Paragraphs>
  <Slides>14</Slides>
  <Notes>4</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14</vt:i4>
      </vt:variant>
    </vt:vector>
  </HeadingPairs>
  <TitlesOfParts>
    <vt:vector size="21" baseType="lpstr">
      <vt:lpstr>.VnTime</vt:lpstr>
      <vt:lpstr>Arial</vt:lpstr>
      <vt:lpstr>Calibri</vt:lpstr>
      <vt:lpstr>Calibri Light</vt:lpstr>
      <vt:lpstr>Times New Roman</vt:lpstr>
      <vt:lpstr>Wingdings</vt:lpstr>
      <vt:lpstr>Office Theme</vt:lpstr>
      <vt:lpstr>Bản trình bày PowerPoint</vt:lpstr>
      <vt:lpstr>Mục tiêu</vt:lpstr>
      <vt:lpstr>ĐẠI CƯƠNG</vt:lpstr>
      <vt:lpstr>ĐẠI CƯƠNG</vt:lpstr>
      <vt:lpstr>ĐỊNH NGHĨA</vt:lpstr>
      <vt:lpstr>NGUYÊN NHÂN</vt:lpstr>
      <vt:lpstr>TRIỆU CHỨNG LÂM SÀNG</vt:lpstr>
      <vt:lpstr>CẬN LÂM SÀNG</vt:lpstr>
      <vt:lpstr>BIẾN CHỨNG</vt:lpstr>
      <vt:lpstr>NGUYÊN TẮC ĐIỀU TRỊ</vt:lpstr>
      <vt:lpstr>TÌNH HUỐNG</vt:lpstr>
      <vt:lpstr>TÌNH HUỐNG</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Van Do</dc:creator>
  <cp:lastModifiedBy>PHAM HOANG MINH</cp:lastModifiedBy>
  <cp:revision>1</cp:revision>
  <dcterms:created xsi:type="dcterms:W3CDTF">2023-02-28T15:51:13Z</dcterms:created>
  <dcterms:modified xsi:type="dcterms:W3CDTF">2023-03-06T03:37:18Z</dcterms:modified>
</cp:coreProperties>
</file>