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sldIdLst>
    <p:sldId id="256" r:id="rId2"/>
    <p:sldId id="308" r:id="rId3"/>
    <p:sldId id="310" r:id="rId4"/>
    <p:sldId id="311" r:id="rId5"/>
    <p:sldId id="257" r:id="rId6"/>
    <p:sldId id="258" r:id="rId7"/>
    <p:sldId id="29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8" r:id="rId27"/>
    <p:sldId id="279" r:id="rId28"/>
    <p:sldId id="280" r:id="rId29"/>
    <p:sldId id="281" r:id="rId30"/>
    <p:sldId id="282" r:id="rId31"/>
    <p:sldId id="283" r:id="rId32"/>
    <p:sldId id="284" r:id="rId33"/>
    <p:sldId id="285" r:id="rId34"/>
    <p:sldId id="277" r:id="rId35"/>
    <p:sldId id="286" r:id="rId36"/>
    <p:sldId id="287" r:id="rId37"/>
    <p:sldId id="290" r:id="rId38"/>
    <p:sldId id="296" r:id="rId39"/>
    <p:sldId id="289" r:id="rId40"/>
    <p:sldId id="297" r:id="rId41"/>
    <p:sldId id="293" r:id="rId42"/>
    <p:sldId id="294" r:id="rId43"/>
    <p:sldId id="299" r:id="rId44"/>
    <p:sldId id="300" r:id="rId45"/>
    <p:sldId id="295" r:id="rId46"/>
    <p:sldId id="301" r:id="rId47"/>
    <p:sldId id="302" r:id="rId48"/>
    <p:sldId id="303" r:id="rId49"/>
    <p:sldId id="304" r:id="rId50"/>
    <p:sldId id="312" r:id="rId51"/>
    <p:sldId id="313" r:id="rId52"/>
    <p:sldId id="314" r:id="rId53"/>
    <p:sldId id="315" r:id="rId54"/>
    <p:sldId id="316" r:id="rId55"/>
    <p:sldId id="317"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 id="307"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6" autoAdjust="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FF4406-BB4A-488F-B10A-2BC597110DC5}" type="datetimeFigureOut">
              <a:rPr lang="en-US" smtClean="0"/>
              <a:t>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18DFC0-9F7F-4C73-B5C2-6A79C142F519}" type="slidenum">
              <a:rPr lang="en-US" smtClean="0"/>
              <a:t>‹#›</a:t>
            </a:fld>
            <a:endParaRPr lang="en-US"/>
          </a:p>
        </p:txBody>
      </p:sp>
    </p:spTree>
    <p:extLst>
      <p:ext uri="{BB962C8B-B14F-4D97-AF65-F5344CB8AC3E}">
        <p14:creationId xmlns:p14="http://schemas.microsoft.com/office/powerpoint/2010/main" val="233387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187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FA01DE01-8CE4-4A21-A2B9-75DF32115C0F}" type="slidenum">
              <a:rPr lang="en-US" altLang="en-US" b="1" smtClean="0">
                <a:latin typeface="Times New Roman" pitchFamily="18" charset="0"/>
              </a:rPr>
              <a:pPr eaLnBrk="1" hangingPunct="1"/>
              <a:t>3</a:t>
            </a:fld>
            <a:endParaRPr lang="en-US" altLang="en-US" b="1"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E7EF2D-7966-4740-9547-F89930374614}" type="datetimeFigureOut">
              <a:rPr lang="en-US" smtClean="0"/>
              <a:pPr/>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7847-11BD-4E79-880F-A6AF1D85F13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E7EF2D-7966-4740-9547-F89930374614}" type="datetimeFigureOut">
              <a:rPr lang="en-US" smtClean="0"/>
              <a:pPr/>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7847-11BD-4E79-880F-A6AF1D85F1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E7EF2D-7966-4740-9547-F89930374614}" type="datetimeFigureOut">
              <a:rPr lang="en-US" smtClean="0"/>
              <a:pPr/>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7847-11BD-4E79-880F-A6AF1D85F1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E7EF2D-7966-4740-9547-F89930374614}" type="datetimeFigureOut">
              <a:rPr lang="en-US" smtClean="0"/>
              <a:pPr/>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7847-11BD-4E79-880F-A6AF1D85F1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E7EF2D-7966-4740-9547-F89930374614}" type="datetimeFigureOut">
              <a:rPr lang="en-US" smtClean="0"/>
              <a:pPr/>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97847-11BD-4E79-880F-A6AF1D85F13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E7EF2D-7966-4740-9547-F89930374614}" type="datetimeFigureOut">
              <a:rPr lang="en-US" smtClean="0"/>
              <a:pPr/>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97847-11BD-4E79-880F-A6AF1D85F1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E7EF2D-7966-4740-9547-F89930374614}" type="datetimeFigureOut">
              <a:rPr lang="en-US" smtClean="0"/>
              <a:pPr/>
              <a:t>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97847-11BD-4E79-880F-A6AF1D85F1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E7EF2D-7966-4740-9547-F89930374614}" type="datetimeFigureOut">
              <a:rPr lang="en-US" smtClean="0"/>
              <a:pPr/>
              <a:t>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97847-11BD-4E79-880F-A6AF1D85F1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7EF2D-7966-4740-9547-F89930374614}" type="datetimeFigureOut">
              <a:rPr lang="en-US" smtClean="0"/>
              <a:pPr/>
              <a:t>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97847-11BD-4E79-880F-A6AF1D85F1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E7EF2D-7966-4740-9547-F89930374614}" type="datetimeFigureOut">
              <a:rPr lang="en-US" smtClean="0"/>
              <a:pPr/>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97847-11BD-4E79-880F-A6AF1D85F1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E7EF2D-7966-4740-9547-F89930374614}" type="datetimeFigureOut">
              <a:rPr lang="en-US" smtClean="0"/>
              <a:pPr/>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97847-11BD-4E79-880F-A6AF1D85F13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E7EF2D-7966-4740-9547-F89930374614}" type="datetimeFigureOut">
              <a:rPr lang="en-US" smtClean="0"/>
              <a:pPr/>
              <a:t>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97847-11BD-4E79-880F-A6AF1D85F1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youtube.com/watch?v=DKwWfmXjtlE" TargetMode="External"/><Relationship Id="rId2" Type="http://schemas.openxmlformats.org/officeDocument/2006/relationships/hyperlink" Target="https://www.youtube.com/watch?v=FrTukRIok6M" TargetMode="External"/><Relationship Id="rId1" Type="http://schemas.openxmlformats.org/officeDocument/2006/relationships/slideLayout" Target="../slideLayouts/slideLayout2.xml"/><Relationship Id="rId4" Type="http://schemas.openxmlformats.org/officeDocument/2006/relationships/hyperlink" Target="https://www.youtube.com/watch?v=t7sbYJZv6p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Video/Tieu%20chuan%20giao%20tiep%20Aidet..mp4"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5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pic>
        <p:nvPicPr>
          <p:cNvPr id="4098" name="Picture 2" descr="C:\Users\Ngo Dang Ngu\Desktop\ảnh kngt\gt8.png"/>
          <p:cNvPicPr>
            <a:picLocks noChangeAspect="1" noChangeArrowheads="1"/>
          </p:cNvPicPr>
          <p:nvPr/>
        </p:nvPicPr>
        <p:blipFill>
          <a:blip r:embed="rId2"/>
          <a:srcRect/>
          <a:stretch>
            <a:fillRect/>
          </a:stretch>
        </p:blipFill>
        <p:spPr bwMode="auto">
          <a:xfrm>
            <a:off x="398630" y="762001"/>
            <a:ext cx="7297570" cy="5477706"/>
          </a:xfrm>
          <a:prstGeom prst="rect">
            <a:avLst/>
          </a:prstGeom>
          <a:noFill/>
        </p:spPr>
      </p:pic>
      <p:sp>
        <p:nvSpPr>
          <p:cNvPr id="4" name="Rectangle 1"/>
          <p:cNvSpPr>
            <a:spLocks noChangeArrowheads="1"/>
          </p:cNvSpPr>
          <p:nvPr/>
        </p:nvSpPr>
        <p:spPr bwMode="auto">
          <a:xfrm>
            <a:off x="1522413" y="28813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en-US" dirty="0" err="1" smtClean="0"/>
              <a:t>Câu</a:t>
            </a:r>
            <a:r>
              <a:rPr lang="en-US" dirty="0" smtClean="0"/>
              <a:t> </a:t>
            </a:r>
            <a:r>
              <a:rPr lang="en-US" dirty="0"/>
              <a:t>1: </a:t>
            </a:r>
            <a:r>
              <a:rPr lang="en-US" dirty="0" err="1"/>
              <a:t>Trong</a:t>
            </a:r>
            <a:r>
              <a:rPr lang="en-US" dirty="0"/>
              <a:t> </a:t>
            </a:r>
            <a:r>
              <a:rPr lang="en-US" dirty="0" err="1"/>
              <a:t>giao</a:t>
            </a:r>
            <a:r>
              <a:rPr lang="en-US" dirty="0"/>
              <a:t> </a:t>
            </a:r>
            <a:r>
              <a:rPr lang="en-US" dirty="0" err="1"/>
              <a:t>tiếp</a:t>
            </a:r>
            <a:r>
              <a:rPr lang="en-US" dirty="0"/>
              <a:t> </a:t>
            </a:r>
            <a:r>
              <a:rPr lang="en-US" dirty="0" err="1"/>
              <a:t>có</a:t>
            </a:r>
            <a:r>
              <a:rPr lang="en-US" dirty="0"/>
              <a:t> </a:t>
            </a:r>
            <a:r>
              <a:rPr lang="en-US" dirty="0" err="1"/>
              <a:t>lời</a:t>
            </a:r>
            <a:r>
              <a:rPr lang="en-US" dirty="0"/>
              <a:t> ( hay </a:t>
            </a:r>
            <a:r>
              <a:rPr lang="en-US" dirty="0" err="1"/>
              <a:t>giao</a:t>
            </a:r>
            <a:r>
              <a:rPr lang="en-US" dirty="0"/>
              <a:t> </a:t>
            </a:r>
            <a:r>
              <a:rPr lang="en-US" dirty="0" err="1"/>
              <a:t>tiếp</a:t>
            </a:r>
            <a:r>
              <a:rPr lang="en-US" dirty="0"/>
              <a:t> </a:t>
            </a:r>
            <a:r>
              <a:rPr lang="en-US" dirty="0" err="1"/>
              <a:t>sử</a:t>
            </a:r>
            <a:r>
              <a:rPr lang="en-US" dirty="0"/>
              <a:t> </a:t>
            </a:r>
            <a:r>
              <a:rPr lang="en-US" dirty="0" err="1"/>
              <a:t>dụng</a:t>
            </a:r>
            <a:r>
              <a:rPr lang="en-US" dirty="0"/>
              <a:t> </a:t>
            </a:r>
            <a:r>
              <a:rPr lang="en-US" dirty="0" err="1"/>
              <a:t>ngôn</a:t>
            </a:r>
            <a:r>
              <a:rPr lang="en-US" dirty="0"/>
              <a:t> </a:t>
            </a:r>
            <a:r>
              <a:rPr lang="en-US" dirty="0" err="1"/>
              <a:t>từ</a:t>
            </a:r>
            <a:r>
              <a:rPr lang="en-US" dirty="0"/>
              <a:t>) </a:t>
            </a:r>
            <a:r>
              <a:rPr lang="en-US" dirty="0" err="1"/>
              <a:t>đặc</a:t>
            </a:r>
            <a:r>
              <a:rPr lang="en-US" dirty="0"/>
              <a:t> </a:t>
            </a:r>
            <a:r>
              <a:rPr lang="en-US" dirty="0" err="1"/>
              <a:t>trưng</a:t>
            </a:r>
            <a:r>
              <a:rPr lang="en-US" dirty="0"/>
              <a:t> </a:t>
            </a:r>
            <a:r>
              <a:rPr lang="en-US" dirty="0" err="1"/>
              <a:t>về</a:t>
            </a:r>
            <a:r>
              <a:rPr lang="en-US" dirty="0"/>
              <a:t> </a:t>
            </a:r>
            <a:r>
              <a:rPr lang="en-US" b="1" dirty="0" err="1"/>
              <a:t>âm</a:t>
            </a:r>
            <a:r>
              <a:rPr lang="en-US" b="1" dirty="0"/>
              <a:t> </a:t>
            </a:r>
            <a:r>
              <a:rPr lang="en-US" b="1" dirty="0" err="1"/>
              <a:t>điệu</a:t>
            </a:r>
            <a:r>
              <a:rPr lang="en-US" dirty="0"/>
              <a:t> </a:t>
            </a:r>
            <a:r>
              <a:rPr lang="en-US" dirty="0" err="1"/>
              <a:t>là</a:t>
            </a:r>
            <a:r>
              <a:rPr lang="en-US" dirty="0"/>
              <a:t> </a:t>
            </a:r>
            <a:r>
              <a:rPr lang="en-US" dirty="0" err="1"/>
              <a:t>nói</a:t>
            </a:r>
            <a:r>
              <a:rPr lang="en-US" dirty="0"/>
              <a:t> </a:t>
            </a:r>
            <a:r>
              <a:rPr lang="en-US" dirty="0" err="1"/>
              <a:t>về</a:t>
            </a:r>
            <a:r>
              <a:rPr lang="en-US" dirty="0"/>
              <a:t>:</a:t>
            </a:r>
          </a:p>
          <a:p>
            <a:pPr>
              <a:buNone/>
            </a:pPr>
            <a:r>
              <a:rPr lang="en-US" dirty="0"/>
              <a:t>A. </a:t>
            </a:r>
            <a:r>
              <a:rPr lang="en-US" dirty="0" err="1"/>
              <a:t>Chất</a:t>
            </a:r>
            <a:r>
              <a:rPr lang="en-US" dirty="0"/>
              <a:t> </a:t>
            </a:r>
            <a:r>
              <a:rPr lang="en-US" dirty="0" err="1"/>
              <a:t>giọng</a:t>
            </a:r>
            <a:r>
              <a:rPr lang="en-US" dirty="0"/>
              <a:t>, </a:t>
            </a:r>
            <a:r>
              <a:rPr lang="en-US" dirty="0" err="1"/>
              <a:t>cường</a:t>
            </a:r>
            <a:r>
              <a:rPr lang="en-US" dirty="0"/>
              <a:t> </a:t>
            </a:r>
            <a:r>
              <a:rPr lang="en-US" dirty="0" err="1"/>
              <a:t>độ</a:t>
            </a:r>
            <a:r>
              <a:rPr lang="en-US" dirty="0"/>
              <a:t> </a:t>
            </a:r>
            <a:r>
              <a:rPr lang="en-US" dirty="0" err="1"/>
              <a:t>âm</a:t>
            </a:r>
            <a:r>
              <a:rPr lang="en-US" dirty="0"/>
              <a:t> </a:t>
            </a:r>
            <a:r>
              <a:rPr lang="en-US" dirty="0" err="1"/>
              <a:t>thanh</a:t>
            </a:r>
            <a:r>
              <a:rPr lang="en-US" dirty="0"/>
              <a:t> </a:t>
            </a:r>
            <a:r>
              <a:rPr lang="en-US" dirty="0" err="1"/>
              <a:t>và</a:t>
            </a:r>
            <a:r>
              <a:rPr lang="en-US" dirty="0"/>
              <a:t> </a:t>
            </a:r>
            <a:r>
              <a:rPr lang="en-US" dirty="0" err="1"/>
              <a:t>tốc</a:t>
            </a:r>
            <a:r>
              <a:rPr lang="en-US" dirty="0"/>
              <a:t> </a:t>
            </a:r>
            <a:r>
              <a:rPr lang="en-US" dirty="0" err="1"/>
              <a:t>độ</a:t>
            </a:r>
            <a:r>
              <a:rPr lang="en-US" dirty="0"/>
              <a:t> </a:t>
            </a:r>
            <a:r>
              <a:rPr lang="en-US" dirty="0" err="1"/>
              <a:t>lời</a:t>
            </a:r>
            <a:r>
              <a:rPr lang="en-US" dirty="0"/>
              <a:t> </a:t>
            </a:r>
            <a:r>
              <a:rPr lang="en-US" dirty="0" err="1"/>
              <a:t>nói</a:t>
            </a:r>
            <a:endParaRPr lang="en-US" dirty="0"/>
          </a:p>
          <a:p>
            <a:pPr>
              <a:buNone/>
            </a:pPr>
            <a:r>
              <a:rPr lang="en-US" dirty="0"/>
              <a:t>B. </a:t>
            </a:r>
            <a:r>
              <a:rPr lang="en-US" dirty="0" err="1"/>
              <a:t>Chất</a:t>
            </a:r>
            <a:r>
              <a:rPr lang="en-US" dirty="0"/>
              <a:t> </a:t>
            </a:r>
            <a:r>
              <a:rPr lang="en-US" dirty="0" err="1"/>
              <a:t>giọng</a:t>
            </a:r>
            <a:r>
              <a:rPr lang="en-US" dirty="0"/>
              <a:t>, </a:t>
            </a:r>
            <a:r>
              <a:rPr lang="en-US" dirty="0" err="1"/>
              <a:t>tính</a:t>
            </a:r>
            <a:r>
              <a:rPr lang="en-US" dirty="0"/>
              <a:t> </a:t>
            </a:r>
            <a:r>
              <a:rPr lang="en-US" dirty="0" err="1"/>
              <a:t>luyến</a:t>
            </a:r>
            <a:r>
              <a:rPr lang="en-US" dirty="0"/>
              <a:t> </a:t>
            </a:r>
            <a:r>
              <a:rPr lang="en-US" dirty="0" err="1"/>
              <a:t>láy</a:t>
            </a:r>
            <a:r>
              <a:rPr lang="en-US" dirty="0"/>
              <a:t> </a:t>
            </a:r>
            <a:r>
              <a:rPr lang="en-US" dirty="0" err="1"/>
              <a:t>và</a:t>
            </a:r>
            <a:r>
              <a:rPr lang="en-US" dirty="0"/>
              <a:t> </a:t>
            </a:r>
            <a:r>
              <a:rPr lang="en-US" dirty="0" err="1"/>
              <a:t>tốc</a:t>
            </a:r>
            <a:r>
              <a:rPr lang="en-US" dirty="0"/>
              <a:t> </a:t>
            </a:r>
            <a:r>
              <a:rPr lang="en-US" dirty="0" err="1"/>
              <a:t>độ</a:t>
            </a:r>
            <a:r>
              <a:rPr lang="en-US" dirty="0"/>
              <a:t> </a:t>
            </a:r>
            <a:r>
              <a:rPr lang="en-US" dirty="0" err="1"/>
              <a:t>lời</a:t>
            </a:r>
            <a:r>
              <a:rPr lang="en-US" dirty="0"/>
              <a:t> </a:t>
            </a:r>
            <a:r>
              <a:rPr lang="en-US" dirty="0" err="1"/>
              <a:t>nói</a:t>
            </a:r>
            <a:endParaRPr lang="en-US" dirty="0"/>
          </a:p>
          <a:p>
            <a:pPr>
              <a:buNone/>
            </a:pPr>
            <a:r>
              <a:rPr lang="en-US" dirty="0"/>
              <a:t>C. </a:t>
            </a:r>
            <a:r>
              <a:rPr lang="en-US" dirty="0" err="1"/>
              <a:t>Chất</a:t>
            </a:r>
            <a:r>
              <a:rPr lang="en-US" dirty="0"/>
              <a:t> </a:t>
            </a:r>
            <a:r>
              <a:rPr lang="en-US" dirty="0" err="1"/>
              <a:t>giọng</a:t>
            </a:r>
            <a:r>
              <a:rPr lang="en-US" dirty="0"/>
              <a:t>, </a:t>
            </a:r>
            <a:r>
              <a:rPr lang="en-US" dirty="0" err="1"/>
              <a:t>tính</a:t>
            </a:r>
            <a:r>
              <a:rPr lang="en-US" dirty="0"/>
              <a:t> </a:t>
            </a:r>
            <a:r>
              <a:rPr lang="en-US" dirty="0" err="1"/>
              <a:t>trầm</a:t>
            </a:r>
            <a:r>
              <a:rPr lang="en-US" dirty="0"/>
              <a:t> </a:t>
            </a:r>
            <a:r>
              <a:rPr lang="en-US" dirty="0" err="1"/>
              <a:t>bổng</a:t>
            </a:r>
            <a:r>
              <a:rPr lang="en-US" dirty="0"/>
              <a:t>, </a:t>
            </a:r>
            <a:r>
              <a:rPr lang="en-US" dirty="0" err="1"/>
              <a:t>cường</a:t>
            </a:r>
            <a:r>
              <a:rPr lang="en-US" dirty="0"/>
              <a:t> </a:t>
            </a:r>
            <a:r>
              <a:rPr lang="en-US" dirty="0" err="1"/>
              <a:t>độ</a:t>
            </a:r>
            <a:r>
              <a:rPr lang="en-US" dirty="0"/>
              <a:t> </a:t>
            </a:r>
            <a:r>
              <a:rPr lang="en-US" dirty="0" err="1"/>
              <a:t>lời</a:t>
            </a:r>
            <a:r>
              <a:rPr lang="en-US" dirty="0"/>
              <a:t> </a:t>
            </a:r>
            <a:r>
              <a:rPr lang="en-US" dirty="0" err="1" smtClean="0"/>
              <a:t>nói</a:t>
            </a:r>
            <a:r>
              <a:rPr lang="en-US" dirty="0" smtClean="0"/>
              <a:t>.</a:t>
            </a:r>
            <a:endParaRPr lang="en-US" dirty="0"/>
          </a:p>
          <a:p>
            <a:pPr>
              <a:buNone/>
            </a:pPr>
            <a:r>
              <a:rPr lang="en-US" dirty="0"/>
              <a:t>D. </a:t>
            </a:r>
            <a:r>
              <a:rPr lang="en-US" dirty="0" err="1"/>
              <a:t>Tính</a:t>
            </a:r>
            <a:r>
              <a:rPr lang="en-US" dirty="0"/>
              <a:t> </a:t>
            </a:r>
            <a:r>
              <a:rPr lang="en-US" dirty="0" err="1"/>
              <a:t>trầm</a:t>
            </a:r>
            <a:r>
              <a:rPr lang="en-US" dirty="0"/>
              <a:t> </a:t>
            </a:r>
            <a:r>
              <a:rPr lang="en-US" dirty="0" err="1"/>
              <a:t>bổng</a:t>
            </a:r>
            <a:r>
              <a:rPr lang="en-US" dirty="0"/>
              <a:t> </a:t>
            </a:r>
            <a:r>
              <a:rPr lang="en-US" dirty="0" err="1"/>
              <a:t>và</a:t>
            </a:r>
            <a:r>
              <a:rPr lang="en-US" dirty="0"/>
              <a:t> </a:t>
            </a:r>
            <a:r>
              <a:rPr lang="en-US" dirty="0" err="1"/>
              <a:t>tính</a:t>
            </a:r>
            <a:r>
              <a:rPr lang="en-US" dirty="0"/>
              <a:t> </a:t>
            </a:r>
            <a:r>
              <a:rPr lang="en-US" dirty="0" err="1"/>
              <a:t>địa</a:t>
            </a:r>
            <a:r>
              <a:rPr lang="en-US" dirty="0"/>
              <a:t> </a:t>
            </a:r>
            <a:r>
              <a:rPr lang="en-US" dirty="0" err="1"/>
              <a:t>phương</a:t>
            </a:r>
            <a:r>
              <a:rPr lang="en-US" dirty="0"/>
              <a:t> </a:t>
            </a:r>
            <a:r>
              <a:rPr lang="en-US" dirty="0" err="1"/>
              <a:t>của</a:t>
            </a:r>
            <a:r>
              <a:rPr lang="en-US" dirty="0"/>
              <a:t> </a:t>
            </a:r>
            <a:r>
              <a:rPr lang="en-US" dirty="0" err="1"/>
              <a:t>lời</a:t>
            </a:r>
            <a:r>
              <a:rPr lang="en-US" dirty="0"/>
              <a:t> </a:t>
            </a:r>
            <a:r>
              <a:rPr lang="en-US" dirty="0" err="1"/>
              <a:t>nói</a:t>
            </a:r>
            <a:endParaRPr lang="en-US" dirty="0"/>
          </a:p>
          <a:p>
            <a:pPr algn="ctr">
              <a:buNone/>
            </a:pPr>
            <a:endParaRPr lang="en-US" dirty="0" smtClean="0"/>
          </a:p>
          <a:p>
            <a:pPr algn="ctr">
              <a:buNone/>
            </a:pPr>
            <a:r>
              <a:rPr lang="en-US" b="1" dirty="0" err="1" smtClean="0"/>
              <a:t>Đáp</a:t>
            </a:r>
            <a:r>
              <a:rPr lang="en-US" b="1" dirty="0" smtClean="0"/>
              <a:t> </a:t>
            </a:r>
            <a:r>
              <a:rPr lang="en-US" b="1" dirty="0" err="1" smtClean="0"/>
              <a:t>án</a:t>
            </a:r>
            <a:r>
              <a:rPr lang="en-US" b="1" dirty="0" smtClean="0"/>
              <a:t> C</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buNone/>
            </a:pPr>
            <a:r>
              <a:rPr lang="en-US" dirty="0" err="1"/>
              <a:t>Câu</a:t>
            </a:r>
            <a:r>
              <a:rPr lang="en-US" dirty="0"/>
              <a:t> 2: </a:t>
            </a:r>
            <a:r>
              <a:rPr lang="en-US" dirty="0" err="1"/>
              <a:t>Trong</a:t>
            </a:r>
            <a:r>
              <a:rPr lang="en-US" dirty="0"/>
              <a:t> </a:t>
            </a:r>
            <a:r>
              <a:rPr lang="en-US" dirty="0" err="1"/>
              <a:t>giao</a:t>
            </a:r>
            <a:r>
              <a:rPr lang="en-US" dirty="0"/>
              <a:t> </a:t>
            </a:r>
            <a:r>
              <a:rPr lang="en-US" dirty="0" err="1"/>
              <a:t>tiếp</a:t>
            </a:r>
            <a:r>
              <a:rPr lang="en-US" dirty="0"/>
              <a:t> </a:t>
            </a:r>
            <a:r>
              <a:rPr lang="en-US" dirty="0" err="1"/>
              <a:t>có</a:t>
            </a:r>
            <a:r>
              <a:rPr lang="en-US" dirty="0"/>
              <a:t> </a:t>
            </a:r>
            <a:r>
              <a:rPr lang="en-US" dirty="0" err="1"/>
              <a:t>lời</a:t>
            </a:r>
            <a:r>
              <a:rPr lang="en-US" dirty="0"/>
              <a:t> ( hay </a:t>
            </a:r>
            <a:r>
              <a:rPr lang="en-US" dirty="0" err="1"/>
              <a:t>giao</a:t>
            </a:r>
            <a:r>
              <a:rPr lang="en-US" dirty="0"/>
              <a:t> </a:t>
            </a:r>
            <a:r>
              <a:rPr lang="en-US" dirty="0" err="1"/>
              <a:t>tiếp</a:t>
            </a:r>
            <a:r>
              <a:rPr lang="en-US" dirty="0"/>
              <a:t> </a:t>
            </a:r>
            <a:r>
              <a:rPr lang="en-US" dirty="0" err="1"/>
              <a:t>sử</a:t>
            </a:r>
            <a:r>
              <a:rPr lang="en-US" dirty="0"/>
              <a:t> </a:t>
            </a:r>
            <a:r>
              <a:rPr lang="en-US" dirty="0" err="1"/>
              <a:t>dụng</a:t>
            </a:r>
            <a:r>
              <a:rPr lang="en-US" dirty="0"/>
              <a:t> </a:t>
            </a:r>
            <a:r>
              <a:rPr lang="en-US" dirty="0" err="1"/>
              <a:t>ngôn</a:t>
            </a:r>
            <a:r>
              <a:rPr lang="en-US" dirty="0"/>
              <a:t> </a:t>
            </a:r>
            <a:r>
              <a:rPr lang="en-US" dirty="0" err="1"/>
              <a:t>từ</a:t>
            </a:r>
            <a:r>
              <a:rPr lang="en-US" dirty="0"/>
              <a:t>) </a:t>
            </a:r>
            <a:r>
              <a:rPr lang="en-US" dirty="0" err="1"/>
              <a:t>đặc</a:t>
            </a:r>
            <a:r>
              <a:rPr lang="en-US" dirty="0"/>
              <a:t> </a:t>
            </a:r>
            <a:r>
              <a:rPr lang="en-US" dirty="0" err="1"/>
              <a:t>trưng</a:t>
            </a:r>
            <a:r>
              <a:rPr lang="en-US" dirty="0"/>
              <a:t> </a:t>
            </a:r>
            <a:r>
              <a:rPr lang="en-US" dirty="0" err="1"/>
              <a:t>về</a:t>
            </a:r>
            <a:r>
              <a:rPr lang="en-US" dirty="0"/>
              <a:t> </a:t>
            </a:r>
            <a:r>
              <a:rPr lang="en-US" b="1" dirty="0" err="1"/>
              <a:t>tốc</a:t>
            </a:r>
            <a:r>
              <a:rPr lang="en-US" b="1" dirty="0"/>
              <a:t> </a:t>
            </a:r>
            <a:r>
              <a:rPr lang="en-US" b="1" dirty="0" err="1"/>
              <a:t>độ</a:t>
            </a:r>
            <a:r>
              <a:rPr lang="en-US" dirty="0"/>
              <a:t>, </a:t>
            </a:r>
            <a:r>
              <a:rPr lang="en-US" dirty="0" err="1"/>
              <a:t>người</a:t>
            </a:r>
            <a:r>
              <a:rPr lang="en-US" dirty="0"/>
              <a:t> </a:t>
            </a:r>
            <a:r>
              <a:rPr lang="en-US" dirty="0" err="1"/>
              <a:t>giao</a:t>
            </a:r>
            <a:r>
              <a:rPr lang="en-US" dirty="0"/>
              <a:t> </a:t>
            </a:r>
            <a:r>
              <a:rPr lang="en-US" dirty="0" err="1"/>
              <a:t>tiếp</a:t>
            </a:r>
            <a:r>
              <a:rPr lang="en-US" dirty="0"/>
              <a:t> </a:t>
            </a:r>
            <a:r>
              <a:rPr lang="en-US" dirty="0" err="1"/>
              <a:t>cần</a:t>
            </a:r>
            <a:r>
              <a:rPr lang="en-US" dirty="0"/>
              <a:t> </a:t>
            </a:r>
            <a:r>
              <a:rPr lang="en-US" dirty="0" err="1"/>
              <a:t>chú</a:t>
            </a:r>
            <a:r>
              <a:rPr lang="en-US" dirty="0"/>
              <a:t> ý:</a:t>
            </a:r>
          </a:p>
          <a:p>
            <a:pPr>
              <a:buNone/>
            </a:pPr>
            <a:r>
              <a:rPr lang="en-US" dirty="0"/>
              <a:t>A. </a:t>
            </a:r>
            <a:r>
              <a:rPr lang="en-US" dirty="0" err="1"/>
              <a:t>Nói</a:t>
            </a:r>
            <a:r>
              <a:rPr lang="en-US" dirty="0"/>
              <a:t> </a:t>
            </a:r>
            <a:r>
              <a:rPr lang="en-US" dirty="0" err="1"/>
              <a:t>vừa</a:t>
            </a:r>
            <a:r>
              <a:rPr lang="en-US" dirty="0"/>
              <a:t> </a:t>
            </a:r>
            <a:r>
              <a:rPr lang="en-US" dirty="0" err="1"/>
              <a:t>phải</a:t>
            </a:r>
            <a:r>
              <a:rPr lang="en-US" dirty="0"/>
              <a:t>, </a:t>
            </a:r>
            <a:r>
              <a:rPr lang="en-US" dirty="0" err="1"/>
              <a:t>không</a:t>
            </a:r>
            <a:r>
              <a:rPr lang="en-US" dirty="0"/>
              <a:t> </a:t>
            </a:r>
            <a:r>
              <a:rPr lang="en-US" dirty="0" err="1"/>
              <a:t>nói</a:t>
            </a:r>
            <a:r>
              <a:rPr lang="en-US" dirty="0"/>
              <a:t> </a:t>
            </a:r>
            <a:r>
              <a:rPr lang="en-US" dirty="0" err="1"/>
              <a:t>ấp</a:t>
            </a:r>
            <a:r>
              <a:rPr lang="en-US" dirty="0"/>
              <a:t> </a:t>
            </a:r>
            <a:r>
              <a:rPr lang="en-US" dirty="0" err="1"/>
              <a:t>úng</a:t>
            </a:r>
            <a:r>
              <a:rPr lang="en-US" dirty="0"/>
              <a:t> </a:t>
            </a:r>
            <a:r>
              <a:rPr lang="en-US" dirty="0" err="1"/>
              <a:t>nhát</a:t>
            </a:r>
            <a:r>
              <a:rPr lang="en-US" dirty="0"/>
              <a:t> </a:t>
            </a:r>
            <a:r>
              <a:rPr lang="en-US" dirty="0" err="1" smtClean="0"/>
              <a:t>gừng</a:t>
            </a:r>
            <a:r>
              <a:rPr lang="en-US" dirty="0" smtClean="0"/>
              <a:t>.</a:t>
            </a:r>
            <a:endParaRPr lang="en-US" dirty="0"/>
          </a:p>
          <a:p>
            <a:pPr>
              <a:buNone/>
            </a:pPr>
            <a:r>
              <a:rPr lang="en-US" dirty="0"/>
              <a:t>B. </a:t>
            </a:r>
            <a:r>
              <a:rPr lang="en-US" dirty="0" err="1"/>
              <a:t>Nói</a:t>
            </a:r>
            <a:r>
              <a:rPr lang="en-US" dirty="0"/>
              <a:t> </a:t>
            </a:r>
            <a:r>
              <a:rPr lang="en-US" dirty="0" err="1"/>
              <a:t>nhanh</a:t>
            </a:r>
            <a:r>
              <a:rPr lang="en-US" dirty="0"/>
              <a:t> </a:t>
            </a:r>
            <a:r>
              <a:rPr lang="en-US" dirty="0" err="1"/>
              <a:t>để</a:t>
            </a:r>
            <a:r>
              <a:rPr lang="en-US" dirty="0"/>
              <a:t> </a:t>
            </a:r>
            <a:r>
              <a:rPr lang="en-US" dirty="0" err="1"/>
              <a:t>tiết</a:t>
            </a:r>
            <a:r>
              <a:rPr lang="en-US" dirty="0"/>
              <a:t> </a:t>
            </a:r>
            <a:r>
              <a:rPr lang="en-US" dirty="0" err="1"/>
              <a:t>kiệm</a:t>
            </a:r>
            <a:r>
              <a:rPr lang="en-US" dirty="0"/>
              <a:t> </a:t>
            </a:r>
            <a:r>
              <a:rPr lang="en-US" dirty="0" err="1"/>
              <a:t>thời</a:t>
            </a:r>
            <a:r>
              <a:rPr lang="en-US" dirty="0"/>
              <a:t> </a:t>
            </a:r>
            <a:r>
              <a:rPr lang="en-US" dirty="0" err="1"/>
              <a:t>gian</a:t>
            </a:r>
            <a:r>
              <a:rPr lang="en-US" dirty="0"/>
              <a:t>, </a:t>
            </a:r>
            <a:r>
              <a:rPr lang="en-US" dirty="0" err="1"/>
              <a:t>không</a:t>
            </a:r>
            <a:r>
              <a:rPr lang="en-US" dirty="0"/>
              <a:t> </a:t>
            </a:r>
            <a:r>
              <a:rPr lang="en-US" dirty="0" err="1"/>
              <a:t>nói</a:t>
            </a:r>
            <a:r>
              <a:rPr lang="en-US" dirty="0"/>
              <a:t> </a:t>
            </a:r>
            <a:r>
              <a:rPr lang="en-US" dirty="0" err="1"/>
              <a:t>ấp</a:t>
            </a:r>
            <a:r>
              <a:rPr lang="en-US" dirty="0"/>
              <a:t> </a:t>
            </a:r>
            <a:r>
              <a:rPr lang="en-US" dirty="0" err="1"/>
              <a:t>úng</a:t>
            </a:r>
            <a:endParaRPr lang="en-US" dirty="0"/>
          </a:p>
          <a:p>
            <a:pPr>
              <a:buNone/>
            </a:pPr>
            <a:r>
              <a:rPr lang="en-US" dirty="0"/>
              <a:t>C. </a:t>
            </a:r>
            <a:r>
              <a:rPr lang="en-US" dirty="0" err="1"/>
              <a:t>Nói</a:t>
            </a:r>
            <a:r>
              <a:rPr lang="en-US" dirty="0"/>
              <a:t> </a:t>
            </a:r>
            <a:r>
              <a:rPr lang="en-US" dirty="0" err="1"/>
              <a:t>chậm</a:t>
            </a:r>
            <a:r>
              <a:rPr lang="en-US" dirty="0"/>
              <a:t> </a:t>
            </a:r>
            <a:r>
              <a:rPr lang="en-US" dirty="0" err="1"/>
              <a:t>dãi</a:t>
            </a:r>
            <a:r>
              <a:rPr lang="en-US" dirty="0"/>
              <a:t>, </a:t>
            </a:r>
            <a:r>
              <a:rPr lang="en-US" dirty="0" err="1"/>
              <a:t>dễ</a:t>
            </a:r>
            <a:r>
              <a:rPr lang="en-US" dirty="0"/>
              <a:t> </a:t>
            </a:r>
            <a:r>
              <a:rPr lang="en-US" dirty="0" err="1"/>
              <a:t>nghe</a:t>
            </a:r>
            <a:r>
              <a:rPr lang="en-US" dirty="0"/>
              <a:t>, </a:t>
            </a:r>
            <a:r>
              <a:rPr lang="en-US" dirty="0" err="1"/>
              <a:t>không</a:t>
            </a:r>
            <a:r>
              <a:rPr lang="en-US" dirty="0"/>
              <a:t> </a:t>
            </a:r>
            <a:r>
              <a:rPr lang="en-US" dirty="0" err="1"/>
              <a:t>nói</a:t>
            </a:r>
            <a:r>
              <a:rPr lang="en-US" dirty="0"/>
              <a:t> </a:t>
            </a:r>
            <a:r>
              <a:rPr lang="en-US" dirty="0" err="1"/>
              <a:t>ấp</a:t>
            </a:r>
            <a:r>
              <a:rPr lang="en-US" dirty="0"/>
              <a:t> </a:t>
            </a:r>
            <a:r>
              <a:rPr lang="en-US" dirty="0" err="1"/>
              <a:t>úng</a:t>
            </a:r>
            <a:endParaRPr lang="en-US" dirty="0"/>
          </a:p>
          <a:p>
            <a:pPr>
              <a:buNone/>
            </a:pPr>
            <a:r>
              <a:rPr lang="en-US" dirty="0"/>
              <a:t>D. </a:t>
            </a:r>
            <a:r>
              <a:rPr lang="en-US" dirty="0" err="1"/>
              <a:t>Tùy</a:t>
            </a:r>
            <a:r>
              <a:rPr lang="en-US" dirty="0"/>
              <a:t> </a:t>
            </a:r>
            <a:r>
              <a:rPr lang="en-US" dirty="0" err="1"/>
              <a:t>thuộc</a:t>
            </a:r>
            <a:r>
              <a:rPr lang="en-US" dirty="0"/>
              <a:t> </a:t>
            </a:r>
            <a:r>
              <a:rPr lang="en-US" dirty="0" err="1"/>
              <a:t>hoàn</a:t>
            </a:r>
            <a:r>
              <a:rPr lang="en-US" dirty="0"/>
              <a:t> </a:t>
            </a:r>
            <a:r>
              <a:rPr lang="en-US" dirty="0" err="1"/>
              <a:t>cảnh</a:t>
            </a:r>
            <a:r>
              <a:rPr lang="en-US" dirty="0"/>
              <a:t> </a:t>
            </a:r>
            <a:r>
              <a:rPr lang="en-US" dirty="0" err="1"/>
              <a:t>có</a:t>
            </a:r>
            <a:r>
              <a:rPr lang="en-US" dirty="0"/>
              <a:t> </a:t>
            </a:r>
            <a:r>
              <a:rPr lang="en-US" dirty="0" err="1"/>
              <a:t>thể</a:t>
            </a:r>
            <a:r>
              <a:rPr lang="en-US" dirty="0"/>
              <a:t> </a:t>
            </a:r>
            <a:r>
              <a:rPr lang="en-US" dirty="0" err="1"/>
              <a:t>nói</a:t>
            </a:r>
            <a:r>
              <a:rPr lang="en-US" dirty="0"/>
              <a:t> </a:t>
            </a:r>
            <a:r>
              <a:rPr lang="en-US" dirty="0" err="1"/>
              <a:t>nhanh</a:t>
            </a:r>
            <a:r>
              <a:rPr lang="en-US" dirty="0"/>
              <a:t> hay </a:t>
            </a:r>
            <a:r>
              <a:rPr lang="en-US" dirty="0" err="1"/>
              <a:t>chậm</a:t>
            </a:r>
            <a:endParaRPr lang="en-US" dirty="0"/>
          </a:p>
          <a:p>
            <a:pPr algn="ctr">
              <a:buNone/>
            </a:pPr>
            <a:r>
              <a:rPr lang="en-US" b="1" dirty="0" err="1"/>
              <a:t>Đáp</a:t>
            </a:r>
            <a:r>
              <a:rPr lang="en-US" b="1" dirty="0"/>
              <a:t> </a:t>
            </a:r>
            <a:r>
              <a:rPr lang="en-US" b="1" dirty="0" err="1"/>
              <a:t>án</a:t>
            </a:r>
            <a:r>
              <a:rPr lang="en-US" b="1" dirty="0"/>
              <a:t>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ox(in)">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686800" cy="6400800"/>
          </a:xfrm>
        </p:spPr>
        <p:txBody>
          <a:bodyPr>
            <a:normAutofit/>
          </a:bodyPr>
          <a:lstStyle/>
          <a:p>
            <a:pPr>
              <a:buNone/>
            </a:pPr>
            <a:r>
              <a:rPr lang="en-US" dirty="0" err="1"/>
              <a:t>Câu</a:t>
            </a:r>
            <a:r>
              <a:rPr lang="en-US" dirty="0"/>
              <a:t> 3: </a:t>
            </a:r>
            <a:r>
              <a:rPr lang="en-US" dirty="0" err="1"/>
              <a:t>Trong</a:t>
            </a:r>
            <a:r>
              <a:rPr lang="en-US" dirty="0"/>
              <a:t> </a:t>
            </a:r>
            <a:r>
              <a:rPr lang="en-US" dirty="0" err="1"/>
              <a:t>giao</a:t>
            </a:r>
            <a:r>
              <a:rPr lang="en-US" dirty="0"/>
              <a:t> </a:t>
            </a:r>
            <a:r>
              <a:rPr lang="en-US" dirty="0" err="1"/>
              <a:t>tiếp</a:t>
            </a:r>
            <a:r>
              <a:rPr lang="en-US" dirty="0"/>
              <a:t> </a:t>
            </a:r>
            <a:r>
              <a:rPr lang="en-US" dirty="0" err="1"/>
              <a:t>có</a:t>
            </a:r>
            <a:r>
              <a:rPr lang="en-US" dirty="0"/>
              <a:t> </a:t>
            </a:r>
            <a:r>
              <a:rPr lang="en-US" dirty="0" err="1"/>
              <a:t>lời</a:t>
            </a:r>
            <a:r>
              <a:rPr lang="en-US" dirty="0"/>
              <a:t> ( hay </a:t>
            </a:r>
            <a:r>
              <a:rPr lang="en-US" dirty="0" err="1"/>
              <a:t>giao</a:t>
            </a:r>
            <a:r>
              <a:rPr lang="en-US" dirty="0"/>
              <a:t> </a:t>
            </a:r>
            <a:r>
              <a:rPr lang="en-US" dirty="0" err="1"/>
              <a:t>tiếp</a:t>
            </a:r>
            <a:r>
              <a:rPr lang="en-US" dirty="0"/>
              <a:t> </a:t>
            </a:r>
            <a:r>
              <a:rPr lang="en-US" dirty="0" err="1"/>
              <a:t>sử</a:t>
            </a:r>
            <a:r>
              <a:rPr lang="en-US" dirty="0"/>
              <a:t> </a:t>
            </a:r>
            <a:r>
              <a:rPr lang="en-US" dirty="0" err="1"/>
              <a:t>dụng</a:t>
            </a:r>
            <a:r>
              <a:rPr lang="en-US" dirty="0"/>
              <a:t> </a:t>
            </a:r>
            <a:r>
              <a:rPr lang="en-US" dirty="0" err="1"/>
              <a:t>ngôn</a:t>
            </a:r>
            <a:r>
              <a:rPr lang="en-US" dirty="0"/>
              <a:t> </a:t>
            </a:r>
            <a:r>
              <a:rPr lang="en-US" dirty="0" err="1"/>
              <a:t>từ</a:t>
            </a:r>
            <a:r>
              <a:rPr lang="en-US" dirty="0"/>
              <a:t>) </a:t>
            </a:r>
            <a:r>
              <a:rPr lang="en-US" dirty="0" err="1"/>
              <a:t>đặc</a:t>
            </a:r>
            <a:r>
              <a:rPr lang="en-US" dirty="0"/>
              <a:t> </a:t>
            </a:r>
            <a:r>
              <a:rPr lang="en-US" dirty="0" err="1"/>
              <a:t>trưng</a:t>
            </a:r>
            <a:r>
              <a:rPr lang="en-US" dirty="0"/>
              <a:t> </a:t>
            </a:r>
            <a:r>
              <a:rPr lang="en-US" dirty="0" err="1"/>
              <a:t>về</a:t>
            </a:r>
            <a:r>
              <a:rPr lang="en-US" dirty="0"/>
              <a:t> </a:t>
            </a:r>
            <a:r>
              <a:rPr lang="en-US" b="1" dirty="0" err="1"/>
              <a:t>cách</a:t>
            </a:r>
            <a:r>
              <a:rPr lang="en-US" b="1" dirty="0"/>
              <a:t> </a:t>
            </a:r>
            <a:r>
              <a:rPr lang="en-US" b="1" dirty="0" err="1"/>
              <a:t>dùng</a:t>
            </a:r>
            <a:r>
              <a:rPr lang="en-US" b="1" dirty="0"/>
              <a:t> </a:t>
            </a:r>
            <a:r>
              <a:rPr lang="en-US" b="1" dirty="0" err="1"/>
              <a:t>từ</a:t>
            </a:r>
            <a:r>
              <a:rPr lang="en-US" dirty="0"/>
              <a:t>  </a:t>
            </a:r>
            <a:r>
              <a:rPr lang="en-US" dirty="0" err="1"/>
              <a:t>yêu</a:t>
            </a:r>
            <a:r>
              <a:rPr lang="en-US" dirty="0"/>
              <a:t> </a:t>
            </a:r>
            <a:r>
              <a:rPr lang="en-US" dirty="0" err="1"/>
              <a:t>cầu</a:t>
            </a:r>
            <a:r>
              <a:rPr lang="en-US" dirty="0"/>
              <a:t> </a:t>
            </a:r>
            <a:r>
              <a:rPr lang="en-US" dirty="0" err="1"/>
              <a:t>người</a:t>
            </a:r>
            <a:r>
              <a:rPr lang="en-US" dirty="0"/>
              <a:t> </a:t>
            </a:r>
            <a:r>
              <a:rPr lang="en-US" dirty="0" err="1"/>
              <a:t>giao</a:t>
            </a:r>
            <a:r>
              <a:rPr lang="en-US" dirty="0"/>
              <a:t> </a:t>
            </a:r>
            <a:r>
              <a:rPr lang="en-US" dirty="0" err="1"/>
              <a:t>tiếp</a:t>
            </a:r>
            <a:r>
              <a:rPr lang="en-US" dirty="0"/>
              <a:t>:</a:t>
            </a:r>
          </a:p>
          <a:p>
            <a:pPr>
              <a:buNone/>
            </a:pPr>
            <a:r>
              <a:rPr lang="en-US" dirty="0"/>
              <a:t>A. </a:t>
            </a:r>
            <a:r>
              <a:rPr lang="en-US" dirty="0" err="1"/>
              <a:t>Câu</a:t>
            </a:r>
            <a:r>
              <a:rPr lang="en-US" dirty="0"/>
              <a:t> </a:t>
            </a:r>
            <a:r>
              <a:rPr lang="en-US" dirty="0" err="1"/>
              <a:t>nói</a:t>
            </a:r>
            <a:r>
              <a:rPr lang="en-US" dirty="0"/>
              <a:t> </a:t>
            </a:r>
            <a:r>
              <a:rPr lang="en-US" dirty="0" err="1"/>
              <a:t>phải</a:t>
            </a:r>
            <a:r>
              <a:rPr lang="en-US" dirty="0"/>
              <a:t> </a:t>
            </a:r>
            <a:r>
              <a:rPr lang="en-US" dirty="0" err="1"/>
              <a:t>có</a:t>
            </a:r>
            <a:r>
              <a:rPr lang="en-US" dirty="0"/>
              <a:t> </a:t>
            </a:r>
            <a:r>
              <a:rPr lang="en-US" dirty="0" err="1"/>
              <a:t>chủ</a:t>
            </a:r>
            <a:r>
              <a:rPr lang="en-US" dirty="0"/>
              <a:t> </a:t>
            </a:r>
            <a:r>
              <a:rPr lang="en-US" dirty="0" err="1"/>
              <a:t>ngữ</a:t>
            </a:r>
            <a:r>
              <a:rPr lang="en-US" dirty="0"/>
              <a:t>, </a:t>
            </a:r>
            <a:r>
              <a:rPr lang="en-US" dirty="0" err="1"/>
              <a:t>không</a:t>
            </a:r>
            <a:r>
              <a:rPr lang="en-US" dirty="0"/>
              <a:t> </a:t>
            </a:r>
            <a:r>
              <a:rPr lang="en-US" dirty="0" err="1"/>
              <a:t>nói</a:t>
            </a:r>
            <a:r>
              <a:rPr lang="en-US" dirty="0"/>
              <a:t> </a:t>
            </a:r>
            <a:r>
              <a:rPr lang="en-US" dirty="0" err="1"/>
              <a:t>bỏ</a:t>
            </a:r>
            <a:r>
              <a:rPr lang="en-US" dirty="0"/>
              <a:t> </a:t>
            </a:r>
            <a:r>
              <a:rPr lang="en-US" dirty="0" err="1"/>
              <a:t>lửng</a:t>
            </a:r>
            <a:endParaRPr lang="en-US" dirty="0"/>
          </a:p>
          <a:p>
            <a:pPr>
              <a:buNone/>
            </a:pPr>
            <a:r>
              <a:rPr lang="en-US" dirty="0"/>
              <a:t>B. </a:t>
            </a:r>
            <a:r>
              <a:rPr lang="en-US" dirty="0" err="1"/>
              <a:t>Câu</a:t>
            </a:r>
            <a:r>
              <a:rPr lang="en-US" dirty="0"/>
              <a:t> </a:t>
            </a:r>
            <a:r>
              <a:rPr lang="en-US" dirty="0" err="1"/>
              <a:t>nói</a:t>
            </a:r>
            <a:r>
              <a:rPr lang="en-US" dirty="0"/>
              <a:t> </a:t>
            </a:r>
            <a:r>
              <a:rPr lang="en-US" dirty="0" err="1"/>
              <a:t>phải</a:t>
            </a:r>
            <a:r>
              <a:rPr lang="en-US" dirty="0"/>
              <a:t> </a:t>
            </a:r>
            <a:r>
              <a:rPr lang="en-US" dirty="0" err="1"/>
              <a:t>đầy</a:t>
            </a:r>
            <a:r>
              <a:rPr lang="en-US" dirty="0"/>
              <a:t> </a:t>
            </a:r>
            <a:r>
              <a:rPr lang="en-US" dirty="0" err="1"/>
              <a:t>đủ</a:t>
            </a:r>
            <a:r>
              <a:rPr lang="en-US" dirty="0"/>
              <a:t> </a:t>
            </a:r>
            <a:r>
              <a:rPr lang="en-US" dirty="0" err="1"/>
              <a:t>cả</a:t>
            </a:r>
            <a:r>
              <a:rPr lang="en-US" dirty="0"/>
              <a:t> </a:t>
            </a:r>
            <a:r>
              <a:rPr lang="en-US" dirty="0" err="1"/>
              <a:t>chủ</a:t>
            </a:r>
            <a:r>
              <a:rPr lang="en-US" dirty="0"/>
              <a:t> </a:t>
            </a:r>
            <a:r>
              <a:rPr lang="en-US" dirty="0" err="1"/>
              <a:t>ngữ</a:t>
            </a:r>
            <a:r>
              <a:rPr lang="en-US" dirty="0"/>
              <a:t>, </a:t>
            </a:r>
            <a:r>
              <a:rPr lang="en-US" dirty="0" err="1"/>
              <a:t>vị</a:t>
            </a:r>
            <a:r>
              <a:rPr lang="en-US" dirty="0"/>
              <a:t> </a:t>
            </a:r>
            <a:r>
              <a:rPr lang="en-US" dirty="0" err="1"/>
              <a:t>ngữ</a:t>
            </a:r>
            <a:r>
              <a:rPr lang="en-US" dirty="0"/>
              <a:t>, </a:t>
            </a:r>
            <a:r>
              <a:rPr lang="en-US" dirty="0" err="1"/>
              <a:t>không</a:t>
            </a:r>
            <a:r>
              <a:rPr lang="en-US" dirty="0"/>
              <a:t> </a:t>
            </a:r>
            <a:r>
              <a:rPr lang="en-US" dirty="0" err="1"/>
              <a:t>nói</a:t>
            </a:r>
            <a:r>
              <a:rPr lang="en-US" dirty="0"/>
              <a:t> </a:t>
            </a:r>
            <a:r>
              <a:rPr lang="en-US" dirty="0" err="1"/>
              <a:t>trống</a:t>
            </a:r>
            <a:r>
              <a:rPr lang="en-US" dirty="0"/>
              <a:t> </a:t>
            </a:r>
            <a:r>
              <a:rPr lang="en-US" dirty="0" err="1" smtClean="0"/>
              <a:t>không</a:t>
            </a:r>
            <a:r>
              <a:rPr lang="en-US" dirty="0" smtClean="0"/>
              <a:t>.</a:t>
            </a:r>
            <a:endParaRPr lang="en-US" dirty="0"/>
          </a:p>
          <a:p>
            <a:pPr>
              <a:buNone/>
            </a:pPr>
            <a:r>
              <a:rPr lang="en-US" dirty="0"/>
              <a:t>C. </a:t>
            </a:r>
            <a:r>
              <a:rPr lang="en-US" dirty="0" err="1"/>
              <a:t>Câu</a:t>
            </a:r>
            <a:r>
              <a:rPr lang="en-US" dirty="0"/>
              <a:t> </a:t>
            </a:r>
            <a:r>
              <a:rPr lang="en-US" dirty="0" err="1"/>
              <a:t>nói</a:t>
            </a:r>
            <a:r>
              <a:rPr lang="en-US" dirty="0"/>
              <a:t> </a:t>
            </a:r>
            <a:r>
              <a:rPr lang="en-US" dirty="0" err="1"/>
              <a:t>chỉ</a:t>
            </a:r>
            <a:r>
              <a:rPr lang="en-US" dirty="0"/>
              <a:t> </a:t>
            </a:r>
            <a:r>
              <a:rPr lang="en-US" dirty="0" err="1"/>
              <a:t>cần</a:t>
            </a:r>
            <a:r>
              <a:rPr lang="en-US" dirty="0"/>
              <a:t> </a:t>
            </a:r>
            <a:r>
              <a:rPr lang="en-US" dirty="0" err="1"/>
              <a:t>ngắn</a:t>
            </a:r>
            <a:r>
              <a:rPr lang="en-US" dirty="0"/>
              <a:t> </a:t>
            </a:r>
            <a:r>
              <a:rPr lang="en-US" dirty="0" err="1"/>
              <a:t>gọn</a:t>
            </a:r>
            <a:r>
              <a:rPr lang="en-US" dirty="0"/>
              <a:t>, </a:t>
            </a:r>
            <a:r>
              <a:rPr lang="en-US" dirty="0" err="1"/>
              <a:t>dễ</a:t>
            </a:r>
            <a:r>
              <a:rPr lang="en-US" dirty="0"/>
              <a:t> </a:t>
            </a:r>
            <a:r>
              <a:rPr lang="en-US" dirty="0" err="1"/>
              <a:t>nghe</a:t>
            </a:r>
            <a:r>
              <a:rPr lang="en-US" dirty="0"/>
              <a:t>, </a:t>
            </a:r>
            <a:r>
              <a:rPr lang="en-US" dirty="0" err="1"/>
              <a:t>dễ</a:t>
            </a:r>
            <a:r>
              <a:rPr lang="en-US" dirty="0"/>
              <a:t> </a:t>
            </a:r>
            <a:r>
              <a:rPr lang="en-US" dirty="0" err="1"/>
              <a:t>hiểu</a:t>
            </a:r>
            <a:endParaRPr lang="en-US" dirty="0"/>
          </a:p>
          <a:p>
            <a:pPr>
              <a:buNone/>
            </a:pPr>
            <a:r>
              <a:rPr lang="en-US" dirty="0"/>
              <a:t>D. </a:t>
            </a:r>
            <a:r>
              <a:rPr lang="en-US" dirty="0" err="1"/>
              <a:t>Vấn</a:t>
            </a:r>
            <a:r>
              <a:rPr lang="en-US" dirty="0"/>
              <a:t> </a:t>
            </a:r>
            <a:r>
              <a:rPr lang="en-US" dirty="0" err="1"/>
              <a:t>đề</a:t>
            </a:r>
            <a:r>
              <a:rPr lang="en-US" dirty="0"/>
              <a:t> </a:t>
            </a:r>
            <a:r>
              <a:rPr lang="en-US" dirty="0" err="1"/>
              <a:t>gì</a:t>
            </a:r>
            <a:r>
              <a:rPr lang="en-US" dirty="0"/>
              <a:t> </a:t>
            </a:r>
            <a:r>
              <a:rPr lang="en-US" dirty="0" err="1"/>
              <a:t>còn</a:t>
            </a:r>
            <a:r>
              <a:rPr lang="en-US" dirty="0"/>
              <a:t> </a:t>
            </a:r>
            <a:r>
              <a:rPr lang="en-US" dirty="0" err="1"/>
              <a:t>chưa</a:t>
            </a:r>
            <a:r>
              <a:rPr lang="en-US" dirty="0"/>
              <a:t> </a:t>
            </a:r>
            <a:r>
              <a:rPr lang="en-US" dirty="0" err="1"/>
              <a:t>rõ</a:t>
            </a:r>
            <a:r>
              <a:rPr lang="en-US" dirty="0"/>
              <a:t> </a:t>
            </a:r>
            <a:r>
              <a:rPr lang="en-US" dirty="0" err="1"/>
              <a:t>thì</a:t>
            </a:r>
            <a:r>
              <a:rPr lang="en-US" dirty="0"/>
              <a:t> </a:t>
            </a:r>
            <a:r>
              <a:rPr lang="en-US" dirty="0" err="1"/>
              <a:t>dùng</a:t>
            </a:r>
            <a:r>
              <a:rPr lang="en-US" dirty="0"/>
              <a:t> </a:t>
            </a:r>
            <a:r>
              <a:rPr lang="en-US" dirty="0" err="1"/>
              <a:t>từ</a:t>
            </a:r>
            <a:r>
              <a:rPr lang="en-US" dirty="0"/>
              <a:t> </a:t>
            </a:r>
            <a:r>
              <a:rPr lang="en-US" dirty="0" err="1"/>
              <a:t>chung</a:t>
            </a:r>
            <a:r>
              <a:rPr lang="en-US" dirty="0"/>
              <a:t> </a:t>
            </a:r>
            <a:r>
              <a:rPr lang="en-US" dirty="0" err="1"/>
              <a:t>chung</a:t>
            </a:r>
            <a:endParaRPr lang="en-US" dirty="0"/>
          </a:p>
          <a:p>
            <a:pPr algn="ctr">
              <a:buNone/>
            </a:pPr>
            <a:endParaRPr lang="en-US" b="1" dirty="0" smtClean="0"/>
          </a:p>
          <a:p>
            <a:pPr algn="ctr">
              <a:buNone/>
            </a:pPr>
            <a:r>
              <a:rPr lang="en-US" b="1" dirty="0" err="1" smtClean="0"/>
              <a:t>Đáp</a:t>
            </a:r>
            <a:r>
              <a:rPr lang="en-US" b="1" dirty="0" smtClean="0"/>
              <a:t> </a:t>
            </a:r>
            <a:r>
              <a:rPr lang="en-US" b="1" dirty="0" err="1"/>
              <a:t>án</a:t>
            </a:r>
            <a:r>
              <a:rPr lang="en-US" b="1" dirty="0"/>
              <a:t> B</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checkerboard(across)">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705600"/>
          </a:xfrm>
        </p:spPr>
        <p:txBody>
          <a:bodyPr>
            <a:normAutofit/>
          </a:bodyPr>
          <a:lstStyle/>
          <a:p>
            <a:pPr>
              <a:buNone/>
            </a:pPr>
            <a:r>
              <a:rPr lang="en-US" dirty="0" err="1"/>
              <a:t>Câu</a:t>
            </a:r>
            <a:r>
              <a:rPr lang="en-US" dirty="0"/>
              <a:t> 4: </a:t>
            </a:r>
            <a:r>
              <a:rPr lang="en-US" dirty="0" err="1"/>
              <a:t>Trong</a:t>
            </a:r>
            <a:r>
              <a:rPr lang="en-US" dirty="0"/>
              <a:t> </a:t>
            </a:r>
            <a:r>
              <a:rPr lang="en-US" dirty="0" err="1"/>
              <a:t>giao</a:t>
            </a:r>
            <a:r>
              <a:rPr lang="en-US" dirty="0"/>
              <a:t> </a:t>
            </a:r>
            <a:r>
              <a:rPr lang="en-US" dirty="0" err="1"/>
              <a:t>tiếp</a:t>
            </a:r>
            <a:r>
              <a:rPr lang="en-US" dirty="0"/>
              <a:t>, </a:t>
            </a:r>
            <a:r>
              <a:rPr lang="en-US" dirty="0" err="1"/>
              <a:t>khi</a:t>
            </a:r>
            <a:r>
              <a:rPr lang="en-US" dirty="0"/>
              <a:t> </a:t>
            </a:r>
            <a:r>
              <a:rPr lang="en-US" dirty="0" err="1"/>
              <a:t>không</a:t>
            </a:r>
            <a:r>
              <a:rPr lang="en-US" dirty="0"/>
              <a:t> </a:t>
            </a:r>
            <a:r>
              <a:rPr lang="en-US" dirty="0" err="1"/>
              <a:t>có</a:t>
            </a:r>
            <a:r>
              <a:rPr lang="en-US" dirty="0"/>
              <a:t> </a:t>
            </a:r>
            <a:r>
              <a:rPr lang="en-US" dirty="0" err="1"/>
              <a:t>đủ</a:t>
            </a:r>
            <a:r>
              <a:rPr lang="en-US" dirty="0"/>
              <a:t> </a:t>
            </a:r>
            <a:r>
              <a:rPr lang="en-US" dirty="0" err="1"/>
              <a:t>thời</a:t>
            </a:r>
            <a:r>
              <a:rPr lang="en-US" dirty="0"/>
              <a:t> </a:t>
            </a:r>
            <a:r>
              <a:rPr lang="en-US" dirty="0" err="1"/>
              <a:t>gian</a:t>
            </a:r>
            <a:r>
              <a:rPr lang="en-US" dirty="0"/>
              <a:t>, </a:t>
            </a:r>
            <a:r>
              <a:rPr lang="en-US" dirty="0" err="1"/>
              <a:t>để</a:t>
            </a:r>
            <a:r>
              <a:rPr lang="en-US" dirty="0"/>
              <a:t> </a:t>
            </a:r>
            <a:r>
              <a:rPr lang="en-US" dirty="0" err="1"/>
              <a:t>lấy</a:t>
            </a:r>
            <a:r>
              <a:rPr lang="en-US" dirty="0"/>
              <a:t> </a:t>
            </a:r>
            <a:r>
              <a:rPr lang="en-US" dirty="0" err="1"/>
              <a:t>được</a:t>
            </a:r>
            <a:r>
              <a:rPr lang="en-US" dirty="0"/>
              <a:t> </a:t>
            </a:r>
            <a:r>
              <a:rPr lang="en-US" dirty="0" err="1"/>
              <a:t>thông</a:t>
            </a:r>
            <a:r>
              <a:rPr lang="en-US" dirty="0"/>
              <a:t> tin </a:t>
            </a:r>
            <a:r>
              <a:rPr lang="en-US" dirty="0" err="1"/>
              <a:t>chính</a:t>
            </a:r>
            <a:r>
              <a:rPr lang="en-US" dirty="0"/>
              <a:t> </a:t>
            </a:r>
            <a:r>
              <a:rPr lang="en-US" dirty="0" err="1"/>
              <a:t>người</a:t>
            </a:r>
            <a:r>
              <a:rPr lang="en-US" dirty="0"/>
              <a:t> </a:t>
            </a:r>
            <a:r>
              <a:rPr lang="en-US" dirty="0" err="1"/>
              <a:t>giao</a:t>
            </a:r>
            <a:r>
              <a:rPr lang="en-US" dirty="0"/>
              <a:t> </a:t>
            </a:r>
            <a:r>
              <a:rPr lang="en-US" dirty="0" err="1"/>
              <a:t>tiếp</a:t>
            </a:r>
            <a:r>
              <a:rPr lang="en-US" dirty="0"/>
              <a:t> </a:t>
            </a:r>
            <a:r>
              <a:rPr lang="en-US" dirty="0" err="1"/>
              <a:t>cần</a:t>
            </a:r>
            <a:r>
              <a:rPr lang="en-US" dirty="0"/>
              <a:t>:</a:t>
            </a:r>
          </a:p>
          <a:p>
            <a:pPr>
              <a:buNone/>
            </a:pPr>
            <a:r>
              <a:rPr lang="en-US" dirty="0"/>
              <a:t>A. </a:t>
            </a:r>
            <a:r>
              <a:rPr lang="en-US" dirty="0" err="1"/>
              <a:t>Hướng</a:t>
            </a:r>
            <a:r>
              <a:rPr lang="en-US" dirty="0"/>
              <a:t> </a:t>
            </a:r>
            <a:r>
              <a:rPr lang="en-US" dirty="0" err="1"/>
              <a:t>cuộc</a:t>
            </a:r>
            <a:r>
              <a:rPr lang="en-US" dirty="0"/>
              <a:t> </a:t>
            </a:r>
            <a:r>
              <a:rPr lang="en-US" dirty="0" err="1"/>
              <a:t>nói</a:t>
            </a:r>
            <a:r>
              <a:rPr lang="en-US" dirty="0"/>
              <a:t> </a:t>
            </a:r>
            <a:r>
              <a:rPr lang="en-US" dirty="0" err="1"/>
              <a:t>chuyện</a:t>
            </a:r>
            <a:r>
              <a:rPr lang="en-US" dirty="0"/>
              <a:t> </a:t>
            </a:r>
            <a:r>
              <a:rPr lang="en-US" dirty="0" err="1"/>
              <a:t>vào</a:t>
            </a:r>
            <a:r>
              <a:rPr lang="en-US" dirty="0"/>
              <a:t> </a:t>
            </a:r>
            <a:r>
              <a:rPr lang="en-US" dirty="0" err="1"/>
              <a:t>chủ</a:t>
            </a:r>
            <a:r>
              <a:rPr lang="en-US" dirty="0"/>
              <a:t> </a:t>
            </a:r>
            <a:r>
              <a:rPr lang="en-US" dirty="0" err="1"/>
              <a:t>đề</a:t>
            </a:r>
            <a:r>
              <a:rPr lang="en-US" dirty="0"/>
              <a:t> </a:t>
            </a:r>
            <a:r>
              <a:rPr lang="en-US" dirty="0" err="1"/>
              <a:t>chính</a:t>
            </a:r>
            <a:r>
              <a:rPr lang="en-US" dirty="0"/>
              <a:t>, </a:t>
            </a:r>
            <a:r>
              <a:rPr lang="en-US" dirty="0" err="1"/>
              <a:t>nói</a:t>
            </a:r>
            <a:r>
              <a:rPr lang="en-US" dirty="0"/>
              <a:t> </a:t>
            </a:r>
            <a:r>
              <a:rPr lang="en-US" dirty="0" err="1"/>
              <a:t>vắn</a:t>
            </a:r>
            <a:r>
              <a:rPr lang="en-US" dirty="0"/>
              <a:t> </a:t>
            </a:r>
            <a:r>
              <a:rPr lang="en-US" dirty="0" err="1" smtClean="0"/>
              <a:t>tắt</a:t>
            </a:r>
            <a:r>
              <a:rPr lang="en-US" dirty="0" smtClean="0"/>
              <a:t>.</a:t>
            </a:r>
            <a:endParaRPr lang="en-US" dirty="0"/>
          </a:p>
          <a:p>
            <a:pPr>
              <a:buNone/>
            </a:pPr>
            <a:r>
              <a:rPr lang="en-US" dirty="0"/>
              <a:t>B. </a:t>
            </a:r>
            <a:r>
              <a:rPr lang="en-US" dirty="0" err="1"/>
              <a:t>Người</a:t>
            </a:r>
            <a:r>
              <a:rPr lang="en-US" dirty="0"/>
              <a:t> </a:t>
            </a:r>
            <a:r>
              <a:rPr lang="en-US" dirty="0" err="1"/>
              <a:t>giao</a:t>
            </a:r>
            <a:r>
              <a:rPr lang="en-US" dirty="0"/>
              <a:t> </a:t>
            </a:r>
            <a:r>
              <a:rPr lang="en-US" dirty="0" err="1"/>
              <a:t>tiếp</a:t>
            </a:r>
            <a:r>
              <a:rPr lang="en-US" dirty="0"/>
              <a:t> </a:t>
            </a:r>
            <a:r>
              <a:rPr lang="en-US" dirty="0" err="1"/>
              <a:t>cùng</a:t>
            </a:r>
            <a:r>
              <a:rPr lang="en-US" dirty="0"/>
              <a:t> </a:t>
            </a:r>
            <a:r>
              <a:rPr lang="en-US" dirty="0" err="1"/>
              <a:t>nói</a:t>
            </a:r>
            <a:r>
              <a:rPr lang="en-US" dirty="0"/>
              <a:t> </a:t>
            </a:r>
            <a:r>
              <a:rPr lang="en-US" dirty="0" err="1"/>
              <a:t>sai</a:t>
            </a:r>
            <a:r>
              <a:rPr lang="en-US" dirty="0"/>
              <a:t> </a:t>
            </a:r>
            <a:r>
              <a:rPr lang="en-US" dirty="0" err="1"/>
              <a:t>chủ</a:t>
            </a:r>
            <a:r>
              <a:rPr lang="en-US" dirty="0"/>
              <a:t> </a:t>
            </a:r>
            <a:r>
              <a:rPr lang="en-US" dirty="0" err="1"/>
              <a:t>đề</a:t>
            </a:r>
            <a:r>
              <a:rPr lang="en-US" dirty="0"/>
              <a:t> </a:t>
            </a:r>
            <a:r>
              <a:rPr lang="en-US" dirty="0" err="1"/>
              <a:t>thì</a:t>
            </a:r>
            <a:r>
              <a:rPr lang="en-US" dirty="0"/>
              <a:t> </a:t>
            </a:r>
            <a:r>
              <a:rPr lang="en-US" dirty="0" err="1"/>
              <a:t>ngắt</a:t>
            </a:r>
            <a:r>
              <a:rPr lang="en-US" dirty="0"/>
              <a:t> </a:t>
            </a:r>
            <a:r>
              <a:rPr lang="en-US" dirty="0" err="1"/>
              <a:t>lời</a:t>
            </a:r>
            <a:r>
              <a:rPr lang="en-US" dirty="0"/>
              <a:t> </a:t>
            </a:r>
            <a:r>
              <a:rPr lang="en-US" dirty="0" err="1"/>
              <a:t>và</a:t>
            </a:r>
            <a:r>
              <a:rPr lang="en-US" dirty="0"/>
              <a:t> </a:t>
            </a:r>
            <a:r>
              <a:rPr lang="en-US" dirty="0" err="1"/>
              <a:t>nói</a:t>
            </a:r>
            <a:r>
              <a:rPr lang="en-US" dirty="0"/>
              <a:t> quay </a:t>
            </a:r>
            <a:r>
              <a:rPr lang="en-US" dirty="0" err="1"/>
              <a:t>lại</a:t>
            </a:r>
            <a:r>
              <a:rPr lang="en-US" dirty="0"/>
              <a:t> </a:t>
            </a:r>
            <a:r>
              <a:rPr lang="en-US" dirty="0" err="1"/>
              <a:t>chủ</a:t>
            </a:r>
            <a:r>
              <a:rPr lang="en-US" dirty="0"/>
              <a:t> </a:t>
            </a:r>
            <a:r>
              <a:rPr lang="en-US" dirty="0" err="1"/>
              <a:t>đề</a:t>
            </a:r>
            <a:r>
              <a:rPr lang="en-US" dirty="0"/>
              <a:t> </a:t>
            </a:r>
            <a:r>
              <a:rPr lang="en-US" dirty="0" err="1"/>
              <a:t>chính</a:t>
            </a:r>
            <a:endParaRPr lang="en-US" dirty="0"/>
          </a:p>
          <a:p>
            <a:pPr>
              <a:buNone/>
            </a:pPr>
            <a:r>
              <a:rPr lang="en-US" dirty="0"/>
              <a:t>C. </a:t>
            </a:r>
            <a:r>
              <a:rPr lang="en-US" dirty="0" err="1"/>
              <a:t>Tạm</a:t>
            </a:r>
            <a:r>
              <a:rPr lang="en-US" dirty="0"/>
              <a:t> </a:t>
            </a:r>
            <a:r>
              <a:rPr lang="en-US" dirty="0" err="1"/>
              <a:t>dừng</a:t>
            </a:r>
            <a:r>
              <a:rPr lang="en-US" dirty="0"/>
              <a:t> </a:t>
            </a:r>
            <a:r>
              <a:rPr lang="en-US" dirty="0" err="1"/>
              <a:t>câu</a:t>
            </a:r>
            <a:r>
              <a:rPr lang="en-US" dirty="0"/>
              <a:t> </a:t>
            </a:r>
            <a:r>
              <a:rPr lang="en-US" dirty="0" err="1"/>
              <a:t>chuyện</a:t>
            </a:r>
            <a:r>
              <a:rPr lang="en-US" dirty="0"/>
              <a:t> </a:t>
            </a:r>
            <a:r>
              <a:rPr lang="en-US" dirty="0" err="1"/>
              <a:t>và</a:t>
            </a:r>
            <a:r>
              <a:rPr lang="en-US" dirty="0"/>
              <a:t> </a:t>
            </a:r>
            <a:r>
              <a:rPr lang="en-US" dirty="0" err="1"/>
              <a:t>hẹn</a:t>
            </a:r>
            <a:r>
              <a:rPr lang="en-US" dirty="0"/>
              <a:t> </a:t>
            </a:r>
            <a:r>
              <a:rPr lang="en-US" dirty="0" err="1"/>
              <a:t>lúc</a:t>
            </a:r>
            <a:r>
              <a:rPr lang="en-US" dirty="0"/>
              <a:t> </a:t>
            </a:r>
            <a:r>
              <a:rPr lang="en-US" dirty="0" err="1"/>
              <a:t>khác</a:t>
            </a:r>
            <a:r>
              <a:rPr lang="en-US" dirty="0"/>
              <a:t> </a:t>
            </a:r>
            <a:r>
              <a:rPr lang="en-US" dirty="0" err="1"/>
              <a:t>nói</a:t>
            </a:r>
            <a:r>
              <a:rPr lang="en-US" dirty="0"/>
              <a:t> them </a:t>
            </a:r>
            <a:r>
              <a:rPr lang="en-US" dirty="0" err="1"/>
              <a:t>về</a:t>
            </a:r>
            <a:r>
              <a:rPr lang="en-US" dirty="0"/>
              <a:t> </a:t>
            </a:r>
            <a:r>
              <a:rPr lang="en-US" dirty="0" err="1"/>
              <a:t>công</a:t>
            </a:r>
            <a:r>
              <a:rPr lang="en-US" dirty="0"/>
              <a:t> </a:t>
            </a:r>
            <a:r>
              <a:rPr lang="en-US" dirty="0" err="1"/>
              <a:t>việc</a:t>
            </a:r>
            <a:r>
              <a:rPr lang="en-US" dirty="0"/>
              <a:t> </a:t>
            </a:r>
            <a:r>
              <a:rPr lang="en-US" dirty="0" err="1"/>
              <a:t>đó</a:t>
            </a:r>
            <a:endParaRPr lang="en-US" dirty="0"/>
          </a:p>
          <a:p>
            <a:pPr>
              <a:buNone/>
            </a:pPr>
            <a:r>
              <a:rPr lang="en-US" dirty="0"/>
              <a:t>D. </a:t>
            </a:r>
            <a:r>
              <a:rPr lang="en-US" dirty="0" err="1"/>
              <a:t>Nói</a:t>
            </a:r>
            <a:r>
              <a:rPr lang="en-US" dirty="0"/>
              <a:t> </a:t>
            </a:r>
            <a:r>
              <a:rPr lang="en-US" dirty="0" err="1"/>
              <a:t>nhanh</a:t>
            </a:r>
            <a:r>
              <a:rPr lang="en-US" dirty="0"/>
              <a:t>, </a:t>
            </a:r>
            <a:r>
              <a:rPr lang="en-US" dirty="0" err="1"/>
              <a:t>nói</a:t>
            </a:r>
            <a:r>
              <a:rPr lang="en-US" dirty="0"/>
              <a:t> </a:t>
            </a:r>
            <a:r>
              <a:rPr lang="en-US" dirty="0" err="1"/>
              <a:t>vắn</a:t>
            </a:r>
            <a:r>
              <a:rPr lang="en-US" dirty="0"/>
              <a:t> </a:t>
            </a:r>
            <a:r>
              <a:rPr lang="en-US" dirty="0" err="1"/>
              <a:t>tắt</a:t>
            </a:r>
            <a:r>
              <a:rPr lang="en-US" dirty="0"/>
              <a:t> </a:t>
            </a:r>
            <a:r>
              <a:rPr lang="en-US" dirty="0" err="1"/>
              <a:t>để</a:t>
            </a:r>
            <a:r>
              <a:rPr lang="en-US" dirty="0"/>
              <a:t> </a:t>
            </a:r>
            <a:r>
              <a:rPr lang="en-US" dirty="0" err="1"/>
              <a:t>nhanh</a:t>
            </a:r>
            <a:r>
              <a:rPr lang="en-US" dirty="0"/>
              <a:t> </a:t>
            </a:r>
            <a:r>
              <a:rPr lang="en-US" dirty="0" err="1"/>
              <a:t>chóng</a:t>
            </a:r>
            <a:r>
              <a:rPr lang="en-US" dirty="0"/>
              <a:t> </a:t>
            </a:r>
            <a:r>
              <a:rPr lang="en-US" dirty="0" err="1"/>
              <a:t>kết</a:t>
            </a:r>
            <a:r>
              <a:rPr lang="en-US" dirty="0"/>
              <a:t> </a:t>
            </a:r>
            <a:r>
              <a:rPr lang="en-US" dirty="0" err="1"/>
              <a:t>thúc</a:t>
            </a:r>
            <a:r>
              <a:rPr lang="en-US" dirty="0"/>
              <a:t> </a:t>
            </a:r>
            <a:r>
              <a:rPr lang="en-US" dirty="0" err="1"/>
              <a:t>câu</a:t>
            </a:r>
            <a:r>
              <a:rPr lang="en-US" dirty="0"/>
              <a:t> </a:t>
            </a:r>
            <a:r>
              <a:rPr lang="en-US" dirty="0" err="1"/>
              <a:t>chuyện</a:t>
            </a:r>
            <a:endParaRPr lang="en-US" dirty="0"/>
          </a:p>
          <a:p>
            <a:pPr algn="ctr">
              <a:buNone/>
            </a:pPr>
            <a:r>
              <a:rPr lang="en-US" b="1" dirty="0" err="1"/>
              <a:t>Đáp</a:t>
            </a:r>
            <a:r>
              <a:rPr lang="en-US" b="1" dirty="0"/>
              <a:t> </a:t>
            </a:r>
            <a:r>
              <a:rPr lang="en-US" b="1" dirty="0" err="1"/>
              <a:t>án</a:t>
            </a:r>
            <a:r>
              <a:rPr lang="en-US" b="1" dirty="0"/>
              <a:t> A</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ox(in)">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THẢO LUẬN NHÓM</a:t>
            </a:r>
            <a:endParaRPr lang="en-US" dirty="0"/>
          </a:p>
        </p:txBody>
      </p:sp>
      <p:sp>
        <p:nvSpPr>
          <p:cNvPr id="3" name="Content Placeholder 2"/>
          <p:cNvSpPr>
            <a:spLocks noGrp="1"/>
          </p:cNvSpPr>
          <p:nvPr>
            <p:ph idx="1"/>
          </p:nvPr>
        </p:nvSpPr>
        <p:spPr/>
        <p:txBody>
          <a:bodyPr/>
          <a:lstStyle/>
          <a:p>
            <a:r>
              <a:rPr lang="en-US" dirty="0" err="1" smtClean="0"/>
              <a:t>Chia</a:t>
            </a:r>
            <a:r>
              <a:rPr lang="en-US" dirty="0" smtClean="0"/>
              <a:t> </a:t>
            </a:r>
            <a:r>
              <a:rPr lang="en-US" dirty="0" err="1" smtClean="0"/>
              <a:t>nhóm</a:t>
            </a:r>
            <a:r>
              <a:rPr lang="en-US" dirty="0" smtClean="0"/>
              <a:t> 5-8 </a:t>
            </a:r>
            <a:r>
              <a:rPr lang="en-US" dirty="0" err="1" smtClean="0"/>
              <a:t>sv</a:t>
            </a:r>
            <a:r>
              <a:rPr lang="en-US" dirty="0" smtClean="0"/>
              <a:t> 1 </a:t>
            </a:r>
            <a:r>
              <a:rPr lang="en-US" dirty="0" err="1" smtClean="0"/>
              <a:t>nhóm</a:t>
            </a:r>
            <a:endParaRPr lang="en-US" dirty="0" smtClean="0"/>
          </a:p>
          <a:p>
            <a:r>
              <a:rPr lang="en-US" dirty="0" err="1" smtClean="0"/>
              <a:t>Thảo</a:t>
            </a:r>
            <a:r>
              <a:rPr lang="en-US" dirty="0" smtClean="0"/>
              <a:t> </a:t>
            </a:r>
            <a:r>
              <a:rPr lang="en-US" dirty="0" err="1" smtClean="0"/>
              <a:t>luận</a:t>
            </a:r>
            <a:r>
              <a:rPr lang="en-US" dirty="0" smtClean="0"/>
              <a:t> 4 </a:t>
            </a:r>
            <a:r>
              <a:rPr lang="en-US" dirty="0" err="1" smtClean="0"/>
              <a:t>tình</a:t>
            </a:r>
            <a:r>
              <a:rPr lang="en-US" dirty="0" smtClean="0"/>
              <a:t> </a:t>
            </a:r>
            <a:r>
              <a:rPr lang="en-US" dirty="0" err="1" smtClean="0"/>
              <a:t>huống</a:t>
            </a:r>
            <a:endParaRPr lang="en-US" dirty="0" smtClean="0"/>
          </a:p>
          <a:p>
            <a:pPr lvl="1"/>
            <a:r>
              <a:rPr lang="en-US" dirty="0" err="1" smtClean="0"/>
              <a:t>Nhóm</a:t>
            </a:r>
            <a:r>
              <a:rPr lang="en-US" dirty="0" smtClean="0"/>
              <a:t> 1(</a:t>
            </a:r>
            <a:r>
              <a:rPr lang="en-US" dirty="0" err="1" smtClean="0"/>
              <a:t>mỗi</a:t>
            </a:r>
            <a:r>
              <a:rPr lang="en-US" dirty="0" smtClean="0"/>
              <a:t> </a:t>
            </a:r>
            <a:r>
              <a:rPr lang="en-US" dirty="0" err="1" smtClean="0"/>
              <a:t>lớp</a:t>
            </a:r>
            <a:r>
              <a:rPr lang="en-US" dirty="0" smtClean="0"/>
              <a:t>): </a:t>
            </a:r>
            <a:r>
              <a:rPr lang="en-US" dirty="0" err="1" smtClean="0"/>
              <a:t>tình</a:t>
            </a:r>
            <a:r>
              <a:rPr lang="en-US" dirty="0" smtClean="0"/>
              <a:t> </a:t>
            </a:r>
            <a:r>
              <a:rPr lang="en-US" dirty="0" err="1" smtClean="0"/>
              <a:t>huống</a:t>
            </a:r>
            <a:r>
              <a:rPr lang="en-US" dirty="0" smtClean="0"/>
              <a:t> 1</a:t>
            </a:r>
          </a:p>
          <a:p>
            <a:pPr lvl="1"/>
            <a:r>
              <a:rPr lang="en-US" dirty="0" err="1" smtClean="0"/>
              <a:t>Nhóm</a:t>
            </a:r>
            <a:r>
              <a:rPr lang="en-US" dirty="0" smtClean="0"/>
              <a:t> 2(</a:t>
            </a:r>
            <a:r>
              <a:rPr lang="en-US" dirty="0" err="1" smtClean="0"/>
              <a:t>mỗi</a:t>
            </a:r>
            <a:r>
              <a:rPr lang="en-US" dirty="0" smtClean="0"/>
              <a:t> </a:t>
            </a:r>
            <a:r>
              <a:rPr lang="en-US" dirty="0" err="1" smtClean="0"/>
              <a:t>lớp</a:t>
            </a:r>
            <a:r>
              <a:rPr lang="en-US" dirty="0" smtClean="0"/>
              <a:t>): </a:t>
            </a:r>
            <a:r>
              <a:rPr lang="en-US" dirty="0" err="1" smtClean="0"/>
              <a:t>tình</a:t>
            </a:r>
            <a:r>
              <a:rPr lang="en-US" dirty="0" smtClean="0"/>
              <a:t> </a:t>
            </a:r>
            <a:r>
              <a:rPr lang="en-US" dirty="0" err="1" smtClean="0"/>
              <a:t>huống</a:t>
            </a:r>
            <a:r>
              <a:rPr lang="en-US" dirty="0" smtClean="0"/>
              <a:t> 2</a:t>
            </a:r>
          </a:p>
          <a:p>
            <a:pPr lvl="1"/>
            <a:r>
              <a:rPr lang="en-US" dirty="0" err="1" smtClean="0"/>
              <a:t>Nhóm</a:t>
            </a:r>
            <a:r>
              <a:rPr lang="en-US" dirty="0" smtClean="0"/>
              <a:t> 3(</a:t>
            </a:r>
            <a:r>
              <a:rPr lang="en-US" dirty="0" err="1" smtClean="0"/>
              <a:t>mỗi</a:t>
            </a:r>
            <a:r>
              <a:rPr lang="en-US" dirty="0" smtClean="0"/>
              <a:t> </a:t>
            </a:r>
            <a:r>
              <a:rPr lang="en-US" dirty="0" err="1" smtClean="0"/>
              <a:t>lớp</a:t>
            </a:r>
            <a:r>
              <a:rPr lang="en-US" dirty="0" smtClean="0"/>
              <a:t>): </a:t>
            </a:r>
            <a:r>
              <a:rPr lang="en-US" dirty="0" err="1" smtClean="0"/>
              <a:t>tình</a:t>
            </a:r>
            <a:r>
              <a:rPr lang="en-US" dirty="0" smtClean="0"/>
              <a:t> </a:t>
            </a:r>
            <a:r>
              <a:rPr lang="en-US" dirty="0" err="1" smtClean="0"/>
              <a:t>huống</a:t>
            </a:r>
            <a:r>
              <a:rPr lang="en-US" dirty="0" smtClean="0"/>
              <a:t> 3</a:t>
            </a:r>
          </a:p>
          <a:p>
            <a:r>
              <a:rPr lang="en-US" dirty="0" err="1" smtClean="0"/>
              <a:t>Thời</a:t>
            </a:r>
            <a:r>
              <a:rPr lang="en-US" dirty="0" smtClean="0"/>
              <a:t> </a:t>
            </a:r>
            <a:r>
              <a:rPr lang="en-US" dirty="0" err="1" smtClean="0"/>
              <a:t>gian</a:t>
            </a:r>
            <a:r>
              <a:rPr lang="en-US" dirty="0" smtClean="0"/>
              <a:t>: 15 </a:t>
            </a:r>
            <a:r>
              <a:rPr lang="en-US" dirty="0" err="1" smtClean="0"/>
              <a:t>phút</a:t>
            </a:r>
            <a:endParaRPr lang="en-US" dirty="0" smtClean="0"/>
          </a:p>
        </p:txBody>
      </p:sp>
      <p:pic>
        <p:nvPicPr>
          <p:cNvPr id="2050" name="Picture 2" descr="C:\Users\Ngo Dang Ngu\Desktop\ảnh kngt\gt5.jpg"/>
          <p:cNvPicPr>
            <a:picLocks noChangeAspect="1" noChangeArrowheads="1"/>
          </p:cNvPicPr>
          <p:nvPr/>
        </p:nvPicPr>
        <p:blipFill>
          <a:blip r:embed="rId2"/>
          <a:srcRect/>
          <a:stretch>
            <a:fillRect/>
          </a:stretch>
        </p:blipFill>
        <p:spPr bwMode="auto">
          <a:xfrm>
            <a:off x="6095999" y="1981200"/>
            <a:ext cx="2897239" cy="24384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Hết</a:t>
            </a:r>
            <a:r>
              <a:rPr lang="en-US" dirty="0" smtClean="0"/>
              <a:t> </a:t>
            </a:r>
            <a:r>
              <a:rPr lang="en-US" dirty="0" err="1" smtClean="0"/>
              <a:t>tiết</a:t>
            </a:r>
            <a:r>
              <a:rPr lang="en-US" dirty="0" smtClean="0"/>
              <a:t> 1</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b="1" dirty="0" err="1" smtClean="0"/>
              <a:t>Kỹ</a:t>
            </a:r>
            <a:r>
              <a:rPr lang="en-US" b="1" dirty="0" smtClean="0"/>
              <a:t> </a:t>
            </a:r>
            <a:r>
              <a:rPr lang="en-US" b="1" dirty="0" err="1" smtClean="0"/>
              <a:t>năng</a:t>
            </a:r>
            <a:r>
              <a:rPr lang="en-US" b="1" dirty="0" smtClean="0"/>
              <a:t> </a:t>
            </a:r>
            <a:r>
              <a:rPr lang="en-US" b="1" dirty="0" err="1" smtClean="0"/>
              <a:t>giao</a:t>
            </a:r>
            <a:r>
              <a:rPr lang="en-US" b="1" dirty="0" smtClean="0"/>
              <a:t> </a:t>
            </a:r>
            <a:r>
              <a:rPr lang="en-US" b="1" dirty="0" err="1" smtClean="0"/>
              <a:t>tiếp</a:t>
            </a:r>
            <a:r>
              <a:rPr lang="en-US" b="1" dirty="0" smtClean="0"/>
              <a:t> </a:t>
            </a:r>
            <a:r>
              <a:rPr lang="en-US" b="1" dirty="0" err="1" smtClean="0"/>
              <a:t>không</a:t>
            </a:r>
            <a:r>
              <a:rPr lang="en-US" b="1" dirty="0" smtClean="0"/>
              <a:t> </a:t>
            </a:r>
            <a:r>
              <a:rPr lang="en-US" b="1" dirty="0" err="1" smtClean="0"/>
              <a:t>lời</a:t>
            </a:r>
            <a:endParaRPr lang="en-US" b="1" dirty="0"/>
          </a:p>
        </p:txBody>
      </p:sp>
      <p:sp>
        <p:nvSpPr>
          <p:cNvPr id="5" name="TextBox 4"/>
          <p:cNvSpPr txBox="1"/>
          <p:nvPr/>
        </p:nvSpPr>
        <p:spPr>
          <a:xfrm>
            <a:off x="762000" y="1905000"/>
            <a:ext cx="7239000" cy="1754326"/>
          </a:xfrm>
          <a:prstGeom prst="rect">
            <a:avLst/>
          </a:prstGeom>
          <a:noFill/>
        </p:spPr>
        <p:txBody>
          <a:bodyPr wrap="square" rtlCol="0">
            <a:spAutoFit/>
          </a:bodyPr>
          <a:lstStyle/>
          <a:p>
            <a:r>
              <a:rPr lang="nl-NL" sz="3600" b="1" dirty="0"/>
              <a:t>Tác phong, thái độ, cử chỉ, nụ cười, ánh mắt, điệu bộ, nét mặt, </a:t>
            </a:r>
            <a:r>
              <a:rPr lang="nl-NL" sz="3600" b="1" dirty="0" smtClean="0"/>
              <a:t>trang phục </a:t>
            </a:r>
            <a:r>
              <a:rPr lang="nl-NL" sz="3600" b="1" dirty="0"/>
              <a:t>…</a:t>
            </a:r>
            <a:endParaRPr lang="en-US" sz="3600" dirty="0"/>
          </a:p>
        </p:txBody>
      </p:sp>
      <p:pic>
        <p:nvPicPr>
          <p:cNvPr id="1026" name="Picture 2" descr="C:\Users\Ngo Dang Ngu\Desktop\ảnh kngt\gt2.jpg"/>
          <p:cNvPicPr>
            <a:picLocks noChangeAspect="1" noChangeArrowheads="1"/>
          </p:cNvPicPr>
          <p:nvPr/>
        </p:nvPicPr>
        <p:blipFill>
          <a:blip r:embed="rId2"/>
          <a:srcRect/>
          <a:stretch>
            <a:fillRect/>
          </a:stretch>
        </p:blipFill>
        <p:spPr bwMode="auto">
          <a:xfrm>
            <a:off x="3692524" y="3733800"/>
            <a:ext cx="4933951" cy="2833688"/>
          </a:xfrm>
          <a:prstGeom prst="rect">
            <a:avLst/>
          </a:prstGeom>
          <a:noFill/>
        </p:spPr>
      </p:pic>
      <p:pic>
        <p:nvPicPr>
          <p:cNvPr id="1027" name="Picture 3" descr="C:\Users\Ngo Dang Ngu\Desktop\ảnh kngt\gt7.jpg"/>
          <p:cNvPicPr>
            <a:picLocks noChangeAspect="1" noChangeArrowheads="1"/>
          </p:cNvPicPr>
          <p:nvPr/>
        </p:nvPicPr>
        <p:blipFill>
          <a:blip r:embed="rId3"/>
          <a:srcRect/>
          <a:stretch>
            <a:fillRect/>
          </a:stretch>
        </p:blipFill>
        <p:spPr bwMode="auto">
          <a:xfrm>
            <a:off x="620713" y="3733801"/>
            <a:ext cx="3494087" cy="3124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amond(in)">
                                      <p:cBhvr>
                                        <p:cTn id="7"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GIAO TIẾP KHÔNG LỜI</a:t>
            </a:r>
            <a:br>
              <a:rPr lang="en-US" dirty="0" smtClean="0"/>
            </a:br>
            <a:r>
              <a:rPr lang="en-US" dirty="0" smtClean="0"/>
              <a:t>(</a:t>
            </a:r>
            <a:r>
              <a:rPr lang="en-US" dirty="0" err="1" smtClean="0"/>
              <a:t>Giao</a:t>
            </a:r>
            <a:r>
              <a:rPr lang="en-US" dirty="0" smtClean="0"/>
              <a:t> </a:t>
            </a:r>
            <a:r>
              <a:rPr lang="en-US" dirty="0" err="1" smtClean="0"/>
              <a:t>tiếp</a:t>
            </a:r>
            <a:r>
              <a:rPr lang="en-US" dirty="0" smtClean="0"/>
              <a:t> phi </a:t>
            </a:r>
            <a:r>
              <a:rPr lang="en-US" dirty="0" err="1" smtClean="0"/>
              <a:t>ngôn</a:t>
            </a:r>
            <a:r>
              <a:rPr lang="en-US" dirty="0" smtClean="0"/>
              <a:t> </a:t>
            </a:r>
            <a:r>
              <a:rPr lang="en-US" dirty="0" err="1" smtClean="0"/>
              <a:t>từ</a:t>
            </a:r>
            <a:r>
              <a:rPr lang="en-US" dirty="0" smtClean="0"/>
              <a:t>)</a:t>
            </a:r>
            <a:endParaRPr lang="en-US" dirty="0"/>
          </a:p>
        </p:txBody>
      </p:sp>
      <p:sp>
        <p:nvSpPr>
          <p:cNvPr id="3" name="Content Placeholder 2"/>
          <p:cNvSpPr>
            <a:spLocks noGrp="1"/>
          </p:cNvSpPr>
          <p:nvPr>
            <p:ph idx="1"/>
          </p:nvPr>
        </p:nvSpPr>
        <p:spPr/>
        <p:txBody>
          <a:bodyPr/>
          <a:lstStyle/>
          <a:p>
            <a:r>
              <a:rPr lang="en-US" dirty="0" err="1" smtClean="0"/>
              <a:t>Làm</a:t>
            </a:r>
            <a:r>
              <a:rPr lang="en-US" dirty="0" smtClean="0"/>
              <a:t> </a:t>
            </a:r>
            <a:r>
              <a:rPr lang="en-US" dirty="0" err="1" smtClean="0"/>
              <a:t>bài</a:t>
            </a:r>
            <a:r>
              <a:rPr lang="en-US" dirty="0" smtClean="0"/>
              <a:t> </a:t>
            </a:r>
            <a:r>
              <a:rPr lang="en-US" dirty="0" err="1" smtClean="0"/>
              <a:t>cá</a:t>
            </a:r>
            <a:r>
              <a:rPr lang="en-US" dirty="0" smtClean="0"/>
              <a:t> </a:t>
            </a:r>
            <a:r>
              <a:rPr lang="en-US" dirty="0" err="1" smtClean="0"/>
              <a:t>nhân</a:t>
            </a:r>
            <a:r>
              <a:rPr lang="en-US" dirty="0" smtClean="0"/>
              <a:t> 5 </a:t>
            </a:r>
            <a:r>
              <a:rPr lang="en-US" dirty="0" err="1" smtClean="0"/>
              <a:t>phút</a:t>
            </a:r>
            <a:r>
              <a:rPr lang="en-US" dirty="0" smtClean="0"/>
              <a:t> ( </a:t>
            </a:r>
            <a:r>
              <a:rPr lang="en-US" dirty="0" err="1" smtClean="0"/>
              <a:t>Câu</a:t>
            </a:r>
            <a:r>
              <a:rPr lang="en-US" dirty="0" smtClean="0"/>
              <a:t> 5 </a:t>
            </a:r>
            <a:r>
              <a:rPr lang="en-US" dirty="0" err="1" smtClean="0"/>
              <a:t>đến</a:t>
            </a:r>
            <a:r>
              <a:rPr lang="en-US" dirty="0" smtClean="0"/>
              <a:t> 14)</a:t>
            </a:r>
          </a:p>
          <a:p>
            <a:r>
              <a:rPr lang="en-US" dirty="0" err="1" smtClean="0"/>
              <a:t>Thảo</a:t>
            </a:r>
            <a:r>
              <a:rPr lang="en-US" dirty="0" smtClean="0"/>
              <a:t> </a:t>
            </a:r>
            <a:r>
              <a:rPr lang="en-US" dirty="0" err="1" smtClean="0"/>
              <a:t>luận</a:t>
            </a:r>
            <a:r>
              <a:rPr lang="en-US" dirty="0" smtClean="0"/>
              <a:t> </a:t>
            </a:r>
            <a:r>
              <a:rPr lang="en-US" dirty="0" err="1" smtClean="0"/>
              <a:t>thống</a:t>
            </a:r>
            <a:r>
              <a:rPr lang="en-US" dirty="0" smtClean="0"/>
              <a:t> </a:t>
            </a:r>
            <a:r>
              <a:rPr lang="en-US" dirty="0" err="1" smtClean="0"/>
              <a:t>nhất</a:t>
            </a:r>
            <a:r>
              <a:rPr lang="en-US" dirty="0" smtClean="0"/>
              <a:t> </a:t>
            </a:r>
            <a:r>
              <a:rPr lang="en-US" dirty="0" err="1" smtClean="0"/>
              <a:t>kết</a:t>
            </a:r>
            <a:r>
              <a:rPr lang="en-US" dirty="0" smtClean="0"/>
              <a:t> </a:t>
            </a:r>
            <a:r>
              <a:rPr lang="en-US" dirty="0" err="1" smtClean="0"/>
              <a:t>quả</a:t>
            </a:r>
            <a:r>
              <a:rPr lang="en-US" dirty="0" smtClean="0"/>
              <a:t> 3 </a:t>
            </a:r>
            <a:r>
              <a:rPr lang="en-US" dirty="0" err="1" smtClean="0"/>
              <a:t>phút</a:t>
            </a:r>
            <a:endParaRPr lang="en-US" dirty="0" smtClean="0"/>
          </a:p>
          <a:p>
            <a:r>
              <a:rPr lang="en-US" dirty="0" err="1" smtClean="0"/>
              <a:t>Báo</a:t>
            </a:r>
            <a:r>
              <a:rPr lang="en-US" dirty="0" smtClean="0"/>
              <a:t> </a:t>
            </a:r>
            <a:r>
              <a:rPr lang="en-US" dirty="0" err="1" smtClean="0"/>
              <a:t>cáo</a:t>
            </a:r>
            <a:r>
              <a:rPr lang="en-US" dirty="0" smtClean="0"/>
              <a:t> </a:t>
            </a:r>
            <a:r>
              <a:rPr lang="en-US" dirty="0" err="1" smtClean="0"/>
              <a:t>kết</a:t>
            </a:r>
            <a:r>
              <a:rPr lang="en-US" dirty="0" smtClean="0"/>
              <a:t> </a:t>
            </a:r>
            <a:r>
              <a:rPr lang="en-US" dirty="0" err="1" smtClean="0"/>
              <a:t>quả</a:t>
            </a:r>
            <a:endParaRPr lang="en-US" dirty="0" smtClean="0"/>
          </a:p>
          <a:p>
            <a:endParaRPr lang="en-US" dirty="0"/>
          </a:p>
        </p:txBody>
      </p:sp>
      <p:pic>
        <p:nvPicPr>
          <p:cNvPr id="3074" name="Picture 2" descr="C:\Users\Ngo Dang Ngu\Desktop\ảnh kngt\gt3.jpg"/>
          <p:cNvPicPr>
            <a:picLocks noChangeAspect="1" noChangeArrowheads="1"/>
          </p:cNvPicPr>
          <p:nvPr/>
        </p:nvPicPr>
        <p:blipFill>
          <a:blip r:embed="rId2"/>
          <a:srcRect/>
          <a:stretch>
            <a:fillRect/>
          </a:stretch>
        </p:blipFill>
        <p:spPr bwMode="auto">
          <a:xfrm>
            <a:off x="4419600" y="2951163"/>
            <a:ext cx="3906837" cy="3906837"/>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lstStyle/>
          <a:p>
            <a:pPr>
              <a:buNone/>
            </a:pPr>
            <a:r>
              <a:rPr lang="en-US" dirty="0" err="1"/>
              <a:t>Câu</a:t>
            </a:r>
            <a:r>
              <a:rPr lang="en-US" dirty="0"/>
              <a:t> 5. </a:t>
            </a:r>
            <a:r>
              <a:rPr lang="en-US" dirty="0" err="1"/>
              <a:t>Tiêu</a:t>
            </a:r>
            <a:r>
              <a:rPr lang="en-US" dirty="0"/>
              <a:t> </a:t>
            </a:r>
            <a:r>
              <a:rPr lang="en-US" dirty="0" err="1"/>
              <a:t>chuẩn</a:t>
            </a:r>
            <a:r>
              <a:rPr lang="en-US" dirty="0"/>
              <a:t> </a:t>
            </a:r>
            <a:r>
              <a:rPr lang="en-US" dirty="0" err="1"/>
              <a:t>cho</a:t>
            </a:r>
            <a:r>
              <a:rPr lang="en-US" dirty="0"/>
              <a:t> </a:t>
            </a:r>
            <a:r>
              <a:rPr lang="en-US" dirty="0" err="1"/>
              <a:t>môi</a:t>
            </a:r>
            <a:r>
              <a:rPr lang="en-US" dirty="0"/>
              <a:t> </a:t>
            </a:r>
            <a:r>
              <a:rPr lang="en-US" dirty="0" err="1"/>
              <a:t>trường</a:t>
            </a:r>
            <a:r>
              <a:rPr lang="en-US" dirty="0"/>
              <a:t> </a:t>
            </a:r>
            <a:r>
              <a:rPr lang="en-US" dirty="0" err="1"/>
              <a:t>giao</a:t>
            </a:r>
            <a:r>
              <a:rPr lang="en-US" dirty="0"/>
              <a:t> </a:t>
            </a:r>
            <a:r>
              <a:rPr lang="en-US" dirty="0" err="1"/>
              <a:t>tiếp</a:t>
            </a:r>
            <a:r>
              <a:rPr lang="en-US" dirty="0"/>
              <a:t> </a:t>
            </a:r>
            <a:r>
              <a:rPr lang="en-US" dirty="0" err="1"/>
              <a:t>hiệu</a:t>
            </a:r>
            <a:r>
              <a:rPr lang="en-US" dirty="0"/>
              <a:t> </a:t>
            </a:r>
            <a:r>
              <a:rPr lang="en-US" dirty="0" err="1"/>
              <a:t>quả</a:t>
            </a:r>
            <a:r>
              <a:rPr lang="en-US" dirty="0"/>
              <a:t> </a:t>
            </a:r>
            <a:r>
              <a:rPr lang="en-US" dirty="0" err="1"/>
              <a:t>cần</a:t>
            </a:r>
            <a:r>
              <a:rPr lang="en-US" dirty="0"/>
              <a:t>:</a:t>
            </a:r>
          </a:p>
          <a:p>
            <a:pPr>
              <a:buNone/>
            </a:pPr>
            <a:r>
              <a:rPr lang="en-US" dirty="0"/>
              <a:t>A. </a:t>
            </a:r>
            <a:r>
              <a:rPr lang="en-US" dirty="0" err="1"/>
              <a:t>Sạch</a:t>
            </a:r>
            <a:r>
              <a:rPr lang="en-US" dirty="0"/>
              <a:t> </a:t>
            </a:r>
            <a:r>
              <a:rPr lang="en-US" dirty="0" err="1"/>
              <a:t>sẽ</a:t>
            </a:r>
            <a:r>
              <a:rPr lang="en-US" dirty="0"/>
              <a:t>, </a:t>
            </a:r>
            <a:r>
              <a:rPr lang="en-US" dirty="0" err="1"/>
              <a:t>vô</a:t>
            </a:r>
            <a:r>
              <a:rPr lang="en-US" dirty="0"/>
              <a:t> </a:t>
            </a:r>
            <a:r>
              <a:rPr lang="en-US" dirty="0" err="1"/>
              <a:t>khuẩn</a:t>
            </a:r>
            <a:r>
              <a:rPr lang="en-US" dirty="0"/>
              <a:t> </a:t>
            </a:r>
            <a:r>
              <a:rPr lang="en-US" dirty="0" err="1"/>
              <a:t>và</a:t>
            </a:r>
            <a:r>
              <a:rPr lang="en-US" dirty="0"/>
              <a:t> </a:t>
            </a:r>
            <a:r>
              <a:rPr lang="en-US" dirty="0" err="1"/>
              <a:t>cách</a:t>
            </a:r>
            <a:r>
              <a:rPr lang="en-US" dirty="0"/>
              <a:t> </a:t>
            </a:r>
            <a:r>
              <a:rPr lang="en-US" dirty="0" err="1"/>
              <a:t>âm</a:t>
            </a:r>
            <a:endParaRPr lang="en-US" dirty="0"/>
          </a:p>
          <a:p>
            <a:pPr>
              <a:buNone/>
            </a:pPr>
            <a:r>
              <a:rPr lang="en-US" dirty="0"/>
              <a:t>B. </a:t>
            </a:r>
            <a:r>
              <a:rPr lang="en-US" dirty="0" err="1"/>
              <a:t>Đèn</a:t>
            </a:r>
            <a:r>
              <a:rPr lang="en-US" dirty="0"/>
              <a:t> </a:t>
            </a:r>
            <a:r>
              <a:rPr lang="en-US" dirty="0" err="1" smtClean="0"/>
              <a:t>sáng</a:t>
            </a:r>
            <a:r>
              <a:rPr lang="en-US" dirty="0" smtClean="0"/>
              <a:t>, </a:t>
            </a:r>
            <a:r>
              <a:rPr lang="en-US" dirty="0" err="1"/>
              <a:t>cửa</a:t>
            </a:r>
            <a:r>
              <a:rPr lang="en-US" dirty="0"/>
              <a:t> </a:t>
            </a:r>
            <a:r>
              <a:rPr lang="en-US" dirty="0" err="1"/>
              <a:t>đóng</a:t>
            </a:r>
            <a:r>
              <a:rPr lang="en-US" dirty="0"/>
              <a:t> </a:t>
            </a:r>
            <a:r>
              <a:rPr lang="en-US" dirty="0" err="1"/>
              <a:t>kín</a:t>
            </a:r>
            <a:r>
              <a:rPr lang="en-US" dirty="0"/>
              <a:t> </a:t>
            </a:r>
            <a:r>
              <a:rPr lang="en-US" dirty="0" err="1"/>
              <a:t>và</a:t>
            </a:r>
            <a:r>
              <a:rPr lang="en-US" dirty="0"/>
              <a:t> </a:t>
            </a:r>
            <a:r>
              <a:rPr lang="en-US" dirty="0" err="1"/>
              <a:t>cách</a:t>
            </a:r>
            <a:r>
              <a:rPr lang="en-US" dirty="0"/>
              <a:t> </a:t>
            </a:r>
            <a:r>
              <a:rPr lang="en-US" dirty="0" err="1" smtClean="0"/>
              <a:t>âm</a:t>
            </a:r>
            <a:r>
              <a:rPr lang="en-US" dirty="0" smtClean="0"/>
              <a:t>.</a:t>
            </a:r>
            <a:endParaRPr lang="en-US" dirty="0"/>
          </a:p>
          <a:p>
            <a:pPr>
              <a:buNone/>
            </a:pPr>
            <a:r>
              <a:rPr lang="en-US" dirty="0"/>
              <a:t>C. </a:t>
            </a:r>
            <a:r>
              <a:rPr lang="en-US" dirty="0" err="1"/>
              <a:t>Sạch</a:t>
            </a:r>
            <a:r>
              <a:rPr lang="en-US" dirty="0"/>
              <a:t> </a:t>
            </a:r>
            <a:r>
              <a:rPr lang="en-US" dirty="0" err="1"/>
              <a:t>sẽ</a:t>
            </a:r>
            <a:r>
              <a:rPr lang="en-US" dirty="0"/>
              <a:t>, </a:t>
            </a:r>
            <a:r>
              <a:rPr lang="en-US" dirty="0" err="1"/>
              <a:t>đèn</a:t>
            </a:r>
            <a:r>
              <a:rPr lang="en-US" dirty="0"/>
              <a:t> </a:t>
            </a:r>
            <a:r>
              <a:rPr lang="en-US" dirty="0" err="1"/>
              <a:t>sáng</a:t>
            </a:r>
            <a:r>
              <a:rPr lang="en-US" dirty="0"/>
              <a:t> </a:t>
            </a:r>
            <a:r>
              <a:rPr lang="en-US" dirty="0" err="1"/>
              <a:t>và</a:t>
            </a:r>
            <a:r>
              <a:rPr lang="en-US" dirty="0"/>
              <a:t> </a:t>
            </a:r>
            <a:r>
              <a:rPr lang="en-US" dirty="0" err="1"/>
              <a:t>cửa</a:t>
            </a:r>
            <a:r>
              <a:rPr lang="en-US" dirty="0"/>
              <a:t> </a:t>
            </a:r>
            <a:r>
              <a:rPr lang="en-US" dirty="0" err="1"/>
              <a:t>đóng</a:t>
            </a:r>
            <a:r>
              <a:rPr lang="en-US" dirty="0"/>
              <a:t> </a:t>
            </a:r>
            <a:r>
              <a:rPr lang="en-US" dirty="0" err="1"/>
              <a:t>kín</a:t>
            </a:r>
            <a:endParaRPr lang="en-US" dirty="0"/>
          </a:p>
          <a:p>
            <a:pPr>
              <a:buNone/>
            </a:pPr>
            <a:r>
              <a:rPr lang="en-US" dirty="0"/>
              <a:t>D. </a:t>
            </a:r>
            <a:r>
              <a:rPr lang="en-US" dirty="0" err="1"/>
              <a:t>Vô</a:t>
            </a:r>
            <a:r>
              <a:rPr lang="en-US" dirty="0"/>
              <a:t> </a:t>
            </a:r>
            <a:r>
              <a:rPr lang="en-US" dirty="0" err="1"/>
              <a:t>khuẩn</a:t>
            </a:r>
            <a:r>
              <a:rPr lang="en-US" dirty="0"/>
              <a:t>, </a:t>
            </a:r>
            <a:r>
              <a:rPr lang="en-US" dirty="0" err="1"/>
              <a:t>đèn</a:t>
            </a:r>
            <a:r>
              <a:rPr lang="en-US" dirty="0"/>
              <a:t> </a:t>
            </a:r>
            <a:r>
              <a:rPr lang="en-US" dirty="0" err="1"/>
              <a:t>sáng</a:t>
            </a:r>
            <a:r>
              <a:rPr lang="en-US" dirty="0"/>
              <a:t> </a:t>
            </a:r>
            <a:r>
              <a:rPr lang="en-US" dirty="0" err="1"/>
              <a:t>và</a:t>
            </a:r>
            <a:r>
              <a:rPr lang="en-US" dirty="0"/>
              <a:t> </a:t>
            </a:r>
            <a:r>
              <a:rPr lang="en-US" dirty="0" err="1"/>
              <a:t>cách</a:t>
            </a:r>
            <a:r>
              <a:rPr lang="en-US" dirty="0"/>
              <a:t> </a:t>
            </a:r>
            <a:r>
              <a:rPr lang="en-US" dirty="0" err="1"/>
              <a:t>âm</a:t>
            </a:r>
            <a:endParaRPr lang="en-US" dirty="0"/>
          </a:p>
          <a:p>
            <a:endParaRPr lang="en-US" dirty="0" smtClean="0"/>
          </a:p>
          <a:p>
            <a:endParaRPr lang="en-US" dirty="0"/>
          </a:p>
        </p:txBody>
      </p:sp>
      <p:sp>
        <p:nvSpPr>
          <p:cNvPr id="6" name="Action Button: Forward or Next 5">
            <a:hlinkClick r:id="" action="ppaction://hlinkshowjump?jump=nextslide" highlightClick="1"/>
          </p:cNvPr>
          <p:cNvSpPr/>
          <p:nvPr/>
        </p:nvSpPr>
        <p:spPr>
          <a:xfrm>
            <a:off x="6553200" y="3962400"/>
            <a:ext cx="1066800" cy="12192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i="1" dirty="0" err="1"/>
              <a:t>Môi</a:t>
            </a:r>
            <a:r>
              <a:rPr lang="en-US" b="1" i="1" dirty="0"/>
              <a:t> </a:t>
            </a:r>
            <a:r>
              <a:rPr lang="en-US" b="1" i="1" dirty="0" err="1"/>
              <a:t>trường</a:t>
            </a:r>
            <a:r>
              <a:rPr lang="en-US" b="1" i="1" dirty="0"/>
              <a:t> </a:t>
            </a:r>
            <a:r>
              <a:rPr lang="en-US" b="1" i="1" dirty="0" err="1"/>
              <a:t>giao</a:t>
            </a:r>
            <a:r>
              <a:rPr lang="en-US" b="1" i="1" dirty="0"/>
              <a:t> </a:t>
            </a:r>
            <a:r>
              <a:rPr lang="en-US" b="1" i="1" dirty="0" err="1"/>
              <a:t>tiếp</a:t>
            </a:r>
            <a:endParaRPr lang="en-US" dirty="0"/>
          </a:p>
        </p:txBody>
      </p:sp>
      <p:sp>
        <p:nvSpPr>
          <p:cNvPr id="3" name="Content Placeholder 2"/>
          <p:cNvSpPr>
            <a:spLocks noGrp="1"/>
          </p:cNvSpPr>
          <p:nvPr>
            <p:ph idx="1"/>
          </p:nvPr>
        </p:nvSpPr>
        <p:spPr>
          <a:xfrm>
            <a:off x="0" y="1066800"/>
            <a:ext cx="8686800" cy="5791200"/>
          </a:xfrm>
        </p:spPr>
        <p:txBody>
          <a:bodyPr/>
          <a:lstStyle/>
          <a:p>
            <a:r>
              <a:rPr lang="en-US" dirty="0" err="1"/>
              <a:t>Địa</a:t>
            </a:r>
            <a:r>
              <a:rPr lang="en-US" dirty="0"/>
              <a:t> </a:t>
            </a:r>
            <a:r>
              <a:rPr lang="en-US" dirty="0" err="1"/>
              <a:t>điểm</a:t>
            </a:r>
            <a:r>
              <a:rPr lang="en-US" dirty="0"/>
              <a:t>: </a:t>
            </a:r>
            <a:r>
              <a:rPr lang="en-US" dirty="0" err="1"/>
              <a:t>thường</a:t>
            </a:r>
            <a:r>
              <a:rPr lang="en-US" dirty="0"/>
              <a:t> </a:t>
            </a:r>
            <a:r>
              <a:rPr lang="en-US" dirty="0" err="1"/>
              <a:t>là</a:t>
            </a:r>
            <a:r>
              <a:rPr lang="en-US" dirty="0"/>
              <a:t> </a:t>
            </a:r>
            <a:r>
              <a:rPr lang="en-US" dirty="0" err="1"/>
              <a:t>phòng</a:t>
            </a:r>
            <a:r>
              <a:rPr lang="en-US" dirty="0"/>
              <a:t> </a:t>
            </a:r>
            <a:r>
              <a:rPr lang="en-US" dirty="0" err="1"/>
              <a:t>bác</a:t>
            </a:r>
            <a:r>
              <a:rPr lang="en-US" dirty="0"/>
              <a:t> </a:t>
            </a:r>
            <a:r>
              <a:rPr lang="en-US" dirty="0" err="1"/>
              <a:t>sĩ</a:t>
            </a:r>
            <a:r>
              <a:rPr lang="en-US" dirty="0"/>
              <a:t>, </a:t>
            </a:r>
            <a:r>
              <a:rPr lang="en-US" dirty="0" err="1"/>
              <a:t>phòng</a:t>
            </a:r>
            <a:r>
              <a:rPr lang="en-US" dirty="0"/>
              <a:t> </a:t>
            </a:r>
            <a:r>
              <a:rPr lang="en-US" dirty="0" err="1"/>
              <a:t>khám</a:t>
            </a:r>
            <a:r>
              <a:rPr lang="en-US" dirty="0"/>
              <a:t> </a:t>
            </a:r>
            <a:r>
              <a:rPr lang="en-US" dirty="0" err="1"/>
              <a:t>hoặc</a:t>
            </a:r>
            <a:r>
              <a:rPr lang="en-US" dirty="0"/>
              <a:t> </a:t>
            </a:r>
            <a:r>
              <a:rPr lang="en-US" dirty="0" err="1"/>
              <a:t>phòng</a:t>
            </a:r>
            <a:r>
              <a:rPr lang="en-US" dirty="0"/>
              <a:t> </a:t>
            </a:r>
            <a:r>
              <a:rPr lang="en-US" dirty="0" err="1"/>
              <a:t>bệnh</a:t>
            </a:r>
            <a:r>
              <a:rPr lang="en-US" dirty="0"/>
              <a:t>, </a:t>
            </a:r>
            <a:r>
              <a:rPr lang="en-US" dirty="0" err="1"/>
              <a:t>thủ</a:t>
            </a:r>
            <a:r>
              <a:rPr lang="en-US" dirty="0"/>
              <a:t> </a:t>
            </a:r>
            <a:r>
              <a:rPr lang="en-US" dirty="0" err="1"/>
              <a:t>thuật</a:t>
            </a:r>
            <a:r>
              <a:rPr lang="en-US" dirty="0"/>
              <a:t>,..</a:t>
            </a:r>
          </a:p>
          <a:p>
            <a:r>
              <a:rPr lang="en-US" dirty="0" err="1"/>
              <a:t>Phòng</a:t>
            </a:r>
            <a:r>
              <a:rPr lang="en-US" dirty="0"/>
              <a:t> </a:t>
            </a:r>
            <a:r>
              <a:rPr lang="en-US" dirty="0" err="1"/>
              <a:t>giao</a:t>
            </a:r>
            <a:r>
              <a:rPr lang="en-US" dirty="0"/>
              <a:t> </a:t>
            </a:r>
            <a:r>
              <a:rPr lang="en-US" dirty="0" err="1"/>
              <a:t>tiếp</a:t>
            </a:r>
            <a:r>
              <a:rPr lang="en-US" dirty="0"/>
              <a:t> </a:t>
            </a:r>
            <a:r>
              <a:rPr lang="en-US" dirty="0" err="1"/>
              <a:t>phải</a:t>
            </a:r>
            <a:r>
              <a:rPr lang="en-US" dirty="0"/>
              <a:t> </a:t>
            </a:r>
            <a:r>
              <a:rPr lang="en-US" dirty="0" err="1"/>
              <a:t>được</a:t>
            </a:r>
            <a:r>
              <a:rPr lang="en-US" dirty="0"/>
              <a:t> </a:t>
            </a:r>
            <a:r>
              <a:rPr lang="en-US" dirty="0" err="1"/>
              <a:t>trang</a:t>
            </a:r>
            <a:r>
              <a:rPr lang="en-US" dirty="0"/>
              <a:t> </a:t>
            </a:r>
            <a:r>
              <a:rPr lang="en-US" dirty="0" err="1"/>
              <a:t>bị</a:t>
            </a:r>
            <a:r>
              <a:rPr lang="en-US" dirty="0"/>
              <a:t> </a:t>
            </a:r>
            <a:r>
              <a:rPr lang="en-US" dirty="0" err="1"/>
              <a:t>đầy</a:t>
            </a:r>
            <a:r>
              <a:rPr lang="en-US" dirty="0"/>
              <a:t> </a:t>
            </a:r>
            <a:r>
              <a:rPr lang="en-US" dirty="0" err="1"/>
              <a:t>đủ</a:t>
            </a:r>
            <a:r>
              <a:rPr lang="en-US" dirty="0"/>
              <a:t> </a:t>
            </a:r>
            <a:r>
              <a:rPr lang="en-US" dirty="0" err="1"/>
              <a:t>về</a:t>
            </a:r>
            <a:r>
              <a:rPr lang="en-US" dirty="0"/>
              <a:t> </a:t>
            </a:r>
            <a:r>
              <a:rPr lang="en-US" dirty="0" err="1"/>
              <a:t>chuyên</a:t>
            </a:r>
            <a:r>
              <a:rPr lang="en-US" dirty="0"/>
              <a:t> </a:t>
            </a:r>
            <a:r>
              <a:rPr lang="en-US" dirty="0" err="1"/>
              <a:t>môn</a:t>
            </a:r>
            <a:r>
              <a:rPr lang="en-US" dirty="0"/>
              <a:t>: </a:t>
            </a:r>
            <a:r>
              <a:rPr lang="en-US" dirty="0" err="1"/>
              <a:t>bàn</a:t>
            </a:r>
            <a:r>
              <a:rPr lang="en-US" dirty="0"/>
              <a:t> </a:t>
            </a:r>
            <a:r>
              <a:rPr lang="en-US" dirty="0" err="1"/>
              <a:t>làm</a:t>
            </a:r>
            <a:r>
              <a:rPr lang="en-US" dirty="0"/>
              <a:t> </a:t>
            </a:r>
            <a:r>
              <a:rPr lang="en-US" dirty="0" err="1"/>
              <a:t>việc</a:t>
            </a:r>
            <a:r>
              <a:rPr lang="en-US" dirty="0"/>
              <a:t> </a:t>
            </a:r>
            <a:r>
              <a:rPr lang="en-US" dirty="0" err="1"/>
              <a:t>của</a:t>
            </a:r>
            <a:r>
              <a:rPr lang="en-US" dirty="0"/>
              <a:t> CBYT, </a:t>
            </a:r>
            <a:r>
              <a:rPr lang="en-US" dirty="0" err="1"/>
              <a:t>gường</a:t>
            </a:r>
            <a:r>
              <a:rPr lang="en-US" dirty="0"/>
              <a:t> NB, </a:t>
            </a:r>
            <a:r>
              <a:rPr lang="en-US" dirty="0" err="1"/>
              <a:t>ghế</a:t>
            </a:r>
            <a:r>
              <a:rPr lang="en-US" dirty="0"/>
              <a:t> </a:t>
            </a:r>
            <a:r>
              <a:rPr lang="en-US" dirty="0" err="1"/>
              <a:t>ngồi</a:t>
            </a:r>
            <a:r>
              <a:rPr lang="en-US" dirty="0"/>
              <a:t>, </a:t>
            </a:r>
            <a:r>
              <a:rPr lang="en-US" dirty="0" err="1"/>
              <a:t>xe</a:t>
            </a:r>
            <a:r>
              <a:rPr lang="en-US" dirty="0"/>
              <a:t> </a:t>
            </a:r>
            <a:r>
              <a:rPr lang="en-US" dirty="0" err="1"/>
              <a:t>dụng</a:t>
            </a:r>
            <a:r>
              <a:rPr lang="en-US" dirty="0"/>
              <a:t> </a:t>
            </a:r>
            <a:r>
              <a:rPr lang="en-US" dirty="0" err="1"/>
              <a:t>cụ</a:t>
            </a:r>
            <a:r>
              <a:rPr lang="en-US" dirty="0"/>
              <a:t>, </a:t>
            </a:r>
            <a:r>
              <a:rPr lang="en-US" dirty="0" err="1"/>
              <a:t>tủ</a:t>
            </a:r>
            <a:r>
              <a:rPr lang="en-US" dirty="0"/>
              <a:t> </a:t>
            </a:r>
            <a:r>
              <a:rPr lang="en-US" dirty="0" err="1"/>
              <a:t>thuốc</a:t>
            </a:r>
            <a:r>
              <a:rPr lang="en-US" dirty="0"/>
              <a:t>, </a:t>
            </a:r>
            <a:r>
              <a:rPr lang="en-US" dirty="0" err="1"/>
              <a:t>bồn</a:t>
            </a:r>
            <a:r>
              <a:rPr lang="en-US" dirty="0"/>
              <a:t> </a:t>
            </a:r>
            <a:r>
              <a:rPr lang="en-US" dirty="0" err="1"/>
              <a:t>rửa</a:t>
            </a:r>
            <a:r>
              <a:rPr lang="en-US" dirty="0"/>
              <a:t> </a:t>
            </a:r>
            <a:r>
              <a:rPr lang="en-US" dirty="0" err="1"/>
              <a:t>tay</a:t>
            </a:r>
            <a:r>
              <a:rPr lang="en-US" dirty="0"/>
              <a:t>,…</a:t>
            </a:r>
          </a:p>
          <a:p>
            <a:pPr lvl="1"/>
            <a:r>
              <a:rPr lang="en-US" dirty="0" err="1" smtClean="0"/>
              <a:t>Đèn</a:t>
            </a:r>
            <a:r>
              <a:rPr lang="en-US" dirty="0" smtClean="0"/>
              <a:t> </a:t>
            </a:r>
            <a:r>
              <a:rPr lang="en-US" dirty="0" err="1"/>
              <a:t>sáng</a:t>
            </a:r>
            <a:r>
              <a:rPr lang="en-US" dirty="0"/>
              <a:t>, </a:t>
            </a:r>
            <a:r>
              <a:rPr lang="en-US" dirty="0" err="1"/>
              <a:t>cửa</a:t>
            </a:r>
            <a:r>
              <a:rPr lang="en-US" dirty="0"/>
              <a:t> </a:t>
            </a:r>
            <a:r>
              <a:rPr lang="en-US" dirty="0" err="1"/>
              <a:t>đóng</a:t>
            </a:r>
            <a:r>
              <a:rPr lang="en-US" dirty="0"/>
              <a:t> </a:t>
            </a:r>
            <a:r>
              <a:rPr lang="en-US" dirty="0" err="1"/>
              <a:t>kín</a:t>
            </a:r>
            <a:r>
              <a:rPr lang="en-US" dirty="0"/>
              <a:t>,</a:t>
            </a:r>
          </a:p>
          <a:p>
            <a:pPr lvl="1"/>
            <a:r>
              <a:rPr lang="en-US" dirty="0" err="1" smtClean="0"/>
              <a:t>Phòng</a:t>
            </a:r>
            <a:r>
              <a:rPr lang="en-US" dirty="0" smtClean="0"/>
              <a:t> </a:t>
            </a:r>
            <a:r>
              <a:rPr lang="en-US" dirty="0" err="1"/>
              <a:t>cần</a:t>
            </a:r>
            <a:r>
              <a:rPr lang="en-US" dirty="0"/>
              <a:t> </a:t>
            </a:r>
            <a:r>
              <a:rPr lang="en-US" dirty="0" err="1"/>
              <a:t>được</a:t>
            </a:r>
            <a:r>
              <a:rPr lang="en-US" dirty="0"/>
              <a:t> </a:t>
            </a:r>
            <a:r>
              <a:rPr lang="en-US" dirty="0" err="1"/>
              <a:t>cách</a:t>
            </a:r>
            <a:r>
              <a:rPr lang="en-US" dirty="0"/>
              <a:t> </a:t>
            </a:r>
            <a:r>
              <a:rPr lang="en-US" dirty="0" err="1"/>
              <a:t>âm</a:t>
            </a:r>
            <a:r>
              <a:rPr lang="en-US" dirty="0"/>
              <a:t> </a:t>
            </a:r>
            <a:r>
              <a:rPr lang="en-US" dirty="0" err="1"/>
              <a:t>để</a:t>
            </a:r>
            <a:r>
              <a:rPr lang="en-US" dirty="0"/>
              <a:t> </a:t>
            </a:r>
            <a:r>
              <a:rPr lang="en-US" dirty="0" err="1"/>
              <a:t>tránh</a:t>
            </a:r>
            <a:r>
              <a:rPr lang="en-US" dirty="0"/>
              <a:t> </a:t>
            </a:r>
            <a:r>
              <a:rPr lang="en-US" dirty="0" err="1"/>
              <a:t>tiếng</a:t>
            </a:r>
            <a:r>
              <a:rPr lang="en-US" dirty="0"/>
              <a:t> </a:t>
            </a:r>
            <a:r>
              <a:rPr lang="en-US" dirty="0" err="1"/>
              <a:t>ồn</a:t>
            </a:r>
            <a:r>
              <a:rPr lang="en-US" dirty="0"/>
              <a:t>.</a:t>
            </a:r>
          </a:p>
          <a:p>
            <a:endParaRPr lang="en-US" dirty="0"/>
          </a:p>
        </p:txBody>
      </p:sp>
      <p:pic>
        <p:nvPicPr>
          <p:cNvPr id="2050" name="Picture 2" descr="C:\Users\Ngo Dang Ngu\Desktop\ảnh kngt\bv5.jpg"/>
          <p:cNvPicPr>
            <a:picLocks noChangeAspect="1" noChangeArrowheads="1"/>
          </p:cNvPicPr>
          <p:nvPr/>
        </p:nvPicPr>
        <p:blipFill>
          <a:blip r:embed="rId2"/>
          <a:srcRect/>
          <a:stretch>
            <a:fillRect/>
          </a:stretch>
        </p:blipFill>
        <p:spPr bwMode="auto">
          <a:xfrm>
            <a:off x="5181600" y="4709265"/>
            <a:ext cx="3228975" cy="2148736"/>
          </a:xfrm>
          <a:prstGeom prst="rect">
            <a:avLst/>
          </a:prstGeom>
          <a:noFill/>
        </p:spPr>
      </p:pic>
      <p:pic>
        <p:nvPicPr>
          <p:cNvPr id="2051" name="Picture 3" descr="C:\Users\Ngo Dang Ngu\Desktop\ảnh kngt\dd3.jpg"/>
          <p:cNvPicPr>
            <a:picLocks noChangeAspect="1" noChangeArrowheads="1"/>
          </p:cNvPicPr>
          <p:nvPr/>
        </p:nvPicPr>
        <p:blipFill>
          <a:blip r:embed="rId3"/>
          <a:srcRect/>
          <a:stretch>
            <a:fillRect/>
          </a:stretch>
        </p:blipFill>
        <p:spPr bwMode="auto">
          <a:xfrm>
            <a:off x="1295400" y="4689095"/>
            <a:ext cx="2895600" cy="2168905"/>
          </a:xfrm>
          <a:prstGeom prst="rect">
            <a:avLst/>
          </a:prstGeom>
          <a:noFill/>
        </p:spPr>
      </p:pic>
      <p:sp>
        <p:nvSpPr>
          <p:cNvPr id="7" name="Action Button: Back or Previous 6">
            <a:hlinkClick r:id="" action="ppaction://hlinkshowjump?jump=previousslide" highlightClick="1"/>
          </p:cNvPr>
          <p:cNvSpPr/>
          <p:nvPr/>
        </p:nvSpPr>
        <p:spPr>
          <a:xfrm>
            <a:off x="7848600" y="457200"/>
            <a:ext cx="685800" cy="5334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smtClean="0"/>
              <a:t>CHƯƠNG TRÌNH MÔN HỌC:</a:t>
            </a:r>
            <a:br>
              <a:rPr lang="en-US" sz="2800" smtClean="0"/>
            </a:br>
            <a:r>
              <a:rPr lang="en-US" sz="2800" b="1"/>
              <a:t>TÂM LÝ </a:t>
            </a:r>
            <a:r>
              <a:rPr lang="vi-VN" sz="2800" b="1"/>
              <a:t>- GIAO TIẾP - GIÁO DỤC SỨC KHỎE </a:t>
            </a:r>
            <a:r>
              <a:rPr lang="en-US" sz="2800"/>
              <a:t/>
            </a:r>
            <a:br>
              <a:rPr lang="en-US" sz="2800"/>
            </a:br>
            <a:r>
              <a:rPr lang="en-US" sz="2800" b="1"/>
              <a:t>TRONG THỰC HÀNH ĐIỀU DƯỠNG</a:t>
            </a:r>
            <a:endParaRPr lang="en-US" sz="280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87736561"/>
              </p:ext>
            </p:extLst>
          </p:nvPr>
        </p:nvGraphicFramePr>
        <p:xfrm>
          <a:off x="533400" y="1600200"/>
          <a:ext cx="8153400" cy="5065210"/>
        </p:xfrm>
        <a:graphic>
          <a:graphicData uri="http://schemas.openxmlformats.org/drawingml/2006/table">
            <a:tbl>
              <a:tblPr firstRow="1" firstCol="1" bandRow="1" bandCol="1">
                <a:tableStyleId>{5C22544A-7EE6-4342-B048-85BDC9FD1C3A}</a:tableStyleId>
              </a:tblPr>
              <a:tblGrid>
                <a:gridCol w="673050"/>
                <a:gridCol w="4449253"/>
                <a:gridCol w="1122804"/>
                <a:gridCol w="1122804"/>
                <a:gridCol w="785489"/>
              </a:tblGrid>
              <a:tr h="668450">
                <a:tc rowSpan="2">
                  <a:txBody>
                    <a:bodyPr/>
                    <a:lstStyle/>
                    <a:p>
                      <a:pPr algn="ctr">
                        <a:lnSpc>
                          <a:spcPct val="115000"/>
                        </a:lnSpc>
                        <a:spcAft>
                          <a:spcPts val="0"/>
                        </a:spcAft>
                      </a:pPr>
                      <a:r>
                        <a:rPr lang="en-US" sz="2800">
                          <a:effectLst/>
                        </a:rPr>
                        <a:t>TT</a:t>
                      </a:r>
                      <a:endParaRPr lang="en-US" sz="2400">
                        <a:effectLst/>
                        <a:latin typeface="Times New Roman"/>
                        <a:ea typeface="Times New Roman"/>
                      </a:endParaRPr>
                    </a:p>
                  </a:txBody>
                  <a:tcPr marL="68580" marR="68580" marT="0" marB="0" anchor="ctr"/>
                </a:tc>
                <a:tc rowSpan="2">
                  <a:txBody>
                    <a:bodyPr/>
                    <a:lstStyle/>
                    <a:p>
                      <a:pPr algn="ctr">
                        <a:lnSpc>
                          <a:spcPct val="115000"/>
                        </a:lnSpc>
                        <a:spcAft>
                          <a:spcPts val="0"/>
                        </a:spcAft>
                      </a:pPr>
                      <a:r>
                        <a:rPr lang="en-US" sz="2800">
                          <a:effectLst/>
                        </a:rPr>
                        <a:t>Tên chương/bài</a:t>
                      </a:r>
                      <a:endParaRPr lang="en-US" sz="2400">
                        <a:effectLst/>
                        <a:latin typeface="Times New Roman"/>
                        <a:ea typeface="Times New Roman"/>
                      </a:endParaRPr>
                    </a:p>
                  </a:txBody>
                  <a:tcPr marL="68580" marR="68580" marT="0" marB="0" anchor="ctr"/>
                </a:tc>
                <a:tc gridSpan="3">
                  <a:txBody>
                    <a:bodyPr/>
                    <a:lstStyle/>
                    <a:p>
                      <a:pPr algn="ctr">
                        <a:lnSpc>
                          <a:spcPct val="115000"/>
                        </a:lnSpc>
                        <a:spcAft>
                          <a:spcPts val="0"/>
                        </a:spcAft>
                      </a:pPr>
                      <a:r>
                        <a:rPr lang="en-US" sz="2800">
                          <a:effectLst/>
                        </a:rPr>
                        <a:t>Thời gian (giờ)</a:t>
                      </a:r>
                      <a:endParaRPr lang="en-US" sz="2400">
                        <a:effectLst/>
                        <a:latin typeface="Times New Roman"/>
                        <a:ea typeface="Times New Roman"/>
                      </a:endParaRPr>
                    </a:p>
                  </a:txBody>
                  <a:tcPr marL="68580" marR="68580" marT="0" marB="0" anchor="ctr"/>
                </a:tc>
                <a:tc hMerge="1">
                  <a:txBody>
                    <a:bodyPr/>
                    <a:lstStyle/>
                    <a:p>
                      <a:endParaRPr lang="en-US"/>
                    </a:p>
                  </a:txBody>
                  <a:tcPr/>
                </a:tc>
                <a:tc hMerge="1">
                  <a:txBody>
                    <a:bodyPr/>
                    <a:lstStyle/>
                    <a:p>
                      <a:endParaRPr lang="en-US"/>
                    </a:p>
                  </a:txBody>
                  <a:tcPr/>
                </a:tc>
              </a:tr>
              <a:tr h="1382150">
                <a:tc vMerge="1">
                  <a:txBody>
                    <a:bodyPr/>
                    <a:lstStyle/>
                    <a:p>
                      <a:endParaRPr lang="en-US"/>
                    </a:p>
                  </a:txBody>
                  <a:tcPr/>
                </a:tc>
                <a:tc vMerge="1">
                  <a:txBody>
                    <a:bodyPr/>
                    <a:lstStyle/>
                    <a:p>
                      <a:endParaRPr lang="en-US"/>
                    </a:p>
                  </a:txBody>
                  <a:tcPr/>
                </a:tc>
                <a:tc>
                  <a:txBody>
                    <a:bodyPr/>
                    <a:lstStyle/>
                    <a:p>
                      <a:pPr algn="ctr">
                        <a:lnSpc>
                          <a:spcPct val="115000"/>
                        </a:lnSpc>
                        <a:spcAft>
                          <a:spcPts val="0"/>
                        </a:spcAft>
                      </a:pPr>
                      <a:r>
                        <a:rPr lang="en-US" sz="2800">
                          <a:effectLst/>
                        </a:rPr>
                        <a:t>Tổng số</a:t>
                      </a:r>
                      <a:endParaRPr lang="en-US" sz="2400">
                        <a:effectLst/>
                        <a:latin typeface="Times New Roman"/>
                        <a:ea typeface="Times New Roman"/>
                      </a:endParaRPr>
                    </a:p>
                  </a:txBody>
                  <a:tcPr marL="68580" marR="68580" marT="0" marB="0" anchor="ctr"/>
                </a:tc>
                <a:tc>
                  <a:txBody>
                    <a:bodyPr/>
                    <a:lstStyle/>
                    <a:p>
                      <a:pPr algn="ctr">
                        <a:lnSpc>
                          <a:spcPct val="115000"/>
                        </a:lnSpc>
                        <a:spcAft>
                          <a:spcPts val="0"/>
                        </a:spcAft>
                      </a:pPr>
                      <a:r>
                        <a:rPr lang="en-US" sz="2800">
                          <a:effectLst/>
                        </a:rPr>
                        <a:t>Lý thuyết</a:t>
                      </a:r>
                      <a:endParaRPr lang="en-US" sz="2400">
                        <a:effectLst/>
                        <a:latin typeface="Times New Roman"/>
                        <a:ea typeface="Times New Roman"/>
                      </a:endParaRPr>
                    </a:p>
                  </a:txBody>
                  <a:tcPr marL="68580" marR="68580" marT="0" marB="0" anchor="ctr"/>
                </a:tc>
                <a:tc>
                  <a:txBody>
                    <a:bodyPr/>
                    <a:lstStyle/>
                    <a:p>
                      <a:pPr algn="ctr">
                        <a:lnSpc>
                          <a:spcPct val="115000"/>
                        </a:lnSpc>
                        <a:spcAft>
                          <a:spcPts val="0"/>
                        </a:spcAft>
                      </a:pPr>
                      <a:r>
                        <a:rPr lang="en-US" sz="2800">
                          <a:effectLst/>
                        </a:rPr>
                        <a:t>TH tại BV</a:t>
                      </a:r>
                      <a:endParaRPr lang="en-US" sz="2400">
                        <a:effectLst/>
                        <a:latin typeface="Times New Roman"/>
                        <a:ea typeface="Times New Roman"/>
                      </a:endParaRPr>
                    </a:p>
                  </a:txBody>
                  <a:tcPr marL="68580" marR="68580" marT="0" marB="0" anchor="ctr"/>
                </a:tc>
              </a:tr>
              <a:tr h="668450">
                <a:tc>
                  <a:txBody>
                    <a:bodyPr/>
                    <a:lstStyle/>
                    <a:p>
                      <a:pPr algn="ctr">
                        <a:lnSpc>
                          <a:spcPct val="115000"/>
                        </a:lnSpc>
                        <a:spcAft>
                          <a:spcPts val="0"/>
                        </a:spcAft>
                      </a:pPr>
                      <a:r>
                        <a:rPr lang="en-US" sz="2800">
                          <a:effectLst/>
                        </a:rPr>
                        <a:t>1</a:t>
                      </a:r>
                      <a:endParaRPr lang="en-US" sz="2400">
                        <a:effectLst/>
                        <a:latin typeface="Times New Roman"/>
                        <a:ea typeface="Times New Roman"/>
                      </a:endParaRPr>
                    </a:p>
                  </a:txBody>
                  <a:tcPr marL="68580" marR="68580" marT="0" marB="0"/>
                </a:tc>
                <a:tc>
                  <a:txBody>
                    <a:bodyPr/>
                    <a:lstStyle/>
                    <a:p>
                      <a:pPr>
                        <a:lnSpc>
                          <a:spcPct val="115000"/>
                        </a:lnSpc>
                        <a:spcAft>
                          <a:spcPts val="0"/>
                        </a:spcAft>
                      </a:pPr>
                      <a:r>
                        <a:rPr lang="en-US" sz="2800">
                          <a:effectLst/>
                        </a:rPr>
                        <a:t>Đại cương tâm lý – Tâm lý người bệnh</a:t>
                      </a:r>
                      <a:endParaRPr lang="en-US" sz="2400">
                        <a:effectLst/>
                        <a:latin typeface="Times New Roman"/>
                        <a:ea typeface="Times New Roman"/>
                      </a:endParaRPr>
                    </a:p>
                  </a:txBody>
                  <a:tcPr marL="68580" marR="68580" marT="0" marB="0"/>
                </a:tc>
                <a:tc>
                  <a:txBody>
                    <a:bodyPr/>
                    <a:lstStyle/>
                    <a:p>
                      <a:pPr algn="ctr">
                        <a:lnSpc>
                          <a:spcPct val="115000"/>
                        </a:lnSpc>
                        <a:spcAft>
                          <a:spcPts val="0"/>
                        </a:spcAft>
                      </a:pPr>
                      <a:r>
                        <a:rPr lang="en-US" sz="2800">
                          <a:effectLst/>
                        </a:rPr>
                        <a:t> </a:t>
                      </a:r>
                      <a:endParaRPr lang="en-US" sz="2400">
                        <a:effectLst/>
                        <a:latin typeface="Times New Roman"/>
                        <a:ea typeface="Times New Roman"/>
                      </a:endParaRPr>
                    </a:p>
                  </a:txBody>
                  <a:tcPr marL="68580" marR="68580" marT="0" marB="0"/>
                </a:tc>
                <a:tc>
                  <a:txBody>
                    <a:bodyPr/>
                    <a:lstStyle/>
                    <a:p>
                      <a:pPr algn="ctr">
                        <a:lnSpc>
                          <a:spcPct val="115000"/>
                        </a:lnSpc>
                        <a:spcAft>
                          <a:spcPts val="0"/>
                        </a:spcAft>
                      </a:pPr>
                      <a:r>
                        <a:rPr lang="en-US" sz="2800">
                          <a:effectLst/>
                        </a:rPr>
                        <a:t>10</a:t>
                      </a:r>
                      <a:endParaRPr lang="en-US" sz="2400">
                        <a:effectLst/>
                        <a:latin typeface="Times New Roman"/>
                        <a:ea typeface="Times New Roman"/>
                      </a:endParaRPr>
                    </a:p>
                  </a:txBody>
                  <a:tcPr marL="68580" marR="68580" marT="0" marB="0"/>
                </a:tc>
                <a:tc>
                  <a:txBody>
                    <a:bodyPr/>
                    <a:lstStyle/>
                    <a:p>
                      <a:pPr algn="ctr">
                        <a:lnSpc>
                          <a:spcPct val="115000"/>
                        </a:lnSpc>
                        <a:spcAft>
                          <a:spcPts val="0"/>
                        </a:spcAft>
                      </a:pPr>
                      <a:r>
                        <a:rPr lang="en-US" sz="2800">
                          <a:effectLst/>
                        </a:rPr>
                        <a:t> </a:t>
                      </a:r>
                      <a:endParaRPr lang="en-US" sz="2400">
                        <a:effectLst/>
                        <a:latin typeface="Times New Roman"/>
                        <a:ea typeface="Times New Roman"/>
                      </a:endParaRPr>
                    </a:p>
                  </a:txBody>
                  <a:tcPr marL="68580" marR="68580" marT="0" marB="0"/>
                </a:tc>
              </a:tr>
              <a:tr h="668450">
                <a:tc>
                  <a:txBody>
                    <a:bodyPr/>
                    <a:lstStyle/>
                    <a:p>
                      <a:pPr algn="ctr">
                        <a:lnSpc>
                          <a:spcPct val="115000"/>
                        </a:lnSpc>
                        <a:spcAft>
                          <a:spcPts val="0"/>
                        </a:spcAft>
                      </a:pPr>
                      <a:r>
                        <a:rPr lang="en-US" sz="2800">
                          <a:effectLst/>
                        </a:rPr>
                        <a:t>2</a:t>
                      </a:r>
                      <a:endParaRPr lang="en-US" sz="2400">
                        <a:effectLst/>
                        <a:latin typeface="Times New Roman"/>
                        <a:ea typeface="Times New Roman"/>
                      </a:endParaRPr>
                    </a:p>
                  </a:txBody>
                  <a:tcPr marL="68580" marR="68580" marT="0" marB="0"/>
                </a:tc>
                <a:tc>
                  <a:txBody>
                    <a:bodyPr/>
                    <a:lstStyle/>
                    <a:p>
                      <a:pPr>
                        <a:lnSpc>
                          <a:spcPct val="115000"/>
                        </a:lnSpc>
                        <a:spcAft>
                          <a:spcPts val="0"/>
                        </a:spcAft>
                      </a:pPr>
                      <a:r>
                        <a:rPr lang="en-US" sz="2800">
                          <a:effectLst/>
                        </a:rPr>
                        <a:t>Kỹ năng giao tiếp  </a:t>
                      </a:r>
                      <a:endParaRPr lang="en-US" sz="2400">
                        <a:effectLst/>
                        <a:latin typeface="Times New Roman"/>
                        <a:ea typeface="Times New Roman"/>
                      </a:endParaRPr>
                    </a:p>
                  </a:txBody>
                  <a:tcPr marL="68580" marR="68580" marT="0" marB="0"/>
                </a:tc>
                <a:tc>
                  <a:txBody>
                    <a:bodyPr/>
                    <a:lstStyle/>
                    <a:p>
                      <a:pPr algn="ctr">
                        <a:lnSpc>
                          <a:spcPct val="115000"/>
                        </a:lnSpc>
                        <a:spcAft>
                          <a:spcPts val="0"/>
                        </a:spcAft>
                      </a:pPr>
                      <a:r>
                        <a:rPr lang="en-US" sz="2800">
                          <a:effectLst/>
                        </a:rPr>
                        <a:t> </a:t>
                      </a:r>
                      <a:endParaRPr lang="en-US" sz="2400">
                        <a:effectLst/>
                        <a:latin typeface="Times New Roman"/>
                        <a:ea typeface="Times New Roman"/>
                      </a:endParaRPr>
                    </a:p>
                  </a:txBody>
                  <a:tcPr marL="68580" marR="68580" marT="0" marB="0"/>
                </a:tc>
                <a:tc>
                  <a:txBody>
                    <a:bodyPr/>
                    <a:lstStyle/>
                    <a:p>
                      <a:pPr algn="ctr">
                        <a:lnSpc>
                          <a:spcPct val="115000"/>
                        </a:lnSpc>
                        <a:spcAft>
                          <a:spcPts val="0"/>
                        </a:spcAft>
                      </a:pPr>
                      <a:r>
                        <a:rPr lang="en-US" sz="2800">
                          <a:effectLst/>
                        </a:rPr>
                        <a:t>10</a:t>
                      </a:r>
                      <a:endParaRPr lang="en-US" sz="2400">
                        <a:effectLst/>
                        <a:latin typeface="Times New Roman"/>
                        <a:ea typeface="Times New Roman"/>
                      </a:endParaRPr>
                    </a:p>
                  </a:txBody>
                  <a:tcPr marL="68580" marR="68580" marT="0" marB="0"/>
                </a:tc>
                <a:tc>
                  <a:txBody>
                    <a:bodyPr/>
                    <a:lstStyle/>
                    <a:p>
                      <a:pPr algn="ctr">
                        <a:lnSpc>
                          <a:spcPct val="115000"/>
                        </a:lnSpc>
                        <a:spcAft>
                          <a:spcPts val="0"/>
                        </a:spcAft>
                      </a:pPr>
                      <a:r>
                        <a:rPr lang="en-US" sz="2800">
                          <a:effectLst/>
                        </a:rPr>
                        <a:t> </a:t>
                      </a:r>
                      <a:endParaRPr lang="en-US" sz="2400">
                        <a:effectLst/>
                        <a:latin typeface="Times New Roman"/>
                        <a:ea typeface="Times New Roman"/>
                      </a:endParaRPr>
                    </a:p>
                  </a:txBody>
                  <a:tcPr marL="68580" marR="68580" marT="0" marB="0"/>
                </a:tc>
              </a:tr>
              <a:tr h="668450">
                <a:tc>
                  <a:txBody>
                    <a:bodyPr/>
                    <a:lstStyle/>
                    <a:p>
                      <a:pPr algn="ctr">
                        <a:lnSpc>
                          <a:spcPct val="115000"/>
                        </a:lnSpc>
                        <a:spcAft>
                          <a:spcPts val="0"/>
                        </a:spcAft>
                      </a:pPr>
                      <a:r>
                        <a:rPr lang="en-US" sz="2800">
                          <a:effectLst/>
                        </a:rPr>
                        <a:t>3</a:t>
                      </a:r>
                      <a:endParaRPr lang="en-US" sz="2400">
                        <a:effectLst/>
                        <a:latin typeface="Times New Roman"/>
                        <a:ea typeface="Times New Roman"/>
                      </a:endParaRPr>
                    </a:p>
                  </a:txBody>
                  <a:tcPr marL="68580" marR="68580" marT="0" marB="0"/>
                </a:tc>
                <a:tc>
                  <a:txBody>
                    <a:bodyPr/>
                    <a:lstStyle/>
                    <a:p>
                      <a:pPr>
                        <a:lnSpc>
                          <a:spcPct val="115000"/>
                        </a:lnSpc>
                        <a:spcAft>
                          <a:spcPts val="0"/>
                        </a:spcAft>
                      </a:pPr>
                      <a:r>
                        <a:rPr lang="en-US" sz="2800">
                          <a:effectLst/>
                        </a:rPr>
                        <a:t>Giáo dục sức khỏe</a:t>
                      </a:r>
                      <a:endParaRPr lang="en-US" sz="2400">
                        <a:effectLst/>
                        <a:latin typeface="Times New Roman"/>
                        <a:ea typeface="Times New Roman"/>
                      </a:endParaRPr>
                    </a:p>
                  </a:txBody>
                  <a:tcPr marL="68580" marR="68580" marT="0" marB="0"/>
                </a:tc>
                <a:tc>
                  <a:txBody>
                    <a:bodyPr/>
                    <a:lstStyle/>
                    <a:p>
                      <a:pPr algn="ctr">
                        <a:lnSpc>
                          <a:spcPct val="115000"/>
                        </a:lnSpc>
                        <a:spcAft>
                          <a:spcPts val="0"/>
                        </a:spcAft>
                      </a:pPr>
                      <a:r>
                        <a:rPr lang="en-US" sz="2800">
                          <a:effectLst/>
                        </a:rPr>
                        <a:t> </a:t>
                      </a:r>
                      <a:endParaRPr lang="en-US" sz="2400">
                        <a:effectLst/>
                        <a:latin typeface="Times New Roman"/>
                        <a:ea typeface="Times New Roman"/>
                      </a:endParaRPr>
                    </a:p>
                  </a:txBody>
                  <a:tcPr marL="68580" marR="68580" marT="0" marB="0"/>
                </a:tc>
                <a:tc>
                  <a:txBody>
                    <a:bodyPr/>
                    <a:lstStyle/>
                    <a:p>
                      <a:pPr algn="ctr">
                        <a:lnSpc>
                          <a:spcPct val="115000"/>
                        </a:lnSpc>
                        <a:spcAft>
                          <a:spcPts val="0"/>
                        </a:spcAft>
                      </a:pPr>
                      <a:r>
                        <a:rPr lang="en-US" sz="2800">
                          <a:effectLst/>
                        </a:rPr>
                        <a:t>10</a:t>
                      </a:r>
                      <a:endParaRPr lang="en-US" sz="2400">
                        <a:effectLst/>
                        <a:latin typeface="Times New Roman"/>
                        <a:ea typeface="Times New Roman"/>
                      </a:endParaRPr>
                    </a:p>
                  </a:txBody>
                  <a:tcPr marL="68580" marR="68580" marT="0" marB="0"/>
                </a:tc>
                <a:tc>
                  <a:txBody>
                    <a:bodyPr/>
                    <a:lstStyle/>
                    <a:p>
                      <a:pPr algn="ctr">
                        <a:lnSpc>
                          <a:spcPct val="115000"/>
                        </a:lnSpc>
                        <a:spcAft>
                          <a:spcPts val="0"/>
                        </a:spcAft>
                      </a:pPr>
                      <a:r>
                        <a:rPr lang="en-US" sz="2800">
                          <a:effectLst/>
                        </a:rPr>
                        <a:t> </a:t>
                      </a:r>
                      <a:endParaRPr lang="en-US" sz="2400">
                        <a:effectLst/>
                        <a:latin typeface="Times New Roman"/>
                        <a:ea typeface="Times New Roman"/>
                      </a:endParaRPr>
                    </a:p>
                  </a:txBody>
                  <a:tcPr marL="68580" marR="68580" marT="0" marB="0"/>
                </a:tc>
              </a:tr>
              <a:tr h="668450">
                <a:tc gridSpan="2">
                  <a:txBody>
                    <a:bodyPr/>
                    <a:lstStyle/>
                    <a:p>
                      <a:pPr algn="ctr">
                        <a:lnSpc>
                          <a:spcPct val="115000"/>
                        </a:lnSpc>
                        <a:spcAft>
                          <a:spcPts val="0"/>
                        </a:spcAft>
                      </a:pPr>
                      <a:r>
                        <a:rPr lang="en-US" sz="2800">
                          <a:effectLst/>
                        </a:rPr>
                        <a:t>Tổng</a:t>
                      </a:r>
                      <a:endParaRPr lang="en-US" sz="2400">
                        <a:effectLst/>
                        <a:latin typeface="Times New Roman"/>
                        <a:ea typeface="Times New Roman"/>
                      </a:endParaRPr>
                    </a:p>
                  </a:txBody>
                  <a:tcPr marL="68580" marR="68580" marT="0" marB="0"/>
                </a:tc>
                <a:tc hMerge="1">
                  <a:txBody>
                    <a:bodyPr/>
                    <a:lstStyle/>
                    <a:p>
                      <a:endParaRPr lang="en-US"/>
                    </a:p>
                  </a:txBody>
                  <a:tcPr/>
                </a:tc>
                <a:tc>
                  <a:txBody>
                    <a:bodyPr/>
                    <a:lstStyle/>
                    <a:p>
                      <a:pPr algn="ctr">
                        <a:lnSpc>
                          <a:spcPct val="115000"/>
                        </a:lnSpc>
                        <a:spcAft>
                          <a:spcPts val="0"/>
                        </a:spcAft>
                      </a:pPr>
                      <a:r>
                        <a:rPr lang="en-US" sz="2800">
                          <a:effectLst/>
                        </a:rPr>
                        <a:t>75</a:t>
                      </a:r>
                      <a:endParaRPr lang="en-US" sz="2400">
                        <a:effectLst/>
                        <a:latin typeface="Times New Roman"/>
                        <a:ea typeface="Times New Roman"/>
                      </a:endParaRPr>
                    </a:p>
                  </a:txBody>
                  <a:tcPr marL="68580" marR="68580" marT="0" marB="0"/>
                </a:tc>
                <a:tc>
                  <a:txBody>
                    <a:bodyPr/>
                    <a:lstStyle/>
                    <a:p>
                      <a:pPr algn="ctr">
                        <a:lnSpc>
                          <a:spcPct val="115000"/>
                        </a:lnSpc>
                        <a:spcAft>
                          <a:spcPts val="0"/>
                        </a:spcAft>
                      </a:pPr>
                      <a:r>
                        <a:rPr lang="en-US" sz="2800">
                          <a:effectLst/>
                        </a:rPr>
                        <a:t>30</a:t>
                      </a:r>
                      <a:endParaRPr lang="en-US" sz="2400">
                        <a:effectLst/>
                        <a:latin typeface="Times New Roman"/>
                        <a:ea typeface="Times New Roman"/>
                      </a:endParaRPr>
                    </a:p>
                  </a:txBody>
                  <a:tcPr marL="68580" marR="68580" marT="0" marB="0"/>
                </a:tc>
                <a:tc>
                  <a:txBody>
                    <a:bodyPr/>
                    <a:lstStyle/>
                    <a:p>
                      <a:pPr algn="ctr">
                        <a:lnSpc>
                          <a:spcPct val="115000"/>
                        </a:lnSpc>
                        <a:spcAft>
                          <a:spcPts val="0"/>
                        </a:spcAft>
                      </a:pPr>
                      <a:r>
                        <a:rPr lang="en-US" sz="2800">
                          <a:effectLst/>
                        </a:rPr>
                        <a:t>45</a:t>
                      </a:r>
                      <a:endParaRPr lang="en-US" sz="2400">
                        <a:effectLst/>
                        <a:latin typeface="Times New Roman"/>
                        <a:ea typeface="Times New Roman"/>
                      </a:endParaRPr>
                    </a:p>
                  </a:txBody>
                  <a:tcPr marL="68580" marR="68580" marT="0" marB="0"/>
                </a:tc>
              </a:tr>
            </a:tbl>
          </a:graphicData>
        </a:graphic>
      </p:graphicFrame>
      <p:sp>
        <p:nvSpPr>
          <p:cNvPr id="5" name="Rectangle 1"/>
          <p:cNvSpPr>
            <a:spLocks noChangeArrowheads="1"/>
          </p:cNvSpPr>
          <p:nvPr/>
        </p:nvSpPr>
        <p:spPr bwMode="auto">
          <a:xfrm>
            <a:off x="1522413" y="28813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764613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r>
              <a:rPr lang="en-US" dirty="0" err="1" smtClean="0"/>
              <a:t>Câu</a:t>
            </a:r>
            <a:r>
              <a:rPr lang="en-US" dirty="0" smtClean="0"/>
              <a:t> </a:t>
            </a:r>
            <a:r>
              <a:rPr lang="en-US" dirty="0"/>
              <a:t>6. </a:t>
            </a:r>
            <a:r>
              <a:rPr lang="en-US" dirty="0" err="1"/>
              <a:t>Trong</a:t>
            </a:r>
            <a:r>
              <a:rPr lang="en-US" dirty="0"/>
              <a:t> </a:t>
            </a:r>
            <a:r>
              <a:rPr lang="en-US" dirty="0" err="1"/>
              <a:t>giao</a:t>
            </a:r>
            <a:r>
              <a:rPr lang="en-US" dirty="0"/>
              <a:t> </a:t>
            </a:r>
            <a:r>
              <a:rPr lang="en-US" dirty="0" err="1"/>
              <a:t>tiếp</a:t>
            </a:r>
            <a:r>
              <a:rPr lang="en-US" dirty="0"/>
              <a:t> </a:t>
            </a:r>
            <a:r>
              <a:rPr lang="en-US" dirty="0" err="1"/>
              <a:t>giữa</a:t>
            </a:r>
            <a:r>
              <a:rPr lang="en-US" dirty="0"/>
              <a:t> </a:t>
            </a:r>
            <a:r>
              <a:rPr lang="en-US" dirty="0" err="1"/>
              <a:t>cán</a:t>
            </a:r>
            <a:r>
              <a:rPr lang="en-US" dirty="0"/>
              <a:t> </a:t>
            </a:r>
            <a:r>
              <a:rPr lang="en-US" dirty="0" err="1"/>
              <a:t>bộ</a:t>
            </a:r>
            <a:r>
              <a:rPr lang="en-US" dirty="0"/>
              <a:t> y </a:t>
            </a:r>
            <a:r>
              <a:rPr lang="en-US" dirty="0" err="1"/>
              <a:t>tế</a:t>
            </a:r>
            <a:r>
              <a:rPr lang="en-US" dirty="0"/>
              <a:t> </a:t>
            </a:r>
            <a:r>
              <a:rPr lang="en-US" dirty="0" err="1"/>
              <a:t>với</a:t>
            </a:r>
            <a:r>
              <a:rPr lang="en-US" dirty="0"/>
              <a:t> </a:t>
            </a:r>
            <a:r>
              <a:rPr lang="en-US" dirty="0" err="1"/>
              <a:t>người</a:t>
            </a:r>
            <a:r>
              <a:rPr lang="en-US" dirty="0"/>
              <a:t> </a:t>
            </a:r>
            <a:r>
              <a:rPr lang="en-US" dirty="0" err="1"/>
              <a:t>bệnh</a:t>
            </a:r>
            <a:r>
              <a:rPr lang="en-US" dirty="0"/>
              <a:t>, </a:t>
            </a:r>
            <a:r>
              <a:rPr lang="en-US" dirty="0" err="1"/>
              <a:t>tiêu</a:t>
            </a:r>
            <a:r>
              <a:rPr lang="en-US" dirty="0"/>
              <a:t> </a:t>
            </a:r>
            <a:r>
              <a:rPr lang="en-US" dirty="0" err="1"/>
              <a:t>chí</a:t>
            </a:r>
            <a:r>
              <a:rPr lang="en-US" dirty="0"/>
              <a:t> </a:t>
            </a:r>
            <a:r>
              <a:rPr lang="en-US" dirty="0" err="1"/>
              <a:t>về</a:t>
            </a:r>
            <a:r>
              <a:rPr lang="en-US" dirty="0"/>
              <a:t> </a:t>
            </a:r>
            <a:r>
              <a:rPr lang="en-US" dirty="0" err="1"/>
              <a:t>hình</a:t>
            </a:r>
            <a:r>
              <a:rPr lang="en-US" dirty="0"/>
              <a:t> </a:t>
            </a:r>
            <a:r>
              <a:rPr lang="en-US" dirty="0" err="1"/>
              <a:t>thức</a:t>
            </a:r>
            <a:r>
              <a:rPr lang="en-US" dirty="0"/>
              <a:t> </a:t>
            </a:r>
            <a:r>
              <a:rPr lang="en-US" dirty="0" err="1"/>
              <a:t>tác</a:t>
            </a:r>
            <a:r>
              <a:rPr lang="en-US" dirty="0"/>
              <a:t> </a:t>
            </a:r>
            <a:r>
              <a:rPr lang="en-US" dirty="0" err="1"/>
              <a:t>phong</a:t>
            </a:r>
            <a:r>
              <a:rPr lang="en-US" dirty="0"/>
              <a:t> </a:t>
            </a:r>
            <a:r>
              <a:rPr lang="en-US" dirty="0" err="1"/>
              <a:t>nên</a:t>
            </a:r>
            <a:r>
              <a:rPr lang="en-US" dirty="0"/>
              <a:t> </a:t>
            </a:r>
            <a:r>
              <a:rPr lang="en-US" dirty="0" err="1"/>
              <a:t>là</a:t>
            </a:r>
            <a:r>
              <a:rPr lang="en-US" dirty="0"/>
              <a:t>:</a:t>
            </a:r>
          </a:p>
          <a:p>
            <a:pPr>
              <a:buNone/>
            </a:pPr>
            <a:r>
              <a:rPr lang="en-US" dirty="0"/>
              <a:t>A. </a:t>
            </a:r>
            <a:r>
              <a:rPr lang="en-US" dirty="0" err="1"/>
              <a:t>Vui</a:t>
            </a:r>
            <a:r>
              <a:rPr lang="en-US" dirty="0"/>
              <a:t> </a:t>
            </a:r>
            <a:r>
              <a:rPr lang="en-US" dirty="0" err="1"/>
              <a:t>vẻ</a:t>
            </a:r>
            <a:r>
              <a:rPr lang="en-US" dirty="0"/>
              <a:t> </a:t>
            </a:r>
            <a:r>
              <a:rPr lang="en-US" dirty="0" err="1"/>
              <a:t>và</a:t>
            </a:r>
            <a:r>
              <a:rPr lang="en-US" dirty="0"/>
              <a:t> </a:t>
            </a:r>
            <a:r>
              <a:rPr lang="en-US" dirty="0" err="1"/>
              <a:t>dễ</a:t>
            </a:r>
            <a:r>
              <a:rPr lang="en-US" dirty="0"/>
              <a:t> </a:t>
            </a:r>
            <a:r>
              <a:rPr lang="en-US" dirty="0" err="1"/>
              <a:t>gần</a:t>
            </a:r>
            <a:endParaRPr lang="en-US" dirty="0"/>
          </a:p>
          <a:p>
            <a:pPr>
              <a:buNone/>
            </a:pPr>
            <a:r>
              <a:rPr lang="en-US" dirty="0" smtClean="0"/>
              <a:t>B. </a:t>
            </a:r>
            <a:r>
              <a:rPr lang="en-US" dirty="0" err="1"/>
              <a:t>Nghiêm</a:t>
            </a:r>
            <a:r>
              <a:rPr lang="en-US" dirty="0"/>
              <a:t> </a:t>
            </a:r>
            <a:r>
              <a:rPr lang="en-US" dirty="0" err="1"/>
              <a:t>túc</a:t>
            </a:r>
            <a:r>
              <a:rPr lang="en-US" dirty="0"/>
              <a:t> </a:t>
            </a:r>
            <a:r>
              <a:rPr lang="en-US" dirty="0" err="1"/>
              <a:t>nhưng</a:t>
            </a:r>
            <a:r>
              <a:rPr lang="en-US" dirty="0"/>
              <a:t> </a:t>
            </a:r>
            <a:r>
              <a:rPr lang="en-US" dirty="0" err="1"/>
              <a:t>dễ</a:t>
            </a:r>
            <a:r>
              <a:rPr lang="en-US" dirty="0"/>
              <a:t> </a:t>
            </a:r>
            <a:r>
              <a:rPr lang="en-US" dirty="0" err="1" smtClean="0"/>
              <a:t>gần</a:t>
            </a:r>
            <a:r>
              <a:rPr lang="en-US" dirty="0" smtClean="0"/>
              <a:t>.</a:t>
            </a:r>
            <a:endParaRPr lang="en-US" dirty="0"/>
          </a:p>
          <a:p>
            <a:pPr>
              <a:buNone/>
            </a:pPr>
            <a:r>
              <a:rPr lang="en-US" dirty="0"/>
              <a:t>C. </a:t>
            </a:r>
            <a:r>
              <a:rPr lang="en-US" dirty="0" err="1"/>
              <a:t>Nghiêm</a:t>
            </a:r>
            <a:r>
              <a:rPr lang="en-US" dirty="0"/>
              <a:t> </a:t>
            </a:r>
            <a:r>
              <a:rPr lang="en-US" dirty="0" err="1"/>
              <a:t>túc</a:t>
            </a:r>
            <a:r>
              <a:rPr lang="en-US" dirty="0"/>
              <a:t>, </a:t>
            </a:r>
            <a:r>
              <a:rPr lang="en-US" dirty="0" err="1"/>
              <a:t>chỉnh</a:t>
            </a:r>
            <a:r>
              <a:rPr lang="en-US" dirty="0"/>
              <a:t> </a:t>
            </a:r>
            <a:r>
              <a:rPr lang="en-US" dirty="0" err="1"/>
              <a:t>tề</a:t>
            </a:r>
            <a:endParaRPr lang="en-US" dirty="0"/>
          </a:p>
          <a:p>
            <a:pPr>
              <a:buNone/>
            </a:pPr>
            <a:r>
              <a:rPr lang="en-US" dirty="0"/>
              <a:t>D. </a:t>
            </a:r>
            <a:r>
              <a:rPr lang="en-US" dirty="0" err="1"/>
              <a:t>Chỉnh</a:t>
            </a:r>
            <a:r>
              <a:rPr lang="en-US" dirty="0"/>
              <a:t> </a:t>
            </a:r>
            <a:r>
              <a:rPr lang="en-US" dirty="0" err="1"/>
              <a:t>tề</a:t>
            </a:r>
            <a:r>
              <a:rPr lang="en-US" dirty="0"/>
              <a:t>, </a:t>
            </a:r>
            <a:r>
              <a:rPr lang="en-US" dirty="0" err="1"/>
              <a:t>vui</a:t>
            </a:r>
            <a:r>
              <a:rPr lang="en-US" dirty="0"/>
              <a:t> </a:t>
            </a:r>
            <a:r>
              <a:rPr lang="en-US" dirty="0" err="1"/>
              <a:t>vẻ</a:t>
            </a:r>
            <a:endParaRPr lang="en-US" dirty="0"/>
          </a:p>
          <a:p>
            <a:pPr algn="ctr">
              <a:buNone/>
            </a:pPr>
            <a:endParaRPr lang="en-US" dirty="0" smtClean="0"/>
          </a:p>
          <a:p>
            <a:endParaRPr lang="en-US" dirty="0"/>
          </a:p>
        </p:txBody>
      </p:sp>
      <p:sp>
        <p:nvSpPr>
          <p:cNvPr id="5" name="Action Button: Forward or Next 4">
            <a:hlinkClick r:id="" action="ppaction://hlinkshowjump?jump=nextslide" highlightClick="1"/>
          </p:cNvPr>
          <p:cNvSpPr/>
          <p:nvPr/>
        </p:nvSpPr>
        <p:spPr>
          <a:xfrm>
            <a:off x="6553200" y="3581400"/>
            <a:ext cx="1143000" cy="11430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i="1" dirty="0" err="1"/>
              <a:t>Hình</a:t>
            </a:r>
            <a:r>
              <a:rPr lang="en-US" b="1" i="1" dirty="0"/>
              <a:t> </a:t>
            </a:r>
            <a:r>
              <a:rPr lang="en-US" b="1" i="1" dirty="0" err="1"/>
              <a:t>thức</a:t>
            </a:r>
            <a:r>
              <a:rPr lang="en-US" b="1" i="1" dirty="0"/>
              <a:t>, </a:t>
            </a:r>
            <a:r>
              <a:rPr lang="en-US" b="1" i="1" dirty="0" err="1"/>
              <a:t>tác</a:t>
            </a:r>
            <a:r>
              <a:rPr lang="en-US" b="1" i="1" dirty="0"/>
              <a:t> </a:t>
            </a:r>
            <a:r>
              <a:rPr lang="en-US" b="1" i="1" dirty="0" err="1"/>
              <a:t>phong</a:t>
            </a:r>
            <a:endParaRPr lang="en-US" dirty="0"/>
          </a:p>
        </p:txBody>
      </p:sp>
      <p:sp>
        <p:nvSpPr>
          <p:cNvPr id="3" name="Content Placeholder 2"/>
          <p:cNvSpPr>
            <a:spLocks noGrp="1"/>
          </p:cNvSpPr>
          <p:nvPr>
            <p:ph idx="1"/>
          </p:nvPr>
        </p:nvSpPr>
        <p:spPr>
          <a:xfrm>
            <a:off x="457200" y="1219200"/>
            <a:ext cx="8229600" cy="5638800"/>
          </a:xfrm>
        </p:spPr>
        <p:txBody>
          <a:bodyPr>
            <a:normAutofit/>
          </a:bodyPr>
          <a:lstStyle/>
          <a:p>
            <a:r>
              <a:rPr lang="en-US" dirty="0" err="1">
                <a:solidFill>
                  <a:srgbClr val="FF0000"/>
                </a:solidFill>
              </a:rPr>
              <a:t>Nghiêm</a:t>
            </a:r>
            <a:r>
              <a:rPr lang="en-US" dirty="0">
                <a:solidFill>
                  <a:srgbClr val="FF0000"/>
                </a:solidFill>
              </a:rPr>
              <a:t> </a:t>
            </a:r>
            <a:r>
              <a:rPr lang="en-US" dirty="0" err="1">
                <a:solidFill>
                  <a:srgbClr val="FF0000"/>
                </a:solidFill>
              </a:rPr>
              <a:t>túc</a:t>
            </a:r>
            <a:r>
              <a:rPr lang="en-US" dirty="0">
                <a:solidFill>
                  <a:srgbClr val="FF0000"/>
                </a:solidFill>
              </a:rPr>
              <a:t> </a:t>
            </a:r>
            <a:r>
              <a:rPr lang="en-US" dirty="0" err="1">
                <a:solidFill>
                  <a:srgbClr val="FF0000"/>
                </a:solidFill>
              </a:rPr>
              <a:t>nhưng</a:t>
            </a:r>
            <a:r>
              <a:rPr lang="en-US" dirty="0">
                <a:solidFill>
                  <a:srgbClr val="FF0000"/>
                </a:solidFill>
              </a:rPr>
              <a:t> </a:t>
            </a:r>
            <a:r>
              <a:rPr lang="en-US" dirty="0" err="1">
                <a:solidFill>
                  <a:srgbClr val="FF0000"/>
                </a:solidFill>
              </a:rPr>
              <a:t>dễ</a:t>
            </a:r>
            <a:r>
              <a:rPr lang="en-US" dirty="0">
                <a:solidFill>
                  <a:srgbClr val="FF0000"/>
                </a:solidFill>
              </a:rPr>
              <a:t> </a:t>
            </a:r>
            <a:r>
              <a:rPr lang="en-US" dirty="0" err="1">
                <a:solidFill>
                  <a:srgbClr val="FF0000"/>
                </a:solidFill>
              </a:rPr>
              <a:t>gần</a:t>
            </a:r>
            <a:r>
              <a:rPr lang="en-US" dirty="0"/>
              <a:t>, </a:t>
            </a:r>
            <a:r>
              <a:rPr lang="en-US" dirty="0" err="1"/>
              <a:t>mặc</a:t>
            </a:r>
            <a:r>
              <a:rPr lang="en-US" dirty="0"/>
              <a:t> </a:t>
            </a:r>
            <a:r>
              <a:rPr lang="en-US" dirty="0" err="1"/>
              <a:t>đồng</a:t>
            </a:r>
            <a:r>
              <a:rPr lang="en-US" dirty="0"/>
              <a:t> </a:t>
            </a:r>
            <a:r>
              <a:rPr lang="en-US" dirty="0" err="1"/>
              <a:t>phục</a:t>
            </a:r>
            <a:r>
              <a:rPr lang="en-US" dirty="0"/>
              <a:t> </a:t>
            </a:r>
            <a:r>
              <a:rPr lang="en-US" dirty="0" err="1"/>
              <a:t>sạch</a:t>
            </a:r>
            <a:r>
              <a:rPr lang="en-US" dirty="0"/>
              <a:t> </a:t>
            </a:r>
            <a:r>
              <a:rPr lang="en-US" dirty="0" err="1"/>
              <a:t>đẹp</a:t>
            </a:r>
            <a:r>
              <a:rPr lang="en-US" dirty="0"/>
              <a:t> </a:t>
            </a:r>
            <a:r>
              <a:rPr lang="en-US" dirty="0" err="1"/>
              <a:t>đúng</a:t>
            </a:r>
            <a:r>
              <a:rPr lang="en-US" dirty="0"/>
              <a:t> </a:t>
            </a:r>
            <a:r>
              <a:rPr lang="en-US" dirty="0" err="1"/>
              <a:t>quy</a:t>
            </a:r>
            <a:r>
              <a:rPr lang="en-US" dirty="0"/>
              <a:t> </a:t>
            </a:r>
            <a:r>
              <a:rPr lang="en-US" dirty="0" err="1"/>
              <a:t>định</a:t>
            </a:r>
            <a:r>
              <a:rPr lang="en-US" dirty="0"/>
              <a:t>, </a:t>
            </a:r>
            <a:r>
              <a:rPr lang="en-US" dirty="0" err="1"/>
              <a:t>không</a:t>
            </a:r>
            <a:r>
              <a:rPr lang="en-US" dirty="0"/>
              <a:t> </a:t>
            </a:r>
            <a:r>
              <a:rPr lang="en-US" dirty="0" err="1"/>
              <a:t>nhàu</a:t>
            </a:r>
            <a:r>
              <a:rPr lang="en-US" dirty="0"/>
              <a:t> </a:t>
            </a:r>
            <a:r>
              <a:rPr lang="en-US" dirty="0" err="1"/>
              <a:t>nát</a:t>
            </a:r>
            <a:r>
              <a:rPr lang="en-US" dirty="0"/>
              <a:t> </a:t>
            </a:r>
            <a:r>
              <a:rPr lang="en-US" dirty="0" err="1"/>
              <a:t>và</a:t>
            </a:r>
            <a:r>
              <a:rPr lang="en-US" dirty="0"/>
              <a:t> </a:t>
            </a:r>
            <a:r>
              <a:rPr lang="en-US" dirty="0" err="1"/>
              <a:t>đeo</a:t>
            </a:r>
            <a:r>
              <a:rPr lang="en-US" dirty="0"/>
              <a:t> </a:t>
            </a:r>
            <a:r>
              <a:rPr lang="en-US" dirty="0" err="1"/>
              <a:t>biển</a:t>
            </a:r>
            <a:r>
              <a:rPr lang="en-US" dirty="0"/>
              <a:t> </a:t>
            </a:r>
            <a:r>
              <a:rPr lang="en-US" dirty="0" err="1"/>
              <a:t>tên</a:t>
            </a:r>
            <a:r>
              <a:rPr lang="en-US" dirty="0"/>
              <a:t> </a:t>
            </a:r>
            <a:r>
              <a:rPr lang="en-US" dirty="0" err="1"/>
              <a:t>đầy</a:t>
            </a:r>
            <a:r>
              <a:rPr lang="en-US" dirty="0"/>
              <a:t> </a:t>
            </a:r>
            <a:r>
              <a:rPr lang="en-US" dirty="0" err="1"/>
              <a:t>đủ</a:t>
            </a:r>
            <a:r>
              <a:rPr lang="en-US" dirty="0"/>
              <a:t>.</a:t>
            </a:r>
          </a:p>
          <a:p>
            <a:pPr lvl="1"/>
            <a:r>
              <a:rPr lang="en-US" dirty="0" err="1" smtClean="0"/>
              <a:t>Áo</a:t>
            </a:r>
            <a:r>
              <a:rPr lang="en-US" dirty="0" smtClean="0"/>
              <a:t> </a:t>
            </a:r>
            <a:r>
              <a:rPr lang="en-US" dirty="0"/>
              <a:t>Blouse </a:t>
            </a:r>
            <a:r>
              <a:rPr lang="en-US" dirty="0" err="1"/>
              <a:t>trắng</a:t>
            </a:r>
            <a:r>
              <a:rPr lang="en-US" dirty="0"/>
              <a:t> (</a:t>
            </a:r>
            <a:r>
              <a:rPr lang="en-US" dirty="0" err="1"/>
              <a:t>hoặc</a:t>
            </a:r>
            <a:r>
              <a:rPr lang="en-US" dirty="0"/>
              <a:t> </a:t>
            </a:r>
            <a:r>
              <a:rPr lang="en-US" dirty="0" err="1"/>
              <a:t>kiểu</a:t>
            </a:r>
            <a:r>
              <a:rPr lang="en-US" dirty="0"/>
              <a:t> </a:t>
            </a:r>
            <a:r>
              <a:rPr lang="en-US" dirty="0" err="1"/>
              <a:t>dáng</a:t>
            </a:r>
            <a:r>
              <a:rPr lang="en-US" dirty="0"/>
              <a:t> </a:t>
            </a:r>
            <a:r>
              <a:rPr lang="en-US" dirty="0" err="1"/>
              <a:t>màu</a:t>
            </a:r>
            <a:r>
              <a:rPr lang="en-US" dirty="0"/>
              <a:t> </a:t>
            </a:r>
            <a:r>
              <a:rPr lang="en-US" dirty="0" err="1"/>
              <a:t>sắc</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chức</a:t>
            </a:r>
            <a:r>
              <a:rPr lang="en-US" dirty="0"/>
              <a:t> </a:t>
            </a:r>
            <a:r>
              <a:rPr lang="en-US" dirty="0" err="1"/>
              <a:t>danh</a:t>
            </a:r>
            <a:r>
              <a:rPr lang="en-US" dirty="0"/>
              <a:t> </a:t>
            </a:r>
            <a:r>
              <a:rPr lang="en-US" dirty="0" err="1"/>
              <a:t>theo</a:t>
            </a:r>
            <a:r>
              <a:rPr lang="en-US" dirty="0"/>
              <a:t> </a:t>
            </a:r>
            <a:r>
              <a:rPr lang="en-US" dirty="0" err="1"/>
              <a:t>quy</a:t>
            </a:r>
            <a:r>
              <a:rPr lang="en-US" dirty="0"/>
              <a:t> </a:t>
            </a:r>
            <a:r>
              <a:rPr lang="en-US" dirty="0" err="1"/>
              <a:t>định</a:t>
            </a:r>
            <a:r>
              <a:rPr lang="en-US" dirty="0"/>
              <a:t>) </a:t>
            </a:r>
            <a:r>
              <a:rPr lang="en-US" dirty="0" err="1"/>
              <a:t>phải</a:t>
            </a:r>
            <a:r>
              <a:rPr lang="en-US" dirty="0"/>
              <a:t> </a:t>
            </a:r>
            <a:r>
              <a:rPr lang="en-US" dirty="0" err="1"/>
              <a:t>được</a:t>
            </a:r>
            <a:r>
              <a:rPr lang="en-US" dirty="0"/>
              <a:t> </a:t>
            </a:r>
            <a:r>
              <a:rPr lang="en-US" dirty="0" err="1"/>
              <a:t>là</a:t>
            </a:r>
            <a:r>
              <a:rPr lang="en-US" dirty="0"/>
              <a:t> </a:t>
            </a:r>
            <a:r>
              <a:rPr lang="en-US" dirty="0" err="1"/>
              <a:t>phẳng</a:t>
            </a:r>
            <a:r>
              <a:rPr lang="en-US" dirty="0"/>
              <a:t>, </a:t>
            </a:r>
            <a:r>
              <a:rPr lang="en-US" dirty="0" err="1"/>
              <a:t>không</a:t>
            </a:r>
            <a:r>
              <a:rPr lang="en-US" dirty="0"/>
              <a:t> </a:t>
            </a:r>
            <a:r>
              <a:rPr lang="en-US" dirty="0" err="1"/>
              <a:t>mặc</a:t>
            </a:r>
            <a:r>
              <a:rPr lang="en-US" dirty="0"/>
              <a:t> </a:t>
            </a:r>
            <a:r>
              <a:rPr lang="en-US" dirty="0" err="1"/>
              <a:t>váy</a:t>
            </a:r>
            <a:r>
              <a:rPr lang="en-US" dirty="0"/>
              <a:t> </a:t>
            </a:r>
            <a:r>
              <a:rPr lang="en-US" dirty="0" err="1"/>
              <a:t>quá</a:t>
            </a:r>
            <a:r>
              <a:rPr lang="en-US" dirty="0"/>
              <a:t> </a:t>
            </a:r>
            <a:r>
              <a:rPr lang="en-US" dirty="0" err="1"/>
              <a:t>ngắn</a:t>
            </a:r>
            <a:r>
              <a:rPr lang="en-US" dirty="0"/>
              <a:t>, </a:t>
            </a:r>
            <a:r>
              <a:rPr lang="en-US" dirty="0" err="1"/>
              <a:t>cổ</a:t>
            </a:r>
            <a:r>
              <a:rPr lang="en-US" dirty="0"/>
              <a:t> </a:t>
            </a:r>
            <a:r>
              <a:rPr lang="en-US" dirty="0" err="1"/>
              <a:t>áo</a:t>
            </a:r>
            <a:r>
              <a:rPr lang="en-US" dirty="0"/>
              <a:t> </a:t>
            </a:r>
            <a:r>
              <a:rPr lang="en-US" dirty="0" err="1"/>
              <a:t>quá</a:t>
            </a:r>
            <a:r>
              <a:rPr lang="en-US" dirty="0"/>
              <a:t> </a:t>
            </a:r>
            <a:r>
              <a:rPr lang="en-US" dirty="0" err="1"/>
              <a:t>trễ</a:t>
            </a:r>
            <a:r>
              <a:rPr lang="en-US" dirty="0"/>
              <a:t>, </a:t>
            </a:r>
            <a:r>
              <a:rPr lang="en-US" dirty="0" err="1"/>
              <a:t>quần</a:t>
            </a:r>
            <a:r>
              <a:rPr lang="en-US" dirty="0"/>
              <a:t> </a:t>
            </a:r>
            <a:r>
              <a:rPr lang="en-US" dirty="0" err="1"/>
              <a:t>áo</a:t>
            </a:r>
            <a:r>
              <a:rPr lang="en-US" dirty="0"/>
              <a:t> </a:t>
            </a:r>
            <a:r>
              <a:rPr lang="en-US" dirty="0" err="1"/>
              <a:t>bó</a:t>
            </a:r>
            <a:r>
              <a:rPr lang="en-US" dirty="0"/>
              <a:t> </a:t>
            </a:r>
            <a:r>
              <a:rPr lang="en-US" dirty="0" err="1"/>
              <a:t>sát</a:t>
            </a:r>
            <a:r>
              <a:rPr lang="en-US" dirty="0"/>
              <a:t> </a:t>
            </a:r>
            <a:r>
              <a:rPr lang="en-US" dirty="0" err="1"/>
              <a:t>người</a:t>
            </a:r>
            <a:r>
              <a:rPr lang="en-US" dirty="0"/>
              <a:t>.</a:t>
            </a:r>
          </a:p>
          <a:p>
            <a:pPr lvl="1"/>
            <a:r>
              <a:rPr lang="en-US" dirty="0" err="1" smtClean="0"/>
              <a:t>Móng</a:t>
            </a:r>
            <a:r>
              <a:rPr lang="en-US" dirty="0" smtClean="0"/>
              <a:t> </a:t>
            </a:r>
            <a:r>
              <a:rPr lang="en-US" dirty="0" err="1"/>
              <a:t>tay</a:t>
            </a:r>
            <a:r>
              <a:rPr lang="en-US" dirty="0"/>
              <a:t> </a:t>
            </a:r>
            <a:r>
              <a:rPr lang="en-US" dirty="0" err="1"/>
              <a:t>cắt</a:t>
            </a:r>
            <a:r>
              <a:rPr lang="en-US" dirty="0"/>
              <a:t> </a:t>
            </a:r>
            <a:r>
              <a:rPr lang="en-US" dirty="0" err="1"/>
              <a:t>ngắn</a:t>
            </a:r>
            <a:r>
              <a:rPr lang="en-US" dirty="0"/>
              <a:t>, </a:t>
            </a:r>
            <a:r>
              <a:rPr lang="en-US" dirty="0" err="1"/>
              <a:t>tóc</a:t>
            </a:r>
            <a:r>
              <a:rPr lang="en-US" dirty="0"/>
              <a:t> </a:t>
            </a:r>
            <a:r>
              <a:rPr lang="en-US" dirty="0" err="1"/>
              <a:t>gọn</a:t>
            </a:r>
            <a:r>
              <a:rPr lang="en-US" dirty="0"/>
              <a:t> </a:t>
            </a:r>
            <a:r>
              <a:rPr lang="en-US" dirty="0" err="1"/>
              <a:t>gàng</a:t>
            </a:r>
            <a:r>
              <a:rPr lang="en-US" dirty="0"/>
              <a:t>, </a:t>
            </a:r>
            <a:r>
              <a:rPr lang="en-US" dirty="0" err="1"/>
              <a:t>không</a:t>
            </a:r>
            <a:r>
              <a:rPr lang="en-US" dirty="0"/>
              <a:t> </a:t>
            </a:r>
            <a:r>
              <a:rPr lang="en-US" dirty="0" err="1"/>
              <a:t>sơn</a:t>
            </a:r>
            <a:r>
              <a:rPr lang="en-US" dirty="0"/>
              <a:t> </a:t>
            </a:r>
            <a:r>
              <a:rPr lang="en-US" dirty="0" err="1"/>
              <a:t>móng</a:t>
            </a:r>
            <a:r>
              <a:rPr lang="en-US" dirty="0"/>
              <a:t> </a:t>
            </a:r>
            <a:r>
              <a:rPr lang="en-US" dirty="0" err="1"/>
              <a:t>tay</a:t>
            </a:r>
            <a:r>
              <a:rPr lang="en-US" dirty="0"/>
              <a:t>, </a:t>
            </a:r>
            <a:r>
              <a:rPr lang="en-US" dirty="0" err="1"/>
              <a:t>không</a:t>
            </a:r>
            <a:r>
              <a:rPr lang="en-US" dirty="0"/>
              <a:t> </a:t>
            </a:r>
            <a:r>
              <a:rPr lang="en-US" dirty="0" err="1"/>
              <a:t>nhuộm</a:t>
            </a:r>
            <a:r>
              <a:rPr lang="en-US" dirty="0"/>
              <a:t> </a:t>
            </a:r>
            <a:r>
              <a:rPr lang="en-US" dirty="0" err="1"/>
              <a:t>tóc</a:t>
            </a:r>
            <a:r>
              <a:rPr lang="en-US" dirty="0"/>
              <a:t> </a:t>
            </a:r>
            <a:r>
              <a:rPr lang="en-US" dirty="0" err="1"/>
              <a:t>với</a:t>
            </a:r>
            <a:r>
              <a:rPr lang="en-US" dirty="0"/>
              <a:t> </a:t>
            </a:r>
            <a:r>
              <a:rPr lang="en-US" dirty="0" err="1"/>
              <a:t>những</a:t>
            </a:r>
            <a:r>
              <a:rPr lang="en-US" dirty="0"/>
              <a:t> </a:t>
            </a:r>
            <a:r>
              <a:rPr lang="en-US" dirty="0" err="1"/>
              <a:t>màu</a:t>
            </a:r>
            <a:r>
              <a:rPr lang="en-US" dirty="0"/>
              <a:t> </a:t>
            </a:r>
            <a:r>
              <a:rPr lang="en-US" dirty="0" err="1"/>
              <a:t>rực</a:t>
            </a:r>
            <a:r>
              <a:rPr lang="en-US" dirty="0"/>
              <a:t> </a:t>
            </a:r>
            <a:r>
              <a:rPr lang="en-US" dirty="0" err="1"/>
              <a:t>rỡ</a:t>
            </a:r>
            <a:r>
              <a:rPr lang="en-US" dirty="0"/>
              <a:t>.</a:t>
            </a:r>
          </a:p>
          <a:p>
            <a:pPr lvl="1"/>
            <a:r>
              <a:rPr lang="en-US" dirty="0" err="1"/>
              <a:t>Không</a:t>
            </a:r>
            <a:r>
              <a:rPr lang="en-US" dirty="0"/>
              <a:t> </a:t>
            </a:r>
            <a:r>
              <a:rPr lang="en-US" dirty="0" err="1"/>
              <a:t>trang</a:t>
            </a:r>
            <a:r>
              <a:rPr lang="en-US" dirty="0"/>
              <a:t> </a:t>
            </a:r>
            <a:r>
              <a:rPr lang="en-US" dirty="0" err="1"/>
              <a:t>điểm</a:t>
            </a:r>
            <a:r>
              <a:rPr lang="en-US" dirty="0"/>
              <a:t> </a:t>
            </a:r>
            <a:r>
              <a:rPr lang="en-US" dirty="0" err="1"/>
              <a:t>quá</a:t>
            </a:r>
            <a:r>
              <a:rPr lang="en-US" dirty="0"/>
              <a:t> </a:t>
            </a:r>
            <a:r>
              <a:rPr lang="en-US" dirty="0" err="1"/>
              <a:t>đậm</a:t>
            </a:r>
            <a:r>
              <a:rPr lang="en-US" dirty="0"/>
              <a:t> </a:t>
            </a:r>
            <a:r>
              <a:rPr lang="en-US" dirty="0" err="1"/>
              <a:t>khi</a:t>
            </a:r>
            <a:r>
              <a:rPr lang="en-US" dirty="0"/>
              <a:t> </a:t>
            </a:r>
            <a:r>
              <a:rPr lang="en-US" dirty="0" err="1"/>
              <a:t>tiếp</a:t>
            </a:r>
            <a:r>
              <a:rPr lang="en-US" dirty="0"/>
              <a:t> </a:t>
            </a:r>
            <a:r>
              <a:rPr lang="en-US" dirty="0" err="1"/>
              <a:t>xúc</a:t>
            </a:r>
            <a:r>
              <a:rPr lang="en-US" dirty="0"/>
              <a:t> </a:t>
            </a:r>
            <a:r>
              <a:rPr lang="en-US" dirty="0" err="1"/>
              <a:t>vói</a:t>
            </a:r>
            <a:r>
              <a:rPr lang="en-US" dirty="0"/>
              <a:t> NB;</a:t>
            </a:r>
          </a:p>
          <a:p>
            <a:pPr lvl="1"/>
            <a:r>
              <a:rPr lang="en-US" dirty="0" err="1"/>
              <a:t>Không</a:t>
            </a:r>
            <a:r>
              <a:rPr lang="en-US" dirty="0"/>
              <a:t> </a:t>
            </a:r>
            <a:r>
              <a:rPr lang="en-US" dirty="0" err="1"/>
              <a:t>mang</a:t>
            </a:r>
            <a:r>
              <a:rPr lang="en-US" dirty="0"/>
              <a:t> </a:t>
            </a:r>
            <a:r>
              <a:rPr lang="en-US" dirty="0" err="1"/>
              <a:t>đồ</a:t>
            </a:r>
            <a:r>
              <a:rPr lang="en-US" dirty="0"/>
              <a:t> </a:t>
            </a:r>
            <a:r>
              <a:rPr lang="en-US" dirty="0" err="1"/>
              <a:t>trang</a:t>
            </a:r>
            <a:r>
              <a:rPr lang="en-US" dirty="0"/>
              <a:t> </a:t>
            </a:r>
            <a:r>
              <a:rPr lang="en-US" dirty="0" err="1"/>
              <a:t>sức</a:t>
            </a:r>
            <a:r>
              <a:rPr lang="en-US" dirty="0"/>
              <a:t> </a:t>
            </a:r>
            <a:r>
              <a:rPr lang="en-US" dirty="0" err="1"/>
              <a:t>quá</a:t>
            </a:r>
            <a:r>
              <a:rPr lang="en-US" dirty="0"/>
              <a:t> </a:t>
            </a:r>
            <a:r>
              <a:rPr lang="en-US" dirty="0" err="1"/>
              <a:t>lòe</a:t>
            </a:r>
            <a:r>
              <a:rPr lang="en-US" dirty="0"/>
              <a:t> </a:t>
            </a:r>
            <a:r>
              <a:rPr lang="en-US" dirty="0" err="1"/>
              <a:t>loẹt</a:t>
            </a:r>
            <a:r>
              <a:rPr lang="en-US" dirty="0"/>
              <a:t>, </a:t>
            </a:r>
            <a:r>
              <a:rPr lang="en-US" dirty="0" err="1"/>
              <a:t>phô</a:t>
            </a:r>
            <a:r>
              <a:rPr lang="en-US" dirty="0"/>
              <a:t> </a:t>
            </a:r>
            <a:r>
              <a:rPr lang="en-US" dirty="0" err="1"/>
              <a:t>trương</a:t>
            </a:r>
            <a:r>
              <a:rPr lang="en-US" dirty="0"/>
              <a:t>.</a:t>
            </a:r>
          </a:p>
          <a:p>
            <a:endParaRPr lang="en-US" dirty="0"/>
          </a:p>
        </p:txBody>
      </p:sp>
      <p:sp>
        <p:nvSpPr>
          <p:cNvPr id="5" name="Action Button: Back or Previous 4">
            <a:hlinkClick r:id="" action="ppaction://hlinkshowjump?jump=previousslide" highlightClick="1"/>
          </p:cNvPr>
          <p:cNvSpPr/>
          <p:nvPr/>
        </p:nvSpPr>
        <p:spPr>
          <a:xfrm>
            <a:off x="7772400" y="609600"/>
            <a:ext cx="914400" cy="6858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5668963"/>
          </a:xfrm>
        </p:spPr>
        <p:txBody>
          <a:bodyPr>
            <a:normAutofit/>
          </a:bodyPr>
          <a:lstStyle/>
          <a:p>
            <a:pPr>
              <a:buNone/>
            </a:pPr>
            <a:r>
              <a:rPr lang="en-US" dirty="0" err="1"/>
              <a:t>Câu</a:t>
            </a:r>
            <a:r>
              <a:rPr lang="en-US" dirty="0"/>
              <a:t> 7. </a:t>
            </a:r>
            <a:r>
              <a:rPr lang="en-US" dirty="0" err="1"/>
              <a:t>Trong</a:t>
            </a:r>
            <a:r>
              <a:rPr lang="en-US" dirty="0"/>
              <a:t> </a:t>
            </a:r>
            <a:r>
              <a:rPr lang="en-US" dirty="0" err="1"/>
              <a:t>giao</a:t>
            </a:r>
            <a:r>
              <a:rPr lang="en-US" dirty="0"/>
              <a:t> </a:t>
            </a:r>
            <a:r>
              <a:rPr lang="en-US" dirty="0" err="1"/>
              <a:t>tiếp</a:t>
            </a:r>
            <a:r>
              <a:rPr lang="en-US" dirty="0"/>
              <a:t> </a:t>
            </a:r>
            <a:r>
              <a:rPr lang="en-US" dirty="0" err="1"/>
              <a:t>với</a:t>
            </a:r>
            <a:r>
              <a:rPr lang="en-US" dirty="0"/>
              <a:t> </a:t>
            </a:r>
            <a:r>
              <a:rPr lang="en-US" dirty="0" err="1"/>
              <a:t>người</a:t>
            </a:r>
            <a:r>
              <a:rPr lang="en-US" dirty="0"/>
              <a:t> </a:t>
            </a:r>
            <a:r>
              <a:rPr lang="en-US" dirty="0" err="1"/>
              <a:t>bệnh</a:t>
            </a:r>
            <a:r>
              <a:rPr lang="en-US" dirty="0"/>
              <a:t>, </a:t>
            </a:r>
            <a:r>
              <a:rPr lang="en-US" dirty="0" err="1"/>
              <a:t>người</a:t>
            </a:r>
            <a:r>
              <a:rPr lang="en-US" dirty="0"/>
              <a:t> </a:t>
            </a:r>
            <a:r>
              <a:rPr lang="en-US" dirty="0" err="1"/>
              <a:t>cán</a:t>
            </a:r>
            <a:r>
              <a:rPr lang="en-US" dirty="0"/>
              <a:t> </a:t>
            </a:r>
            <a:r>
              <a:rPr lang="en-US" dirty="0" err="1"/>
              <a:t>bộ</a:t>
            </a:r>
            <a:r>
              <a:rPr lang="en-US" dirty="0"/>
              <a:t> y </a:t>
            </a:r>
            <a:r>
              <a:rPr lang="en-US" dirty="0" err="1"/>
              <a:t>tế</a:t>
            </a:r>
            <a:r>
              <a:rPr lang="en-US" dirty="0"/>
              <a:t> </a:t>
            </a:r>
            <a:r>
              <a:rPr lang="en-US" dirty="0" err="1"/>
              <a:t>khi</a:t>
            </a:r>
            <a:r>
              <a:rPr lang="en-US" dirty="0"/>
              <a:t> </a:t>
            </a:r>
            <a:r>
              <a:rPr lang="en-US" dirty="0" err="1"/>
              <a:t>quan</a:t>
            </a:r>
            <a:r>
              <a:rPr lang="en-US" dirty="0"/>
              <a:t> </a:t>
            </a:r>
            <a:r>
              <a:rPr lang="en-US" dirty="0" err="1"/>
              <a:t>sát</a:t>
            </a:r>
            <a:r>
              <a:rPr lang="en-US" dirty="0"/>
              <a:t> </a:t>
            </a:r>
            <a:r>
              <a:rPr lang="en-US" dirty="0" err="1"/>
              <a:t>ngươi</a:t>
            </a:r>
            <a:r>
              <a:rPr lang="en-US" dirty="0"/>
              <a:t> </a:t>
            </a:r>
            <a:r>
              <a:rPr lang="en-US" dirty="0" err="1"/>
              <a:t>bệnh</a:t>
            </a:r>
            <a:r>
              <a:rPr lang="en-US" dirty="0"/>
              <a:t> </a:t>
            </a:r>
            <a:r>
              <a:rPr lang="en-US" dirty="0" err="1"/>
              <a:t>cần</a:t>
            </a:r>
            <a:r>
              <a:rPr lang="en-US" dirty="0"/>
              <a:t> </a:t>
            </a:r>
            <a:r>
              <a:rPr lang="en-US" dirty="0" err="1"/>
              <a:t>quan</a:t>
            </a:r>
            <a:r>
              <a:rPr lang="en-US" dirty="0"/>
              <a:t> </a:t>
            </a:r>
            <a:r>
              <a:rPr lang="en-US" dirty="0" err="1"/>
              <a:t>sát</a:t>
            </a:r>
            <a:r>
              <a:rPr lang="en-US" dirty="0"/>
              <a:t> </a:t>
            </a:r>
            <a:r>
              <a:rPr lang="en-US" dirty="0" err="1"/>
              <a:t>một</a:t>
            </a:r>
            <a:r>
              <a:rPr lang="en-US" dirty="0"/>
              <a:t> </a:t>
            </a:r>
            <a:r>
              <a:rPr lang="en-US" dirty="0" err="1"/>
              <a:t>cách</a:t>
            </a:r>
            <a:r>
              <a:rPr lang="en-US" dirty="0"/>
              <a:t> </a:t>
            </a:r>
            <a:r>
              <a:rPr lang="en-US" dirty="0" err="1"/>
              <a:t>kín</a:t>
            </a:r>
            <a:r>
              <a:rPr lang="en-US" dirty="0"/>
              <a:t> </a:t>
            </a:r>
            <a:r>
              <a:rPr lang="en-US" dirty="0" err="1"/>
              <a:t>đáo</a:t>
            </a:r>
            <a:r>
              <a:rPr lang="en-US" dirty="0"/>
              <a:t> </a:t>
            </a:r>
            <a:r>
              <a:rPr lang="en-US" dirty="0" err="1"/>
              <a:t>và</a:t>
            </a:r>
            <a:r>
              <a:rPr lang="en-US" dirty="0"/>
              <a:t> </a:t>
            </a:r>
            <a:r>
              <a:rPr lang="en-US" dirty="0" err="1"/>
              <a:t>lịch</a:t>
            </a:r>
            <a:r>
              <a:rPr lang="en-US" dirty="0"/>
              <a:t> </a:t>
            </a:r>
            <a:r>
              <a:rPr lang="en-US" dirty="0" err="1"/>
              <a:t>sự</a:t>
            </a:r>
            <a:r>
              <a:rPr lang="en-US" dirty="0"/>
              <a:t> </a:t>
            </a:r>
            <a:r>
              <a:rPr lang="en-US" dirty="0" err="1"/>
              <a:t>nhằm</a:t>
            </a:r>
            <a:r>
              <a:rPr lang="en-US" dirty="0"/>
              <a:t> </a:t>
            </a:r>
            <a:r>
              <a:rPr lang="en-US" dirty="0" err="1"/>
              <a:t>mục</a:t>
            </a:r>
            <a:r>
              <a:rPr lang="en-US" dirty="0"/>
              <a:t> </a:t>
            </a:r>
            <a:r>
              <a:rPr lang="en-US" dirty="0" err="1"/>
              <a:t>đích</a:t>
            </a:r>
            <a:r>
              <a:rPr lang="en-US" dirty="0"/>
              <a:t>:</a:t>
            </a:r>
          </a:p>
          <a:p>
            <a:pPr>
              <a:buNone/>
            </a:pPr>
            <a:r>
              <a:rPr lang="en-US" dirty="0"/>
              <a:t>A. </a:t>
            </a:r>
            <a:r>
              <a:rPr lang="en-US" dirty="0" err="1"/>
              <a:t>Tránh</a:t>
            </a:r>
            <a:r>
              <a:rPr lang="en-US" dirty="0"/>
              <a:t> </a:t>
            </a:r>
            <a:r>
              <a:rPr lang="en-US" dirty="0" err="1"/>
              <a:t>cho</a:t>
            </a:r>
            <a:r>
              <a:rPr lang="en-US" dirty="0"/>
              <a:t> </a:t>
            </a:r>
            <a:r>
              <a:rPr lang="en-US" dirty="0" err="1"/>
              <a:t>người</a:t>
            </a:r>
            <a:r>
              <a:rPr lang="en-US" dirty="0"/>
              <a:t> </a:t>
            </a:r>
            <a:r>
              <a:rPr lang="en-US" dirty="0" err="1"/>
              <a:t>bệnh</a:t>
            </a:r>
            <a:r>
              <a:rPr lang="en-US" dirty="0"/>
              <a:t> </a:t>
            </a:r>
            <a:r>
              <a:rPr lang="en-US" dirty="0" err="1"/>
              <a:t>khỏi</a:t>
            </a:r>
            <a:r>
              <a:rPr lang="en-US" dirty="0"/>
              <a:t> </a:t>
            </a:r>
            <a:r>
              <a:rPr lang="en-US" dirty="0" err="1"/>
              <a:t>xấu</a:t>
            </a:r>
            <a:r>
              <a:rPr lang="en-US" dirty="0"/>
              <a:t> </a:t>
            </a:r>
            <a:r>
              <a:rPr lang="en-US" dirty="0" err="1"/>
              <a:t>hổ</a:t>
            </a:r>
            <a:endParaRPr lang="en-US" dirty="0"/>
          </a:p>
          <a:p>
            <a:pPr>
              <a:buNone/>
            </a:pPr>
            <a:r>
              <a:rPr lang="en-US" dirty="0"/>
              <a:t>B. </a:t>
            </a:r>
            <a:r>
              <a:rPr lang="en-US" dirty="0" err="1"/>
              <a:t>Tránh</a:t>
            </a:r>
            <a:r>
              <a:rPr lang="en-US" dirty="0"/>
              <a:t> </a:t>
            </a:r>
            <a:r>
              <a:rPr lang="en-US" dirty="0" err="1"/>
              <a:t>những</a:t>
            </a:r>
            <a:r>
              <a:rPr lang="en-US" dirty="0"/>
              <a:t> </a:t>
            </a:r>
            <a:r>
              <a:rPr lang="en-US" dirty="0" err="1"/>
              <a:t>đánh</a:t>
            </a:r>
            <a:r>
              <a:rPr lang="en-US" dirty="0"/>
              <a:t> </a:t>
            </a:r>
            <a:r>
              <a:rPr lang="en-US" dirty="0" err="1"/>
              <a:t>giá</a:t>
            </a:r>
            <a:r>
              <a:rPr lang="en-US" dirty="0"/>
              <a:t> </a:t>
            </a:r>
            <a:r>
              <a:rPr lang="en-US" dirty="0" err="1"/>
              <a:t>không</a:t>
            </a:r>
            <a:r>
              <a:rPr lang="en-US" dirty="0"/>
              <a:t> </a:t>
            </a:r>
            <a:r>
              <a:rPr lang="en-US" dirty="0" err="1"/>
              <a:t>tích</a:t>
            </a:r>
            <a:r>
              <a:rPr lang="en-US" dirty="0"/>
              <a:t> </a:t>
            </a:r>
            <a:r>
              <a:rPr lang="en-US" dirty="0" err="1"/>
              <a:t>cực</a:t>
            </a:r>
            <a:r>
              <a:rPr lang="en-US" dirty="0"/>
              <a:t> </a:t>
            </a:r>
            <a:r>
              <a:rPr lang="en-US" dirty="0" err="1"/>
              <a:t>từ</a:t>
            </a:r>
            <a:r>
              <a:rPr lang="en-US" dirty="0"/>
              <a:t> </a:t>
            </a:r>
            <a:r>
              <a:rPr lang="en-US" dirty="0" err="1"/>
              <a:t>phía</a:t>
            </a:r>
            <a:r>
              <a:rPr lang="en-US" dirty="0"/>
              <a:t> </a:t>
            </a:r>
            <a:r>
              <a:rPr lang="en-US" dirty="0" err="1"/>
              <a:t>người</a:t>
            </a:r>
            <a:r>
              <a:rPr lang="en-US" dirty="0"/>
              <a:t> </a:t>
            </a:r>
            <a:r>
              <a:rPr lang="en-US" dirty="0" err="1"/>
              <a:t>bệnh</a:t>
            </a:r>
            <a:endParaRPr lang="en-US" dirty="0"/>
          </a:p>
          <a:p>
            <a:pPr>
              <a:buNone/>
            </a:pPr>
            <a:r>
              <a:rPr lang="en-US" dirty="0"/>
              <a:t>C. </a:t>
            </a:r>
            <a:r>
              <a:rPr lang="en-US" dirty="0" err="1"/>
              <a:t>Quan</a:t>
            </a:r>
            <a:r>
              <a:rPr lang="en-US" dirty="0"/>
              <a:t> </a:t>
            </a:r>
            <a:r>
              <a:rPr lang="en-US" dirty="0" err="1"/>
              <a:t>sát</a:t>
            </a:r>
            <a:r>
              <a:rPr lang="en-US" dirty="0"/>
              <a:t> </a:t>
            </a:r>
            <a:r>
              <a:rPr lang="en-US" dirty="0" err="1"/>
              <a:t>những</a:t>
            </a:r>
            <a:r>
              <a:rPr lang="en-US" dirty="0"/>
              <a:t> </a:t>
            </a:r>
            <a:r>
              <a:rPr lang="en-US" dirty="0" err="1"/>
              <a:t>hành</a:t>
            </a:r>
            <a:r>
              <a:rPr lang="en-US" dirty="0"/>
              <a:t> vi </a:t>
            </a:r>
            <a:r>
              <a:rPr lang="en-US" dirty="0" err="1"/>
              <a:t>bất</a:t>
            </a:r>
            <a:r>
              <a:rPr lang="en-US" dirty="0"/>
              <a:t> </a:t>
            </a:r>
            <a:r>
              <a:rPr lang="en-US" dirty="0" err="1"/>
              <a:t>thường</a:t>
            </a:r>
            <a:r>
              <a:rPr lang="en-US" dirty="0"/>
              <a:t> </a:t>
            </a:r>
            <a:r>
              <a:rPr lang="en-US" dirty="0" err="1"/>
              <a:t>từ</a:t>
            </a:r>
            <a:r>
              <a:rPr lang="en-US" dirty="0"/>
              <a:t> </a:t>
            </a:r>
            <a:r>
              <a:rPr lang="en-US" dirty="0" err="1"/>
              <a:t>phía</a:t>
            </a:r>
            <a:r>
              <a:rPr lang="en-US" dirty="0"/>
              <a:t> </a:t>
            </a:r>
            <a:r>
              <a:rPr lang="en-US" dirty="0" err="1"/>
              <a:t>người</a:t>
            </a:r>
            <a:r>
              <a:rPr lang="en-US" dirty="0"/>
              <a:t> </a:t>
            </a:r>
            <a:r>
              <a:rPr lang="en-US" dirty="0" err="1"/>
              <a:t>bệnh</a:t>
            </a:r>
            <a:endParaRPr lang="en-US" dirty="0"/>
          </a:p>
          <a:p>
            <a:pPr>
              <a:buNone/>
            </a:pPr>
            <a:r>
              <a:rPr lang="en-US" dirty="0"/>
              <a:t>D. </a:t>
            </a:r>
            <a:r>
              <a:rPr lang="en-US" dirty="0" err="1"/>
              <a:t>Quan</a:t>
            </a:r>
            <a:r>
              <a:rPr lang="en-US" dirty="0"/>
              <a:t> </a:t>
            </a:r>
            <a:r>
              <a:rPr lang="en-US" dirty="0" err="1"/>
              <a:t>sát</a:t>
            </a:r>
            <a:r>
              <a:rPr lang="en-US" dirty="0"/>
              <a:t> </a:t>
            </a:r>
            <a:r>
              <a:rPr lang="en-US" dirty="0" err="1"/>
              <a:t>ngôn</a:t>
            </a:r>
            <a:r>
              <a:rPr lang="en-US" dirty="0"/>
              <a:t> </a:t>
            </a:r>
            <a:r>
              <a:rPr lang="en-US" dirty="0" err="1"/>
              <a:t>ngữ</a:t>
            </a:r>
            <a:r>
              <a:rPr lang="en-US" dirty="0"/>
              <a:t> </a:t>
            </a:r>
            <a:r>
              <a:rPr lang="en-US" dirty="0" err="1"/>
              <a:t>cơ</a:t>
            </a:r>
            <a:r>
              <a:rPr lang="en-US" dirty="0"/>
              <a:t> </a:t>
            </a:r>
            <a:r>
              <a:rPr lang="en-US" dirty="0" err="1"/>
              <a:t>thể</a:t>
            </a:r>
            <a:r>
              <a:rPr lang="en-US" dirty="0"/>
              <a:t> </a:t>
            </a:r>
            <a:r>
              <a:rPr lang="en-US" dirty="0" err="1"/>
              <a:t>để</a:t>
            </a:r>
            <a:r>
              <a:rPr lang="en-US" dirty="0"/>
              <a:t> </a:t>
            </a:r>
            <a:r>
              <a:rPr lang="en-US" dirty="0" err="1"/>
              <a:t>kết</a:t>
            </a:r>
            <a:r>
              <a:rPr lang="en-US" dirty="0"/>
              <a:t> </a:t>
            </a:r>
            <a:r>
              <a:rPr lang="en-US" dirty="0" err="1"/>
              <a:t>hợp</a:t>
            </a:r>
            <a:r>
              <a:rPr lang="en-US" dirty="0"/>
              <a:t> </a:t>
            </a:r>
            <a:r>
              <a:rPr lang="en-US" dirty="0" err="1"/>
              <a:t>với</a:t>
            </a:r>
            <a:r>
              <a:rPr lang="en-US" dirty="0"/>
              <a:t> </a:t>
            </a:r>
            <a:r>
              <a:rPr lang="en-US" dirty="0" err="1"/>
              <a:t>lắng</a:t>
            </a:r>
            <a:r>
              <a:rPr lang="en-US" dirty="0"/>
              <a:t> </a:t>
            </a:r>
            <a:r>
              <a:rPr lang="en-US" dirty="0" err="1"/>
              <a:t>nghe</a:t>
            </a:r>
            <a:r>
              <a:rPr lang="en-US" dirty="0"/>
              <a:t> </a:t>
            </a:r>
            <a:r>
              <a:rPr lang="en-US" dirty="0" err="1"/>
              <a:t>người</a:t>
            </a:r>
            <a:r>
              <a:rPr lang="en-US" dirty="0"/>
              <a:t> </a:t>
            </a:r>
            <a:r>
              <a:rPr lang="en-US" dirty="0" err="1" smtClean="0"/>
              <a:t>bệnh</a:t>
            </a:r>
            <a:r>
              <a:rPr lang="en-US" dirty="0" smtClean="0"/>
              <a:t>.</a:t>
            </a:r>
            <a:endParaRPr lang="en-US" dirty="0"/>
          </a:p>
          <a:p>
            <a:endParaRPr lang="en-US" dirty="0"/>
          </a:p>
        </p:txBody>
      </p:sp>
      <p:sp>
        <p:nvSpPr>
          <p:cNvPr id="5" name="Action Button: Forward or Next 4">
            <a:hlinkClick r:id="" action="ppaction://hlinkshowjump?jump=nextslide" highlightClick="1"/>
          </p:cNvPr>
          <p:cNvSpPr/>
          <p:nvPr/>
        </p:nvSpPr>
        <p:spPr>
          <a:xfrm>
            <a:off x="6858000" y="5715000"/>
            <a:ext cx="838200" cy="7620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i="1" dirty="0" err="1"/>
              <a:t>Thái</a:t>
            </a:r>
            <a:r>
              <a:rPr lang="en-US" b="1" i="1" dirty="0"/>
              <a:t> </a:t>
            </a:r>
            <a:r>
              <a:rPr lang="en-US" b="1" i="1" dirty="0" err="1"/>
              <a:t>độ</a:t>
            </a:r>
            <a:r>
              <a:rPr lang="en-US" b="1" i="1" dirty="0"/>
              <a:t> </a:t>
            </a:r>
            <a:r>
              <a:rPr lang="en-US" b="1" i="1" dirty="0" err="1"/>
              <a:t>giao</a:t>
            </a:r>
            <a:r>
              <a:rPr lang="en-US" b="1" i="1" dirty="0"/>
              <a:t> </a:t>
            </a:r>
            <a:r>
              <a:rPr lang="en-US" b="1" i="1" dirty="0" err="1"/>
              <a:t>tiếp,</a:t>
            </a:r>
            <a:r>
              <a:rPr lang="en-US" i="1" dirty="0" err="1"/>
              <a:t>c</a:t>
            </a:r>
            <a:r>
              <a:rPr lang="en-US" b="1" i="1" dirty="0" err="1"/>
              <a:t>ử</a:t>
            </a:r>
            <a:r>
              <a:rPr lang="en-US" b="1" i="1" dirty="0"/>
              <a:t> </a:t>
            </a:r>
            <a:r>
              <a:rPr lang="en-US" b="1" i="1" dirty="0" err="1"/>
              <a:t>chỉ</a:t>
            </a:r>
            <a:r>
              <a:rPr lang="en-US" b="1" i="1" dirty="0"/>
              <a:t>, </a:t>
            </a:r>
            <a:r>
              <a:rPr lang="en-US" b="1" i="1" dirty="0" err="1"/>
              <a:t>động</a:t>
            </a:r>
            <a:r>
              <a:rPr lang="en-US" b="1" i="1" dirty="0"/>
              <a:t> </a:t>
            </a:r>
            <a:r>
              <a:rPr lang="en-US" b="1" i="1" dirty="0" err="1"/>
              <a:t>tác</a:t>
            </a:r>
            <a:endParaRPr lang="en-US" dirty="0"/>
          </a:p>
        </p:txBody>
      </p:sp>
      <p:sp>
        <p:nvSpPr>
          <p:cNvPr id="3" name="Content Placeholder 2"/>
          <p:cNvSpPr>
            <a:spLocks noGrp="1"/>
          </p:cNvSpPr>
          <p:nvPr>
            <p:ph idx="1"/>
          </p:nvPr>
        </p:nvSpPr>
        <p:spPr>
          <a:xfrm>
            <a:off x="457200" y="1066800"/>
            <a:ext cx="8229600" cy="5257800"/>
          </a:xfrm>
        </p:spPr>
        <p:txBody>
          <a:bodyPr>
            <a:normAutofit fontScale="85000" lnSpcReduction="10000"/>
          </a:bodyPr>
          <a:lstStyle/>
          <a:p>
            <a:r>
              <a:rPr lang="en-US" dirty="0" err="1"/>
              <a:t>Khi</a:t>
            </a:r>
            <a:r>
              <a:rPr lang="en-US" dirty="0"/>
              <a:t> </a:t>
            </a:r>
            <a:r>
              <a:rPr lang="en-US" dirty="0" err="1"/>
              <a:t>tiếp</a:t>
            </a:r>
            <a:r>
              <a:rPr lang="en-US" dirty="0"/>
              <a:t> </a:t>
            </a:r>
            <a:r>
              <a:rPr lang="en-US" dirty="0" err="1"/>
              <a:t>đón</a:t>
            </a:r>
            <a:r>
              <a:rPr lang="en-US" dirty="0"/>
              <a:t> </a:t>
            </a:r>
            <a:r>
              <a:rPr lang="en-US" b="1" dirty="0"/>
              <a:t>NB </a:t>
            </a:r>
            <a:r>
              <a:rPr lang="en-US" dirty="0" err="1"/>
              <a:t>thái</a:t>
            </a:r>
            <a:r>
              <a:rPr lang="en-US" dirty="0"/>
              <a:t> </a:t>
            </a:r>
            <a:r>
              <a:rPr lang="en-US" dirty="0" err="1"/>
              <a:t>độ</a:t>
            </a:r>
            <a:r>
              <a:rPr lang="en-US" dirty="0"/>
              <a:t> </a:t>
            </a:r>
            <a:r>
              <a:rPr lang="en-US" dirty="0" err="1"/>
              <a:t>phải</a:t>
            </a:r>
            <a:r>
              <a:rPr lang="en-US" dirty="0"/>
              <a:t> </a:t>
            </a:r>
            <a:r>
              <a:rPr lang="en-US" dirty="0" err="1"/>
              <a:t>lịch</a:t>
            </a:r>
            <a:r>
              <a:rPr lang="en-US" dirty="0"/>
              <a:t> </a:t>
            </a:r>
            <a:r>
              <a:rPr lang="en-US" dirty="0" err="1"/>
              <a:t>sự</a:t>
            </a:r>
            <a:r>
              <a:rPr lang="en-US" dirty="0"/>
              <a:t>, </a:t>
            </a:r>
            <a:r>
              <a:rPr lang="en-US" dirty="0" err="1"/>
              <a:t>nhanh</a:t>
            </a:r>
            <a:r>
              <a:rPr lang="en-US" dirty="0"/>
              <a:t> </a:t>
            </a:r>
            <a:r>
              <a:rPr lang="en-US" dirty="0" err="1"/>
              <a:t>nhẹn</a:t>
            </a:r>
            <a:r>
              <a:rPr lang="en-US" dirty="0"/>
              <a:t>, </a:t>
            </a:r>
            <a:r>
              <a:rPr lang="en-US" dirty="0" err="1"/>
              <a:t>nhẹ</a:t>
            </a:r>
            <a:r>
              <a:rPr lang="en-US" dirty="0"/>
              <a:t> </a:t>
            </a:r>
            <a:r>
              <a:rPr lang="en-US" dirty="0" err="1"/>
              <a:t>nhàng</a:t>
            </a:r>
            <a:r>
              <a:rPr lang="en-US" dirty="0"/>
              <a:t>, </a:t>
            </a:r>
            <a:r>
              <a:rPr lang="en-US" dirty="0" err="1"/>
              <a:t>hòa</a:t>
            </a:r>
            <a:r>
              <a:rPr lang="en-US" dirty="0"/>
              <a:t> </a:t>
            </a:r>
            <a:r>
              <a:rPr lang="en-US" dirty="0" err="1"/>
              <a:t>nhã</a:t>
            </a:r>
            <a:r>
              <a:rPr lang="en-US" dirty="0"/>
              <a:t> </a:t>
            </a:r>
            <a:r>
              <a:rPr lang="en-US" b="1" dirty="0" err="1"/>
              <a:t>biểu</a:t>
            </a:r>
            <a:r>
              <a:rPr lang="en-US" b="1" dirty="0"/>
              <a:t> </a:t>
            </a:r>
            <a:r>
              <a:rPr lang="en-US" b="1" dirty="0" err="1"/>
              <a:t>hiện</a:t>
            </a:r>
            <a:r>
              <a:rPr lang="en-US" b="1" dirty="0"/>
              <a:t> </a:t>
            </a:r>
            <a:r>
              <a:rPr lang="en-US" b="1" dirty="0" err="1"/>
              <a:t>sự</a:t>
            </a:r>
            <a:r>
              <a:rPr lang="en-US" b="1" dirty="0"/>
              <a:t> </a:t>
            </a:r>
            <a:r>
              <a:rPr lang="en-US" b="1" dirty="0" err="1"/>
              <a:t>quan</a:t>
            </a:r>
            <a:r>
              <a:rPr lang="en-US" b="1" dirty="0"/>
              <a:t> </a:t>
            </a:r>
            <a:r>
              <a:rPr lang="en-US" b="1" dirty="0" err="1"/>
              <a:t>tâm</a:t>
            </a:r>
            <a:r>
              <a:rPr lang="en-US" b="1" dirty="0"/>
              <a:t>, </a:t>
            </a:r>
            <a:r>
              <a:rPr lang="en-US" b="1" dirty="0" err="1"/>
              <a:t>yêu</a:t>
            </a:r>
            <a:r>
              <a:rPr lang="en-US" b="1" dirty="0"/>
              <a:t> </a:t>
            </a:r>
            <a:r>
              <a:rPr lang="en-US" b="1" dirty="0" err="1"/>
              <a:t>thương</a:t>
            </a:r>
            <a:r>
              <a:rPr lang="en-US" b="1" dirty="0"/>
              <a:t>, </a:t>
            </a:r>
            <a:r>
              <a:rPr lang="en-US" b="1" dirty="0" err="1"/>
              <a:t>cảm</a:t>
            </a:r>
            <a:r>
              <a:rPr lang="en-US" b="1" dirty="0"/>
              <a:t> </a:t>
            </a:r>
            <a:r>
              <a:rPr lang="en-US" b="1" dirty="0" err="1"/>
              <a:t>thông</a:t>
            </a:r>
            <a:r>
              <a:rPr lang="en-US" b="1" dirty="0"/>
              <a:t>, </a:t>
            </a:r>
            <a:r>
              <a:rPr lang="en-US" b="1" dirty="0" err="1"/>
              <a:t>chia</a:t>
            </a:r>
            <a:r>
              <a:rPr lang="en-US" b="1" dirty="0"/>
              <a:t> </a:t>
            </a:r>
            <a:r>
              <a:rPr lang="en-US" b="1" dirty="0" err="1"/>
              <a:t>sẻ</a:t>
            </a:r>
            <a:r>
              <a:rPr lang="en-US" b="1" dirty="0"/>
              <a:t>;</a:t>
            </a:r>
            <a:endParaRPr lang="en-US" dirty="0"/>
          </a:p>
          <a:p>
            <a:r>
              <a:rPr lang="en-US" dirty="0"/>
              <a:t>CBYT </a:t>
            </a:r>
            <a:r>
              <a:rPr lang="en-US" dirty="0" err="1"/>
              <a:t>cần</a:t>
            </a:r>
            <a:r>
              <a:rPr lang="en-US" dirty="0"/>
              <a:t> </a:t>
            </a:r>
            <a:r>
              <a:rPr lang="en-US" dirty="0" err="1"/>
              <a:t>quan</a:t>
            </a:r>
            <a:r>
              <a:rPr lang="en-US" dirty="0"/>
              <a:t> </a:t>
            </a:r>
            <a:r>
              <a:rPr lang="en-US" dirty="0" err="1"/>
              <a:t>sát</a:t>
            </a:r>
            <a:r>
              <a:rPr lang="en-US" dirty="0"/>
              <a:t> NB </a:t>
            </a:r>
            <a:r>
              <a:rPr lang="en-US" dirty="0" err="1"/>
              <a:t>một</a:t>
            </a:r>
            <a:r>
              <a:rPr lang="en-US" dirty="0"/>
              <a:t> </a:t>
            </a:r>
            <a:r>
              <a:rPr lang="en-US" dirty="0" err="1"/>
              <a:t>cách</a:t>
            </a:r>
            <a:r>
              <a:rPr lang="en-US" dirty="0"/>
              <a:t> </a:t>
            </a:r>
            <a:r>
              <a:rPr lang="en-US" dirty="0" err="1"/>
              <a:t>kín</a:t>
            </a:r>
            <a:r>
              <a:rPr lang="en-US" dirty="0"/>
              <a:t> </a:t>
            </a:r>
            <a:r>
              <a:rPr lang="en-US" dirty="0" err="1"/>
              <a:t>đáo</a:t>
            </a:r>
            <a:r>
              <a:rPr lang="en-US" dirty="0"/>
              <a:t> </a:t>
            </a:r>
            <a:r>
              <a:rPr lang="en-US" dirty="0" err="1"/>
              <a:t>và</a:t>
            </a:r>
            <a:r>
              <a:rPr lang="en-US" dirty="0"/>
              <a:t> </a:t>
            </a:r>
            <a:r>
              <a:rPr lang="en-US" dirty="0" err="1"/>
              <a:t>lịch</a:t>
            </a:r>
            <a:r>
              <a:rPr lang="en-US" dirty="0"/>
              <a:t> </a:t>
            </a:r>
            <a:r>
              <a:rPr lang="en-US" dirty="0" err="1" smtClean="0"/>
              <a:t>sự.Cần</a:t>
            </a:r>
            <a:r>
              <a:rPr lang="en-US" dirty="0" smtClean="0"/>
              <a:t> </a:t>
            </a:r>
            <a:r>
              <a:rPr lang="en-US" dirty="0" err="1"/>
              <a:t>phải</a:t>
            </a:r>
            <a:r>
              <a:rPr lang="en-US" dirty="0"/>
              <a:t> </a:t>
            </a:r>
            <a:r>
              <a:rPr lang="en-US" dirty="0" err="1"/>
              <a:t>tập</a:t>
            </a:r>
            <a:r>
              <a:rPr lang="en-US" dirty="0"/>
              <a:t> </a:t>
            </a:r>
            <a:r>
              <a:rPr lang="en-US" dirty="0" err="1"/>
              <a:t>trung</a:t>
            </a:r>
            <a:r>
              <a:rPr lang="en-US" dirty="0"/>
              <a:t> </a:t>
            </a:r>
            <a:r>
              <a:rPr lang="en-US" dirty="0" err="1"/>
              <a:t>quan</a:t>
            </a:r>
            <a:r>
              <a:rPr lang="en-US" dirty="0"/>
              <a:t> </a:t>
            </a:r>
            <a:r>
              <a:rPr lang="en-US" dirty="0" err="1"/>
              <a:t>sát</a:t>
            </a:r>
            <a:r>
              <a:rPr lang="en-US" dirty="0"/>
              <a:t> </a:t>
            </a:r>
            <a:r>
              <a:rPr lang="en-US" dirty="0" err="1"/>
              <a:t>để</a:t>
            </a:r>
            <a:r>
              <a:rPr lang="en-US" dirty="0"/>
              <a:t> </a:t>
            </a:r>
            <a:r>
              <a:rPr lang="en-US" dirty="0" err="1"/>
              <a:t>phát</a:t>
            </a:r>
            <a:r>
              <a:rPr lang="en-US" dirty="0"/>
              <a:t> </a:t>
            </a:r>
            <a:r>
              <a:rPr lang="en-US" dirty="0" err="1"/>
              <a:t>hiện</a:t>
            </a:r>
            <a:r>
              <a:rPr lang="en-US" dirty="0"/>
              <a:t> </a:t>
            </a:r>
            <a:r>
              <a:rPr lang="en-US" dirty="0" err="1"/>
              <a:t>ra</a:t>
            </a:r>
            <a:r>
              <a:rPr lang="en-US" dirty="0"/>
              <a:t> </a:t>
            </a:r>
            <a:r>
              <a:rPr lang="en-US" dirty="0" err="1"/>
              <a:t>những</a:t>
            </a:r>
            <a:r>
              <a:rPr lang="en-US" dirty="0"/>
              <a:t> </a:t>
            </a:r>
            <a:r>
              <a:rPr lang="en-US" dirty="0" err="1"/>
              <a:t>điểm</a:t>
            </a:r>
            <a:r>
              <a:rPr lang="en-US" dirty="0"/>
              <a:t> </a:t>
            </a:r>
            <a:r>
              <a:rPr lang="en-US" dirty="0" err="1"/>
              <a:t>không</a:t>
            </a:r>
            <a:r>
              <a:rPr lang="en-US" dirty="0"/>
              <a:t> </a:t>
            </a:r>
            <a:r>
              <a:rPr lang="en-US" dirty="0" err="1"/>
              <a:t>phù</a:t>
            </a:r>
            <a:r>
              <a:rPr lang="en-US" dirty="0"/>
              <a:t> </a:t>
            </a:r>
            <a:r>
              <a:rPr lang="en-US" dirty="0" err="1"/>
              <a:t>hợp</a:t>
            </a:r>
            <a:r>
              <a:rPr lang="en-US" dirty="0"/>
              <a:t> </a:t>
            </a:r>
            <a:r>
              <a:rPr lang="en-US" dirty="0" err="1"/>
              <a:t>giữa</a:t>
            </a:r>
            <a:r>
              <a:rPr lang="en-US" dirty="0"/>
              <a:t> </a:t>
            </a:r>
            <a:r>
              <a:rPr lang="en-US" dirty="0" err="1"/>
              <a:t>ngôn</a:t>
            </a:r>
            <a:r>
              <a:rPr lang="en-US" dirty="0"/>
              <a:t> </a:t>
            </a:r>
            <a:r>
              <a:rPr lang="en-US" dirty="0" err="1"/>
              <a:t>ngữ</a:t>
            </a:r>
            <a:r>
              <a:rPr lang="en-US" dirty="0"/>
              <a:t> </a:t>
            </a:r>
            <a:r>
              <a:rPr lang="en-US" dirty="0" err="1"/>
              <a:t>không</a:t>
            </a:r>
            <a:r>
              <a:rPr lang="en-US" dirty="0"/>
              <a:t> </a:t>
            </a:r>
            <a:r>
              <a:rPr lang="en-US" dirty="0" err="1"/>
              <a:t>lời</a:t>
            </a:r>
            <a:r>
              <a:rPr lang="en-US" dirty="0"/>
              <a:t> </a:t>
            </a:r>
            <a:r>
              <a:rPr lang="en-US" dirty="0" err="1"/>
              <a:t>và</a:t>
            </a:r>
            <a:r>
              <a:rPr lang="en-US" dirty="0"/>
              <a:t> </a:t>
            </a:r>
            <a:r>
              <a:rPr lang="en-US" dirty="0" err="1"/>
              <a:t>có</a:t>
            </a:r>
            <a:r>
              <a:rPr lang="en-US" dirty="0"/>
              <a:t> </a:t>
            </a:r>
            <a:r>
              <a:rPr lang="en-US" dirty="0" err="1"/>
              <a:t>lời</a:t>
            </a:r>
            <a:r>
              <a:rPr lang="en-US" dirty="0"/>
              <a:t>.</a:t>
            </a:r>
          </a:p>
          <a:p>
            <a:r>
              <a:rPr lang="en-US" dirty="0" err="1"/>
              <a:t>Sẵn</a:t>
            </a:r>
            <a:r>
              <a:rPr lang="en-US" dirty="0"/>
              <a:t> </a:t>
            </a:r>
            <a:r>
              <a:rPr lang="en-US" dirty="0" err="1"/>
              <a:t>sàng</a:t>
            </a:r>
            <a:r>
              <a:rPr lang="en-US" dirty="0"/>
              <a:t> </a:t>
            </a:r>
            <a:r>
              <a:rPr lang="en-US" dirty="0" err="1"/>
              <a:t>giúp</a:t>
            </a:r>
            <a:r>
              <a:rPr lang="en-US" dirty="0"/>
              <a:t> </a:t>
            </a:r>
            <a:r>
              <a:rPr lang="en-US" dirty="0" err="1"/>
              <a:t>đỡ</a:t>
            </a:r>
            <a:r>
              <a:rPr lang="en-US" dirty="0"/>
              <a:t> </a:t>
            </a:r>
            <a:r>
              <a:rPr lang="en-US" dirty="0" err="1"/>
              <a:t>NB:</a:t>
            </a:r>
            <a:r>
              <a:rPr lang="en-US" b="1" dirty="0" err="1"/>
              <a:t>Luôn</a:t>
            </a:r>
            <a:r>
              <a:rPr lang="en-US" b="1" dirty="0"/>
              <a:t> </a:t>
            </a:r>
            <a:r>
              <a:rPr lang="en-US" b="1" dirty="0" err="1"/>
              <a:t>nhớ</a:t>
            </a:r>
            <a:r>
              <a:rPr lang="en-US" b="1" dirty="0"/>
              <a:t> </a:t>
            </a:r>
            <a:r>
              <a:rPr lang="en-US" b="1" dirty="0" err="1"/>
              <a:t>tới</a:t>
            </a:r>
            <a:r>
              <a:rPr lang="en-US" b="1" dirty="0"/>
              <a:t> </a:t>
            </a:r>
            <a:r>
              <a:rPr lang="en-US" b="1" dirty="0" err="1"/>
              <a:t>thông</a:t>
            </a:r>
            <a:r>
              <a:rPr lang="en-US" b="1" dirty="0"/>
              <a:t> </a:t>
            </a:r>
            <a:r>
              <a:rPr lang="en-US" b="1" dirty="0" err="1"/>
              <a:t>điệp</a:t>
            </a:r>
            <a:r>
              <a:rPr lang="en-US" b="1" dirty="0"/>
              <a:t>: “</a:t>
            </a:r>
            <a:r>
              <a:rPr lang="en-US" b="1" dirty="0" err="1"/>
              <a:t>Hãy</a:t>
            </a:r>
            <a:r>
              <a:rPr lang="en-US" b="1" dirty="0"/>
              <a:t> </a:t>
            </a:r>
            <a:r>
              <a:rPr lang="en-US" b="1" dirty="0" err="1"/>
              <a:t>để</a:t>
            </a:r>
            <a:r>
              <a:rPr lang="en-US" b="1" dirty="0"/>
              <a:t> </a:t>
            </a:r>
            <a:r>
              <a:rPr lang="en-US" b="1" dirty="0" err="1"/>
              <a:t>tôi</a:t>
            </a:r>
            <a:r>
              <a:rPr lang="en-US" b="1" dirty="0"/>
              <a:t> </a:t>
            </a:r>
            <a:r>
              <a:rPr lang="en-US" b="1" dirty="0" err="1"/>
              <a:t>giúp</a:t>
            </a:r>
            <a:r>
              <a:rPr lang="en-US" b="1" dirty="0"/>
              <a:t> </a:t>
            </a:r>
            <a:r>
              <a:rPr lang="en-US" b="1" dirty="0" err="1"/>
              <a:t>bạn</a:t>
            </a:r>
            <a:r>
              <a:rPr lang="en-US" b="1" dirty="0"/>
              <a:t> </a:t>
            </a:r>
            <a:r>
              <a:rPr lang="en-US" b="1" dirty="0" err="1"/>
              <a:t>một</a:t>
            </a:r>
            <a:r>
              <a:rPr lang="en-US" b="1" dirty="0"/>
              <a:t> </a:t>
            </a:r>
            <a:r>
              <a:rPr lang="en-US" b="1" dirty="0" err="1"/>
              <a:t>tay</a:t>
            </a:r>
            <a:r>
              <a:rPr lang="en-US" b="1" dirty="0"/>
              <a:t>”. </a:t>
            </a:r>
            <a:r>
              <a:rPr lang="en-US" b="1" dirty="0" err="1"/>
              <a:t>Dù</a:t>
            </a:r>
            <a:r>
              <a:rPr lang="en-US" b="1" dirty="0"/>
              <a:t> </a:t>
            </a:r>
            <a:r>
              <a:rPr lang="en-US" b="1" dirty="0" err="1"/>
              <a:t>chỉ</a:t>
            </a:r>
            <a:r>
              <a:rPr lang="en-US" b="1" dirty="0"/>
              <a:t> </a:t>
            </a:r>
            <a:r>
              <a:rPr lang="en-US" b="1" dirty="0" err="1"/>
              <a:t>là</a:t>
            </a:r>
            <a:r>
              <a:rPr lang="en-US" b="1" dirty="0"/>
              <a:t> </a:t>
            </a:r>
            <a:r>
              <a:rPr lang="en-US" b="1" dirty="0" err="1"/>
              <a:t>những</a:t>
            </a:r>
            <a:r>
              <a:rPr lang="en-US" b="1" dirty="0"/>
              <a:t> </a:t>
            </a:r>
            <a:r>
              <a:rPr lang="en-US" b="1" dirty="0" err="1"/>
              <a:t>hành</a:t>
            </a:r>
            <a:r>
              <a:rPr lang="en-US" b="1" dirty="0"/>
              <a:t> </a:t>
            </a:r>
            <a:r>
              <a:rPr lang="en-US" b="1" dirty="0" err="1"/>
              <a:t>động</a:t>
            </a:r>
            <a:r>
              <a:rPr lang="en-US" b="1" dirty="0"/>
              <a:t>,</a:t>
            </a:r>
            <a:r>
              <a:rPr lang="en-US" dirty="0"/>
              <a:t> </a:t>
            </a:r>
            <a:r>
              <a:rPr lang="en-US" dirty="0" err="1"/>
              <a:t>cử</a:t>
            </a:r>
            <a:r>
              <a:rPr lang="en-US" dirty="0"/>
              <a:t> </a:t>
            </a:r>
            <a:r>
              <a:rPr lang="en-US" dirty="0" err="1"/>
              <a:t>chỉ</a:t>
            </a:r>
            <a:r>
              <a:rPr lang="en-US" dirty="0"/>
              <a:t> </a:t>
            </a:r>
            <a:r>
              <a:rPr lang="en-US" dirty="0" err="1"/>
              <a:t>giúp</a:t>
            </a:r>
            <a:r>
              <a:rPr lang="en-US" dirty="0"/>
              <a:t> </a:t>
            </a:r>
            <a:r>
              <a:rPr lang="en-US" dirty="0" err="1"/>
              <a:t>đỡ</a:t>
            </a:r>
            <a:r>
              <a:rPr lang="en-US" dirty="0"/>
              <a:t> </a:t>
            </a:r>
            <a:r>
              <a:rPr lang="en-US" dirty="0" err="1"/>
              <a:t>rất</a:t>
            </a:r>
            <a:r>
              <a:rPr lang="en-US" dirty="0"/>
              <a:t> </a:t>
            </a:r>
            <a:r>
              <a:rPr lang="en-US" dirty="0" err="1"/>
              <a:t>nhỏ</a:t>
            </a:r>
            <a:r>
              <a:rPr lang="en-US" dirty="0"/>
              <a:t> </a:t>
            </a:r>
            <a:r>
              <a:rPr lang="en-US" dirty="0" err="1"/>
              <a:t>đối</a:t>
            </a:r>
            <a:r>
              <a:rPr lang="en-US" dirty="0"/>
              <a:t> </a:t>
            </a:r>
            <a:r>
              <a:rPr lang="en-US" dirty="0" err="1"/>
              <a:t>với</a:t>
            </a:r>
            <a:r>
              <a:rPr lang="en-US" dirty="0"/>
              <a:t> NB </a:t>
            </a:r>
            <a:r>
              <a:rPr lang="en-US" dirty="0" err="1"/>
              <a:t>như</a:t>
            </a:r>
            <a:r>
              <a:rPr lang="en-US" dirty="0"/>
              <a:t>: </a:t>
            </a:r>
            <a:r>
              <a:rPr lang="en-US" dirty="0" err="1"/>
              <a:t>dìu</a:t>
            </a:r>
            <a:r>
              <a:rPr lang="en-US" dirty="0"/>
              <a:t> NB </a:t>
            </a:r>
            <a:r>
              <a:rPr lang="en-US" dirty="0" err="1"/>
              <a:t>từ</a:t>
            </a:r>
            <a:r>
              <a:rPr lang="en-US" dirty="0"/>
              <a:t> </a:t>
            </a:r>
            <a:r>
              <a:rPr lang="en-US" dirty="0" err="1"/>
              <a:t>trên</a:t>
            </a:r>
            <a:r>
              <a:rPr lang="en-US" dirty="0"/>
              <a:t> </a:t>
            </a:r>
            <a:r>
              <a:rPr lang="en-US" dirty="0" err="1"/>
              <a:t>xe</a:t>
            </a:r>
            <a:r>
              <a:rPr lang="en-US" dirty="0"/>
              <a:t> </a:t>
            </a:r>
            <a:r>
              <a:rPr lang="en-US" dirty="0" err="1"/>
              <a:t>xuống</a:t>
            </a:r>
            <a:r>
              <a:rPr lang="en-US" dirty="0"/>
              <a:t> hay </a:t>
            </a:r>
            <a:r>
              <a:rPr lang="en-US" dirty="0" err="1"/>
              <a:t>đơn</a:t>
            </a:r>
            <a:r>
              <a:rPr lang="en-US" dirty="0"/>
              <a:t> </a:t>
            </a:r>
            <a:r>
              <a:rPr lang="en-US" dirty="0" err="1"/>
              <a:t>giản</a:t>
            </a:r>
            <a:r>
              <a:rPr lang="en-US" dirty="0"/>
              <a:t> </a:t>
            </a:r>
            <a:r>
              <a:rPr lang="en-US" dirty="0" err="1"/>
              <a:t>là</a:t>
            </a:r>
            <a:r>
              <a:rPr lang="en-US" dirty="0"/>
              <a:t> </a:t>
            </a:r>
            <a:r>
              <a:rPr lang="en-US" dirty="0" err="1"/>
              <a:t>mở</a:t>
            </a:r>
            <a:r>
              <a:rPr lang="en-US" dirty="0"/>
              <a:t> </a:t>
            </a:r>
            <a:r>
              <a:rPr lang="en-US" dirty="0" err="1"/>
              <a:t>cửa</a:t>
            </a:r>
            <a:r>
              <a:rPr lang="en-US" dirty="0"/>
              <a:t> </a:t>
            </a:r>
            <a:r>
              <a:rPr lang="en-US" dirty="0" err="1"/>
              <a:t>giúp</a:t>
            </a:r>
            <a:r>
              <a:rPr lang="en-US" dirty="0"/>
              <a:t>, …</a:t>
            </a:r>
          </a:p>
          <a:p>
            <a:pPr lvl="0"/>
            <a:r>
              <a:rPr lang="en-US" dirty="0" err="1"/>
              <a:t>Những</a:t>
            </a:r>
            <a:r>
              <a:rPr lang="en-US" dirty="0"/>
              <a:t> </a:t>
            </a:r>
            <a:r>
              <a:rPr lang="en-US" dirty="0" err="1"/>
              <a:t>cử</a:t>
            </a:r>
            <a:r>
              <a:rPr lang="en-US" dirty="0"/>
              <a:t> </a:t>
            </a:r>
            <a:r>
              <a:rPr lang="en-US" dirty="0" err="1"/>
              <a:t>chỉ</a:t>
            </a:r>
            <a:r>
              <a:rPr lang="en-US" dirty="0"/>
              <a:t> </a:t>
            </a:r>
            <a:r>
              <a:rPr lang="en-US" dirty="0" err="1"/>
              <a:t>của</a:t>
            </a:r>
            <a:r>
              <a:rPr lang="en-US" dirty="0"/>
              <a:t> CBYT </a:t>
            </a:r>
            <a:r>
              <a:rPr lang="en-US" dirty="0" err="1"/>
              <a:t>như</a:t>
            </a:r>
            <a:r>
              <a:rPr lang="en-US" dirty="0"/>
              <a:t> </a:t>
            </a:r>
            <a:r>
              <a:rPr lang="en-US" dirty="0" err="1"/>
              <a:t>gật</a:t>
            </a:r>
            <a:r>
              <a:rPr lang="en-US" dirty="0"/>
              <a:t> </a:t>
            </a:r>
            <a:r>
              <a:rPr lang="en-US" dirty="0" err="1"/>
              <a:t>đầu</a:t>
            </a:r>
            <a:r>
              <a:rPr lang="en-US" dirty="0"/>
              <a:t>, </a:t>
            </a:r>
            <a:r>
              <a:rPr lang="en-US" dirty="0" err="1"/>
              <a:t>mỉm</a:t>
            </a:r>
            <a:r>
              <a:rPr lang="en-US" dirty="0"/>
              <a:t> </a:t>
            </a:r>
            <a:r>
              <a:rPr lang="en-US" dirty="0" err="1"/>
              <a:t>cười</a:t>
            </a:r>
            <a:r>
              <a:rPr lang="en-US" dirty="0"/>
              <a:t>, … </a:t>
            </a:r>
            <a:r>
              <a:rPr lang="en-US" dirty="0" err="1"/>
              <a:t>sẽ</a:t>
            </a:r>
            <a:r>
              <a:rPr lang="en-US" dirty="0"/>
              <a:t> </a:t>
            </a:r>
            <a:r>
              <a:rPr lang="en-US" dirty="0" err="1"/>
              <a:t>có</a:t>
            </a:r>
            <a:r>
              <a:rPr lang="en-US" dirty="0"/>
              <a:t> </a:t>
            </a:r>
            <a:r>
              <a:rPr lang="en-US" dirty="0" err="1"/>
              <a:t>tác</a:t>
            </a:r>
            <a:r>
              <a:rPr lang="en-US" dirty="0"/>
              <a:t> </a:t>
            </a:r>
            <a:r>
              <a:rPr lang="en-US" dirty="0" err="1"/>
              <a:t>dụng</a:t>
            </a:r>
            <a:r>
              <a:rPr lang="en-US" dirty="0"/>
              <a:t> </a:t>
            </a:r>
            <a:r>
              <a:rPr lang="en-US" dirty="0" err="1"/>
              <a:t>tích</a:t>
            </a:r>
            <a:r>
              <a:rPr lang="en-US" dirty="0"/>
              <a:t> </a:t>
            </a:r>
            <a:r>
              <a:rPr lang="en-US" dirty="0" err="1"/>
              <a:t>cực</a:t>
            </a:r>
            <a:r>
              <a:rPr lang="en-US" dirty="0"/>
              <a:t> </a:t>
            </a:r>
            <a:r>
              <a:rPr lang="en-US" dirty="0" err="1"/>
              <a:t>tới</a:t>
            </a:r>
            <a:r>
              <a:rPr lang="en-US" dirty="0"/>
              <a:t> </a:t>
            </a:r>
            <a:r>
              <a:rPr lang="en-US" dirty="0" err="1"/>
              <a:t>cuộc</a:t>
            </a:r>
            <a:r>
              <a:rPr lang="en-US" dirty="0"/>
              <a:t> </a:t>
            </a:r>
            <a:r>
              <a:rPr lang="en-US" dirty="0" err="1"/>
              <a:t>giao</a:t>
            </a:r>
            <a:r>
              <a:rPr lang="en-US" dirty="0"/>
              <a:t> </a:t>
            </a:r>
            <a:r>
              <a:rPr lang="en-US" dirty="0" err="1" smtClean="0"/>
              <a:t>tiếp</a:t>
            </a:r>
            <a:r>
              <a:rPr lang="en-US" dirty="0" smtClean="0"/>
              <a:t>.</a:t>
            </a:r>
            <a:endParaRPr lang="en-US" dirty="0"/>
          </a:p>
          <a:p>
            <a:r>
              <a:rPr lang="en-US" b="1" dirty="0" err="1"/>
              <a:t>Tránh</a:t>
            </a:r>
            <a:r>
              <a:rPr lang="en-US" b="1" dirty="0"/>
              <a:t> </a:t>
            </a:r>
            <a:r>
              <a:rPr lang="en-US" b="1" dirty="0" err="1"/>
              <a:t>những</a:t>
            </a:r>
            <a:r>
              <a:rPr lang="en-US" b="1" dirty="0"/>
              <a:t> </a:t>
            </a:r>
            <a:r>
              <a:rPr lang="en-US" b="1" dirty="0" err="1"/>
              <a:t>cử</a:t>
            </a:r>
            <a:r>
              <a:rPr lang="en-US" b="1" dirty="0"/>
              <a:t> </a:t>
            </a:r>
            <a:r>
              <a:rPr lang="en-US" b="1" dirty="0" err="1"/>
              <a:t>chỉ</a:t>
            </a:r>
            <a:r>
              <a:rPr lang="en-US" b="1" dirty="0"/>
              <a:t> </a:t>
            </a:r>
            <a:r>
              <a:rPr lang="en-US" b="1" dirty="0" err="1"/>
              <a:t>không</a:t>
            </a:r>
            <a:r>
              <a:rPr lang="en-US" b="1" dirty="0"/>
              <a:t> </a:t>
            </a:r>
            <a:r>
              <a:rPr lang="en-US" b="1" dirty="0" err="1"/>
              <a:t>tôn</a:t>
            </a:r>
            <a:r>
              <a:rPr lang="en-US" b="1" dirty="0"/>
              <a:t> </a:t>
            </a:r>
            <a:r>
              <a:rPr lang="en-US" b="1" dirty="0" err="1"/>
              <a:t>trọng</a:t>
            </a:r>
            <a:r>
              <a:rPr lang="en-US" b="1" dirty="0"/>
              <a:t> </a:t>
            </a:r>
            <a:r>
              <a:rPr lang="en-US" b="1" dirty="0" smtClean="0"/>
              <a:t>NB</a:t>
            </a:r>
            <a:endParaRPr lang="en-US" dirty="0"/>
          </a:p>
        </p:txBody>
      </p:sp>
      <p:sp>
        <p:nvSpPr>
          <p:cNvPr id="5" name="Action Button: Back or Previous 4">
            <a:hlinkClick r:id="" action="ppaction://hlinkshowjump?jump=previousslide" highlightClick="1"/>
          </p:cNvPr>
          <p:cNvSpPr/>
          <p:nvPr/>
        </p:nvSpPr>
        <p:spPr>
          <a:xfrm>
            <a:off x="7924800" y="5867400"/>
            <a:ext cx="762000" cy="6096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915400" cy="5668963"/>
          </a:xfrm>
        </p:spPr>
        <p:txBody>
          <a:bodyPr/>
          <a:lstStyle/>
          <a:p>
            <a:pPr>
              <a:buNone/>
            </a:pPr>
            <a:r>
              <a:rPr lang="en-US" dirty="0" err="1"/>
              <a:t>Câu</a:t>
            </a:r>
            <a:r>
              <a:rPr lang="en-US" dirty="0"/>
              <a:t> 8. </a:t>
            </a:r>
            <a:r>
              <a:rPr lang="en-US" dirty="0" err="1"/>
              <a:t>Trong</a:t>
            </a:r>
            <a:r>
              <a:rPr lang="en-US" dirty="0"/>
              <a:t> </a:t>
            </a:r>
            <a:r>
              <a:rPr lang="en-US" dirty="0" err="1"/>
              <a:t>giao</a:t>
            </a:r>
            <a:r>
              <a:rPr lang="en-US" dirty="0"/>
              <a:t> </a:t>
            </a:r>
            <a:r>
              <a:rPr lang="en-US" dirty="0" err="1"/>
              <a:t>tiếp</a:t>
            </a:r>
            <a:r>
              <a:rPr lang="en-US" dirty="0"/>
              <a:t> </a:t>
            </a:r>
            <a:r>
              <a:rPr lang="en-US" dirty="0" err="1"/>
              <a:t>với</a:t>
            </a:r>
            <a:r>
              <a:rPr lang="en-US" dirty="0"/>
              <a:t> </a:t>
            </a:r>
            <a:r>
              <a:rPr lang="en-US" dirty="0" err="1"/>
              <a:t>người</a:t>
            </a:r>
            <a:r>
              <a:rPr lang="en-US" dirty="0"/>
              <a:t> </a:t>
            </a:r>
            <a:r>
              <a:rPr lang="en-US" dirty="0" err="1"/>
              <a:t>bệnh</a:t>
            </a:r>
            <a:r>
              <a:rPr lang="en-US" dirty="0"/>
              <a:t>, </a:t>
            </a:r>
            <a:r>
              <a:rPr lang="en-US" dirty="0" err="1"/>
              <a:t>người</a:t>
            </a:r>
            <a:r>
              <a:rPr lang="en-US" dirty="0"/>
              <a:t> </a:t>
            </a:r>
            <a:r>
              <a:rPr lang="en-US" dirty="0" err="1"/>
              <a:t>cán</a:t>
            </a:r>
            <a:r>
              <a:rPr lang="en-US" dirty="0"/>
              <a:t> </a:t>
            </a:r>
            <a:r>
              <a:rPr lang="en-US" dirty="0" err="1"/>
              <a:t>bộ</a:t>
            </a:r>
            <a:r>
              <a:rPr lang="en-US" dirty="0"/>
              <a:t> y </a:t>
            </a:r>
            <a:r>
              <a:rPr lang="en-US" dirty="0" err="1"/>
              <a:t>tế</a:t>
            </a:r>
            <a:r>
              <a:rPr lang="en-US" dirty="0"/>
              <a:t> </a:t>
            </a:r>
            <a:r>
              <a:rPr lang="en-US" dirty="0" err="1"/>
              <a:t>cần</a:t>
            </a:r>
            <a:r>
              <a:rPr lang="en-US" dirty="0"/>
              <a:t> </a:t>
            </a:r>
            <a:r>
              <a:rPr lang="en-US" dirty="0" err="1"/>
              <a:t>thể</a:t>
            </a:r>
            <a:r>
              <a:rPr lang="en-US" dirty="0"/>
              <a:t> </a:t>
            </a:r>
            <a:r>
              <a:rPr lang="en-US" dirty="0" err="1"/>
              <a:t>hiên</a:t>
            </a:r>
            <a:r>
              <a:rPr lang="en-US" dirty="0"/>
              <a:t>:</a:t>
            </a:r>
          </a:p>
          <a:p>
            <a:pPr>
              <a:buNone/>
            </a:pPr>
            <a:r>
              <a:rPr lang="en-US" dirty="0"/>
              <a:t>A. </a:t>
            </a:r>
            <a:r>
              <a:rPr lang="en-US" dirty="0" err="1"/>
              <a:t>Nét</a:t>
            </a:r>
            <a:r>
              <a:rPr lang="en-US" dirty="0"/>
              <a:t> </a:t>
            </a:r>
            <a:r>
              <a:rPr lang="en-US" dirty="0" err="1"/>
              <a:t>mặt</a:t>
            </a:r>
            <a:r>
              <a:rPr lang="en-US" dirty="0"/>
              <a:t> </a:t>
            </a:r>
            <a:r>
              <a:rPr lang="en-US" dirty="0" err="1"/>
              <a:t>vui</a:t>
            </a:r>
            <a:r>
              <a:rPr lang="en-US" dirty="0"/>
              <a:t> </a:t>
            </a:r>
            <a:r>
              <a:rPr lang="en-US" dirty="0" err="1"/>
              <a:t>vẻ</a:t>
            </a:r>
            <a:r>
              <a:rPr lang="en-US" dirty="0"/>
              <a:t> </a:t>
            </a:r>
            <a:r>
              <a:rPr lang="en-US" dirty="0" err="1"/>
              <a:t>thân</a:t>
            </a:r>
            <a:r>
              <a:rPr lang="en-US" dirty="0"/>
              <a:t> </a:t>
            </a:r>
            <a:r>
              <a:rPr lang="en-US" dirty="0" err="1"/>
              <a:t>thiện</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hoàn</a:t>
            </a:r>
            <a:r>
              <a:rPr lang="en-US" dirty="0"/>
              <a:t> </a:t>
            </a:r>
            <a:r>
              <a:rPr lang="en-US" dirty="0" err="1" smtClean="0"/>
              <a:t>cảnh</a:t>
            </a:r>
            <a:r>
              <a:rPr lang="en-US" dirty="0" smtClean="0"/>
              <a:t>.</a:t>
            </a:r>
            <a:endParaRPr lang="en-US" dirty="0"/>
          </a:p>
          <a:p>
            <a:pPr>
              <a:buNone/>
            </a:pPr>
            <a:r>
              <a:rPr lang="en-US" dirty="0"/>
              <a:t>B. </a:t>
            </a:r>
            <a:r>
              <a:rPr lang="en-US" dirty="0" err="1"/>
              <a:t>Nét</a:t>
            </a:r>
            <a:r>
              <a:rPr lang="en-US" dirty="0"/>
              <a:t> </a:t>
            </a:r>
            <a:r>
              <a:rPr lang="en-US" dirty="0" err="1"/>
              <a:t>mặt</a:t>
            </a:r>
            <a:r>
              <a:rPr lang="en-US" dirty="0"/>
              <a:t> </a:t>
            </a:r>
            <a:r>
              <a:rPr lang="en-US" dirty="0" err="1"/>
              <a:t>luôn</a:t>
            </a:r>
            <a:r>
              <a:rPr lang="en-US" dirty="0"/>
              <a:t> </a:t>
            </a:r>
            <a:r>
              <a:rPr lang="en-US" dirty="0" err="1"/>
              <a:t>vui</a:t>
            </a:r>
            <a:r>
              <a:rPr lang="en-US" dirty="0"/>
              <a:t> </a:t>
            </a:r>
            <a:r>
              <a:rPr lang="en-US" dirty="0" err="1"/>
              <a:t>vẻ</a:t>
            </a:r>
            <a:r>
              <a:rPr lang="en-US" dirty="0"/>
              <a:t>, </a:t>
            </a:r>
            <a:r>
              <a:rPr lang="en-US" dirty="0" err="1"/>
              <a:t>thân</a:t>
            </a:r>
            <a:r>
              <a:rPr lang="en-US" dirty="0"/>
              <a:t> </a:t>
            </a:r>
            <a:r>
              <a:rPr lang="en-US" dirty="0" err="1"/>
              <a:t>thiện</a:t>
            </a:r>
            <a:endParaRPr lang="en-US" dirty="0"/>
          </a:p>
          <a:p>
            <a:pPr>
              <a:buNone/>
            </a:pPr>
            <a:r>
              <a:rPr lang="en-US" dirty="0"/>
              <a:t>C. </a:t>
            </a:r>
            <a:r>
              <a:rPr lang="en-US" dirty="0" err="1"/>
              <a:t>Nét</a:t>
            </a:r>
            <a:r>
              <a:rPr lang="en-US" dirty="0"/>
              <a:t> </a:t>
            </a:r>
            <a:r>
              <a:rPr lang="en-US" dirty="0" err="1"/>
              <a:t>mặt</a:t>
            </a:r>
            <a:r>
              <a:rPr lang="en-US" dirty="0"/>
              <a:t> </a:t>
            </a:r>
            <a:r>
              <a:rPr lang="en-US" dirty="0" err="1"/>
              <a:t>vui</a:t>
            </a:r>
            <a:r>
              <a:rPr lang="en-US" dirty="0"/>
              <a:t> </a:t>
            </a:r>
            <a:r>
              <a:rPr lang="en-US" dirty="0" err="1"/>
              <a:t>vẻ</a:t>
            </a:r>
            <a:r>
              <a:rPr lang="en-US" dirty="0"/>
              <a:t> </a:t>
            </a:r>
            <a:r>
              <a:rPr lang="en-US" dirty="0" err="1"/>
              <a:t>và</a:t>
            </a:r>
            <a:r>
              <a:rPr lang="en-US" dirty="0"/>
              <a:t> </a:t>
            </a:r>
            <a:r>
              <a:rPr lang="en-US" dirty="0" err="1"/>
              <a:t>nụ</a:t>
            </a:r>
            <a:r>
              <a:rPr lang="en-US" dirty="0"/>
              <a:t> </a:t>
            </a:r>
            <a:r>
              <a:rPr lang="en-US" dirty="0" err="1"/>
              <a:t>cười</a:t>
            </a:r>
            <a:r>
              <a:rPr lang="en-US" dirty="0"/>
              <a:t> </a:t>
            </a:r>
            <a:r>
              <a:rPr lang="en-US" dirty="0" err="1"/>
              <a:t>thân</a:t>
            </a:r>
            <a:r>
              <a:rPr lang="en-US" dirty="0"/>
              <a:t> </a:t>
            </a:r>
            <a:r>
              <a:rPr lang="en-US" dirty="0" err="1"/>
              <a:t>thiện</a:t>
            </a:r>
            <a:endParaRPr lang="en-US" dirty="0"/>
          </a:p>
          <a:p>
            <a:pPr>
              <a:buNone/>
            </a:pPr>
            <a:r>
              <a:rPr lang="en-US" dirty="0"/>
              <a:t>D. </a:t>
            </a:r>
            <a:r>
              <a:rPr lang="en-US" dirty="0" err="1"/>
              <a:t>Nét</a:t>
            </a:r>
            <a:r>
              <a:rPr lang="en-US" dirty="0"/>
              <a:t> </a:t>
            </a:r>
            <a:r>
              <a:rPr lang="en-US" dirty="0" err="1"/>
              <a:t>mặt</a:t>
            </a:r>
            <a:r>
              <a:rPr lang="en-US" dirty="0"/>
              <a:t> </a:t>
            </a:r>
            <a:r>
              <a:rPr lang="en-US" dirty="0" err="1"/>
              <a:t>vui</a:t>
            </a:r>
            <a:r>
              <a:rPr lang="en-US" dirty="0"/>
              <a:t> </a:t>
            </a:r>
            <a:r>
              <a:rPr lang="en-US" dirty="0" err="1"/>
              <a:t>vẻ</a:t>
            </a:r>
            <a:r>
              <a:rPr lang="en-US" dirty="0"/>
              <a:t>, </a:t>
            </a:r>
            <a:r>
              <a:rPr lang="en-US" dirty="0" err="1"/>
              <a:t>cảm</a:t>
            </a:r>
            <a:r>
              <a:rPr lang="en-US" dirty="0"/>
              <a:t> </a:t>
            </a:r>
            <a:r>
              <a:rPr lang="en-US" dirty="0" err="1"/>
              <a:t>thông</a:t>
            </a:r>
            <a:r>
              <a:rPr lang="en-US" dirty="0"/>
              <a:t> </a:t>
            </a:r>
            <a:r>
              <a:rPr lang="en-US" dirty="0" err="1"/>
              <a:t>và</a:t>
            </a:r>
            <a:r>
              <a:rPr lang="en-US" dirty="0"/>
              <a:t> </a:t>
            </a:r>
            <a:r>
              <a:rPr lang="en-US" dirty="0" err="1"/>
              <a:t>thân</a:t>
            </a:r>
            <a:r>
              <a:rPr lang="en-US" dirty="0"/>
              <a:t> </a:t>
            </a:r>
            <a:r>
              <a:rPr lang="en-US" dirty="0" err="1"/>
              <a:t>thiện</a:t>
            </a:r>
            <a:endParaRPr lang="en-US" dirty="0"/>
          </a:p>
          <a:p>
            <a:endParaRPr lang="en-US" dirty="0" smtClean="0"/>
          </a:p>
          <a:p>
            <a:endParaRPr lang="en-US" dirty="0"/>
          </a:p>
        </p:txBody>
      </p:sp>
      <p:sp>
        <p:nvSpPr>
          <p:cNvPr id="5" name="Action Button: Forward or Next 4">
            <a:hlinkClick r:id="" action="ppaction://hlinkshowjump?jump=nextslide" highlightClick="1"/>
          </p:cNvPr>
          <p:cNvSpPr/>
          <p:nvPr/>
        </p:nvSpPr>
        <p:spPr>
          <a:xfrm>
            <a:off x="6781800" y="4495800"/>
            <a:ext cx="1219200" cy="9144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t>Nét</a:t>
            </a:r>
            <a:r>
              <a:rPr lang="en-US" b="1" i="1" dirty="0" smtClean="0"/>
              <a:t> </a:t>
            </a:r>
            <a:r>
              <a:rPr lang="en-US" b="1" i="1" dirty="0" err="1" smtClean="0"/>
              <a:t>mặt</a:t>
            </a:r>
            <a:r>
              <a:rPr lang="en-US" b="1" i="1" dirty="0" smtClean="0"/>
              <a:t>:</a:t>
            </a:r>
            <a:endParaRPr lang="en-US" dirty="0"/>
          </a:p>
        </p:txBody>
      </p:sp>
      <p:sp>
        <p:nvSpPr>
          <p:cNvPr id="3" name="Content Placeholder 2"/>
          <p:cNvSpPr>
            <a:spLocks noGrp="1"/>
          </p:cNvSpPr>
          <p:nvPr>
            <p:ph idx="1"/>
          </p:nvPr>
        </p:nvSpPr>
        <p:spPr/>
        <p:txBody>
          <a:bodyPr>
            <a:normAutofit/>
          </a:bodyPr>
          <a:lstStyle/>
          <a:p>
            <a:r>
              <a:rPr lang="en-US" dirty="0" err="1" smtClean="0"/>
              <a:t>Thân</a:t>
            </a:r>
            <a:r>
              <a:rPr lang="en-US" dirty="0" smtClean="0"/>
              <a:t> </a:t>
            </a:r>
            <a:r>
              <a:rPr lang="en-US" dirty="0" err="1"/>
              <a:t>thiện</a:t>
            </a:r>
            <a:r>
              <a:rPr lang="en-US" dirty="0"/>
              <a:t> </a:t>
            </a:r>
            <a:r>
              <a:rPr lang="en-US" dirty="0" err="1"/>
              <a:t>và</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hoàn</a:t>
            </a:r>
            <a:r>
              <a:rPr lang="en-US" dirty="0"/>
              <a:t> </a:t>
            </a:r>
            <a:r>
              <a:rPr lang="en-US" dirty="0" err="1"/>
              <a:t>cảnh</a:t>
            </a:r>
            <a:r>
              <a:rPr lang="en-US" dirty="0"/>
              <a:t>. </a:t>
            </a:r>
          </a:p>
          <a:p>
            <a:r>
              <a:rPr lang="en-US" dirty="0" err="1"/>
              <a:t>Không</a:t>
            </a:r>
            <a:r>
              <a:rPr lang="en-US" dirty="0"/>
              <a:t> </a:t>
            </a:r>
            <a:r>
              <a:rPr lang="en-US" dirty="0" err="1"/>
              <a:t>tỏ</a:t>
            </a:r>
            <a:r>
              <a:rPr lang="en-US" dirty="0"/>
              <a:t> </a:t>
            </a:r>
            <a:r>
              <a:rPr lang="en-US" dirty="0" err="1"/>
              <a:t>ra</a:t>
            </a:r>
            <a:r>
              <a:rPr lang="en-US" dirty="0"/>
              <a:t> </a:t>
            </a:r>
            <a:r>
              <a:rPr lang="en-US" dirty="0" err="1"/>
              <a:t>cáu</a:t>
            </a:r>
            <a:r>
              <a:rPr lang="en-US" dirty="0"/>
              <a:t> </a:t>
            </a:r>
            <a:r>
              <a:rPr lang="en-US" dirty="0" err="1"/>
              <a:t>kỉnh</a:t>
            </a:r>
            <a:r>
              <a:rPr lang="en-US" dirty="0"/>
              <a:t>, </a:t>
            </a:r>
            <a:r>
              <a:rPr lang="en-US" dirty="0" err="1"/>
              <a:t>khó</a:t>
            </a:r>
            <a:r>
              <a:rPr lang="en-US" dirty="0"/>
              <a:t> </a:t>
            </a:r>
            <a:r>
              <a:rPr lang="en-US" dirty="0" err="1"/>
              <a:t>chịu</a:t>
            </a:r>
            <a:r>
              <a:rPr lang="en-US" dirty="0"/>
              <a:t>, </a:t>
            </a:r>
            <a:r>
              <a:rPr lang="en-US" dirty="0" err="1"/>
              <a:t>mệt</a:t>
            </a:r>
            <a:r>
              <a:rPr lang="en-US" dirty="0"/>
              <a:t> </a:t>
            </a:r>
            <a:r>
              <a:rPr lang="en-US" dirty="0" err="1"/>
              <a:t>mỏi</a:t>
            </a:r>
            <a:r>
              <a:rPr lang="en-US" dirty="0"/>
              <a:t> hay </a:t>
            </a:r>
            <a:r>
              <a:rPr lang="en-US" dirty="0" err="1"/>
              <a:t>thờ</a:t>
            </a:r>
            <a:r>
              <a:rPr lang="en-US" dirty="0"/>
              <a:t> ơ </a:t>
            </a:r>
            <a:r>
              <a:rPr lang="en-US" dirty="0" err="1"/>
              <a:t>với</a:t>
            </a:r>
            <a:r>
              <a:rPr lang="en-US" dirty="0"/>
              <a:t> NB </a:t>
            </a:r>
            <a:r>
              <a:rPr lang="en-US" dirty="0" err="1"/>
              <a:t>trong</a:t>
            </a:r>
            <a:r>
              <a:rPr lang="en-US" dirty="0"/>
              <a:t> </a:t>
            </a:r>
            <a:r>
              <a:rPr lang="en-US" dirty="0" err="1"/>
              <a:t>bất</a:t>
            </a:r>
            <a:r>
              <a:rPr lang="en-US" dirty="0"/>
              <a:t> </a:t>
            </a:r>
            <a:r>
              <a:rPr lang="en-US" dirty="0" err="1"/>
              <a:t>kỳ</a:t>
            </a:r>
            <a:r>
              <a:rPr lang="en-US" dirty="0"/>
              <a:t> </a:t>
            </a:r>
            <a:r>
              <a:rPr lang="en-US" dirty="0" err="1"/>
              <a:t>hoàn</a:t>
            </a:r>
            <a:r>
              <a:rPr lang="en-US" dirty="0"/>
              <a:t> </a:t>
            </a:r>
            <a:r>
              <a:rPr lang="en-US" dirty="0" err="1"/>
              <a:t>cảnh</a:t>
            </a:r>
            <a:r>
              <a:rPr lang="en-US" dirty="0"/>
              <a:t> </a:t>
            </a:r>
            <a:r>
              <a:rPr lang="en-US" dirty="0" err="1"/>
              <a:t>nào</a:t>
            </a:r>
            <a:r>
              <a:rPr lang="en-US" dirty="0"/>
              <a:t>. </a:t>
            </a:r>
            <a:endParaRPr lang="en-US" dirty="0" smtClean="0"/>
          </a:p>
          <a:p>
            <a:r>
              <a:rPr lang="en-US" dirty="0" err="1" smtClean="0"/>
              <a:t>Không</a:t>
            </a:r>
            <a:r>
              <a:rPr lang="en-US" dirty="0" smtClean="0"/>
              <a:t> </a:t>
            </a:r>
            <a:r>
              <a:rPr lang="en-US" dirty="0" err="1"/>
              <a:t>nên</a:t>
            </a:r>
            <a:r>
              <a:rPr lang="en-US" dirty="0"/>
              <a:t> </a:t>
            </a:r>
            <a:r>
              <a:rPr lang="en-US" dirty="0" err="1"/>
              <a:t>cười</a:t>
            </a:r>
            <a:r>
              <a:rPr lang="en-US" dirty="0"/>
              <a:t> </a:t>
            </a:r>
            <a:r>
              <a:rPr lang="en-US" dirty="0" err="1"/>
              <a:t>đùa</a:t>
            </a:r>
            <a:r>
              <a:rPr lang="en-US" dirty="0"/>
              <a:t> </a:t>
            </a:r>
            <a:r>
              <a:rPr lang="en-US" dirty="0" err="1"/>
              <a:t>khi</a:t>
            </a:r>
            <a:r>
              <a:rPr lang="en-US" dirty="0"/>
              <a:t> NB </a:t>
            </a:r>
            <a:r>
              <a:rPr lang="en-US" dirty="0" err="1"/>
              <a:t>có</a:t>
            </a:r>
            <a:r>
              <a:rPr lang="en-US" dirty="0"/>
              <a:t> </a:t>
            </a:r>
            <a:r>
              <a:rPr lang="en-US" dirty="0" err="1"/>
              <a:t>diễn</a:t>
            </a:r>
            <a:r>
              <a:rPr lang="en-US" dirty="0"/>
              <a:t> </a:t>
            </a:r>
            <a:r>
              <a:rPr lang="en-US" dirty="0" err="1"/>
              <a:t>biến</a:t>
            </a:r>
            <a:r>
              <a:rPr lang="en-US" dirty="0"/>
              <a:t> </a:t>
            </a:r>
            <a:r>
              <a:rPr lang="en-US" dirty="0" err="1"/>
              <a:t>xấu</a:t>
            </a:r>
            <a:r>
              <a:rPr lang="en-US" dirty="0"/>
              <a:t>.</a:t>
            </a:r>
          </a:p>
          <a:p>
            <a:r>
              <a:rPr lang="en-US" dirty="0" err="1"/>
              <a:t>Tránh</a:t>
            </a:r>
            <a:r>
              <a:rPr lang="en-US" dirty="0"/>
              <a:t> </a:t>
            </a:r>
            <a:r>
              <a:rPr lang="en-US" dirty="0" err="1"/>
              <a:t>bộ</a:t>
            </a:r>
            <a:r>
              <a:rPr lang="en-US" dirty="0"/>
              <a:t> </a:t>
            </a:r>
            <a:r>
              <a:rPr lang="en-US" dirty="0" err="1"/>
              <a:t>mặt</a:t>
            </a:r>
            <a:r>
              <a:rPr lang="en-US" dirty="0"/>
              <a:t> </a:t>
            </a:r>
            <a:r>
              <a:rPr lang="en-US" dirty="0" err="1"/>
              <a:t>lạnh</a:t>
            </a:r>
            <a:r>
              <a:rPr lang="en-US" dirty="0"/>
              <a:t> </a:t>
            </a:r>
            <a:r>
              <a:rPr lang="en-US" dirty="0" err="1" smtClean="0"/>
              <a:t>lùng</a:t>
            </a:r>
            <a:r>
              <a:rPr lang="en-US" dirty="0" smtClean="0"/>
              <a:t>, </a:t>
            </a:r>
            <a:r>
              <a:rPr lang="en-US" dirty="0" err="1"/>
              <a:t>vô</a:t>
            </a:r>
            <a:r>
              <a:rPr lang="en-US" dirty="0"/>
              <a:t> </a:t>
            </a:r>
            <a:r>
              <a:rPr lang="en-US" dirty="0" err="1"/>
              <a:t>cảm</a:t>
            </a:r>
            <a:r>
              <a:rPr lang="en-US" dirty="0"/>
              <a:t> </a:t>
            </a:r>
            <a:r>
              <a:rPr lang="en-US" dirty="0" err="1"/>
              <a:t>xúc</a:t>
            </a:r>
            <a:r>
              <a:rPr lang="en-US" dirty="0"/>
              <a:t>, hay </a:t>
            </a:r>
            <a:r>
              <a:rPr lang="en-US" dirty="0" err="1"/>
              <a:t>nóng</a:t>
            </a:r>
            <a:r>
              <a:rPr lang="en-US" dirty="0"/>
              <a:t> </a:t>
            </a:r>
            <a:r>
              <a:rPr lang="en-US" dirty="0" err="1"/>
              <a:t>nảy</a:t>
            </a:r>
            <a:r>
              <a:rPr lang="en-US" dirty="0"/>
              <a:t>, </a:t>
            </a:r>
            <a:r>
              <a:rPr lang="en-US" dirty="0" err="1"/>
              <a:t>quát</a:t>
            </a:r>
            <a:r>
              <a:rPr lang="en-US" dirty="0"/>
              <a:t> </a:t>
            </a:r>
            <a:r>
              <a:rPr lang="en-US" dirty="0" err="1" smtClean="0"/>
              <a:t>nạt</a:t>
            </a:r>
            <a:r>
              <a:rPr lang="en-US" dirty="0" smtClean="0"/>
              <a:t>, </a:t>
            </a:r>
            <a:r>
              <a:rPr lang="en-US" dirty="0" err="1"/>
              <a:t>nguyên</a:t>
            </a:r>
            <a:r>
              <a:rPr lang="en-US" dirty="0"/>
              <a:t> </a:t>
            </a:r>
            <a:r>
              <a:rPr lang="en-US" dirty="0" err="1"/>
              <a:t>tắc</a:t>
            </a:r>
            <a:r>
              <a:rPr lang="en-US" dirty="0"/>
              <a:t> </a:t>
            </a:r>
            <a:r>
              <a:rPr lang="en-US" dirty="0" err="1" smtClean="0"/>
              <a:t>máy</a:t>
            </a:r>
            <a:r>
              <a:rPr lang="en-US" dirty="0" smtClean="0"/>
              <a:t> </a:t>
            </a:r>
            <a:r>
              <a:rPr lang="en-US" dirty="0" err="1"/>
              <a:t>móc</a:t>
            </a:r>
            <a:r>
              <a:rPr lang="en-US" dirty="0"/>
              <a:t>.</a:t>
            </a:r>
          </a:p>
          <a:p>
            <a:endParaRPr lang="en-US" dirty="0"/>
          </a:p>
        </p:txBody>
      </p:sp>
      <p:sp>
        <p:nvSpPr>
          <p:cNvPr id="4" name="Action Button: Back or Previous 3">
            <a:hlinkClick r:id="" action="ppaction://hlinkshowjump?jump=previousslide" highlightClick="1"/>
          </p:cNvPr>
          <p:cNvSpPr/>
          <p:nvPr/>
        </p:nvSpPr>
        <p:spPr>
          <a:xfrm>
            <a:off x="7162800" y="5181600"/>
            <a:ext cx="838200" cy="8382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5745163"/>
          </a:xfrm>
        </p:spPr>
        <p:txBody>
          <a:bodyPr>
            <a:normAutofit/>
          </a:bodyPr>
          <a:lstStyle/>
          <a:p>
            <a:pPr>
              <a:buNone/>
            </a:pPr>
            <a:r>
              <a:rPr lang="en-US" dirty="0" err="1"/>
              <a:t>Câu</a:t>
            </a:r>
            <a:r>
              <a:rPr lang="en-US" dirty="0"/>
              <a:t> 9. </a:t>
            </a:r>
            <a:r>
              <a:rPr lang="en-US" dirty="0" err="1"/>
              <a:t>Trong</a:t>
            </a:r>
            <a:r>
              <a:rPr lang="en-US" dirty="0"/>
              <a:t> </a:t>
            </a:r>
            <a:r>
              <a:rPr lang="en-US" dirty="0" err="1"/>
              <a:t>giao</a:t>
            </a:r>
            <a:r>
              <a:rPr lang="en-US" dirty="0"/>
              <a:t> </a:t>
            </a:r>
            <a:r>
              <a:rPr lang="en-US" dirty="0" err="1"/>
              <a:t>tiếp</a:t>
            </a:r>
            <a:r>
              <a:rPr lang="en-US" dirty="0"/>
              <a:t>, </a:t>
            </a:r>
            <a:r>
              <a:rPr lang="en-US" dirty="0" err="1"/>
              <a:t>ánh</a:t>
            </a:r>
            <a:r>
              <a:rPr lang="en-US" dirty="0"/>
              <a:t> </a:t>
            </a:r>
            <a:r>
              <a:rPr lang="en-US" dirty="0" err="1"/>
              <a:t>mắt</a:t>
            </a:r>
            <a:r>
              <a:rPr lang="en-US" dirty="0"/>
              <a:t> </a:t>
            </a:r>
            <a:r>
              <a:rPr lang="en-US" dirty="0" err="1"/>
              <a:t>luôn</a:t>
            </a:r>
            <a:r>
              <a:rPr lang="en-US" dirty="0"/>
              <a:t> </a:t>
            </a:r>
            <a:r>
              <a:rPr lang="en-US" dirty="0" err="1"/>
              <a:t>thể</a:t>
            </a:r>
            <a:r>
              <a:rPr lang="en-US" dirty="0"/>
              <a:t> </a:t>
            </a:r>
            <a:r>
              <a:rPr lang="en-US" dirty="0" err="1"/>
              <a:t>hiện</a:t>
            </a:r>
            <a:r>
              <a:rPr lang="en-US" dirty="0"/>
              <a:t> </a:t>
            </a:r>
            <a:r>
              <a:rPr lang="en-US" dirty="0" err="1"/>
              <a:t>nhiều</a:t>
            </a:r>
            <a:r>
              <a:rPr lang="en-US" dirty="0"/>
              <a:t> </a:t>
            </a:r>
            <a:r>
              <a:rPr lang="en-US" dirty="0" err="1"/>
              <a:t>thông</a:t>
            </a:r>
            <a:r>
              <a:rPr lang="en-US" dirty="0"/>
              <a:t> tin, </a:t>
            </a:r>
            <a:r>
              <a:rPr lang="en-US" dirty="0" err="1"/>
              <a:t>vậy</a:t>
            </a:r>
            <a:r>
              <a:rPr lang="en-US" dirty="0"/>
              <a:t> </a:t>
            </a:r>
            <a:r>
              <a:rPr lang="en-US" dirty="0" err="1"/>
              <a:t>khi</a:t>
            </a:r>
            <a:r>
              <a:rPr lang="en-US" dirty="0"/>
              <a:t> </a:t>
            </a:r>
            <a:r>
              <a:rPr lang="en-US" dirty="0" err="1"/>
              <a:t>giao</a:t>
            </a:r>
            <a:r>
              <a:rPr lang="en-US" dirty="0"/>
              <a:t> </a:t>
            </a:r>
            <a:r>
              <a:rPr lang="en-US" dirty="0" err="1"/>
              <a:t>tiếp</a:t>
            </a:r>
            <a:r>
              <a:rPr lang="en-US" dirty="0"/>
              <a:t> </a:t>
            </a:r>
            <a:r>
              <a:rPr lang="en-US" dirty="0" err="1"/>
              <a:t>với</a:t>
            </a:r>
            <a:r>
              <a:rPr lang="en-US" dirty="0"/>
              <a:t> </a:t>
            </a:r>
            <a:r>
              <a:rPr lang="en-US" dirty="0" err="1"/>
              <a:t>người</a:t>
            </a:r>
            <a:r>
              <a:rPr lang="en-US" dirty="0"/>
              <a:t> </a:t>
            </a:r>
            <a:r>
              <a:rPr lang="en-US" dirty="0" err="1"/>
              <a:t>bệnh</a:t>
            </a:r>
            <a:r>
              <a:rPr lang="en-US" dirty="0"/>
              <a:t>, </a:t>
            </a:r>
            <a:r>
              <a:rPr lang="en-US" dirty="0" err="1"/>
              <a:t>cán</a:t>
            </a:r>
            <a:r>
              <a:rPr lang="en-US" dirty="0"/>
              <a:t> </a:t>
            </a:r>
            <a:r>
              <a:rPr lang="en-US" dirty="0" err="1"/>
              <a:t>bộ</a:t>
            </a:r>
            <a:r>
              <a:rPr lang="en-US" dirty="0"/>
              <a:t> y </a:t>
            </a:r>
            <a:r>
              <a:rPr lang="en-US" dirty="0" err="1"/>
              <a:t>tế</a:t>
            </a:r>
            <a:r>
              <a:rPr lang="en-US" dirty="0"/>
              <a:t> </a:t>
            </a:r>
            <a:r>
              <a:rPr lang="en-US" dirty="0" err="1"/>
              <a:t>cần</a:t>
            </a:r>
            <a:r>
              <a:rPr lang="en-US" dirty="0"/>
              <a:t>:</a:t>
            </a:r>
          </a:p>
          <a:p>
            <a:pPr>
              <a:buNone/>
            </a:pPr>
            <a:r>
              <a:rPr lang="en-US" dirty="0"/>
              <a:t>A. </a:t>
            </a:r>
            <a:r>
              <a:rPr lang="en-US" dirty="0" err="1"/>
              <a:t>Đôi</a:t>
            </a:r>
            <a:r>
              <a:rPr lang="en-US" dirty="0"/>
              <a:t> </a:t>
            </a:r>
            <a:r>
              <a:rPr lang="en-US" dirty="0" err="1"/>
              <a:t>khi</a:t>
            </a:r>
            <a:r>
              <a:rPr lang="en-US" dirty="0"/>
              <a:t> </a:t>
            </a:r>
            <a:r>
              <a:rPr lang="en-US" dirty="0" err="1"/>
              <a:t>nhìn</a:t>
            </a:r>
            <a:r>
              <a:rPr lang="en-US" dirty="0"/>
              <a:t> </a:t>
            </a:r>
            <a:r>
              <a:rPr lang="en-US" dirty="0" err="1"/>
              <a:t>vào</a:t>
            </a:r>
            <a:r>
              <a:rPr lang="en-US" dirty="0"/>
              <a:t> </a:t>
            </a:r>
            <a:r>
              <a:rPr lang="en-US" dirty="0" err="1"/>
              <a:t>mắt</a:t>
            </a:r>
            <a:r>
              <a:rPr lang="en-US" dirty="0"/>
              <a:t> </a:t>
            </a:r>
            <a:r>
              <a:rPr lang="en-US" dirty="0" err="1"/>
              <a:t>người</a:t>
            </a:r>
            <a:r>
              <a:rPr lang="en-US" dirty="0"/>
              <a:t> </a:t>
            </a:r>
            <a:r>
              <a:rPr lang="en-US" dirty="0" err="1"/>
              <a:t>bệnh</a:t>
            </a:r>
            <a:r>
              <a:rPr lang="en-US" dirty="0"/>
              <a:t> </a:t>
            </a:r>
            <a:r>
              <a:rPr lang="en-US" dirty="0" err="1"/>
              <a:t>với</a:t>
            </a:r>
            <a:r>
              <a:rPr lang="en-US" dirty="0"/>
              <a:t> </a:t>
            </a:r>
            <a:r>
              <a:rPr lang="en-US" dirty="0" err="1"/>
              <a:t>sự</a:t>
            </a:r>
            <a:r>
              <a:rPr lang="en-US" dirty="0"/>
              <a:t> </a:t>
            </a:r>
            <a:r>
              <a:rPr lang="en-US" dirty="0" err="1"/>
              <a:t>chân</a:t>
            </a:r>
            <a:r>
              <a:rPr lang="en-US" dirty="0"/>
              <a:t> </a:t>
            </a:r>
            <a:r>
              <a:rPr lang="en-US" dirty="0" err="1"/>
              <a:t>thành</a:t>
            </a:r>
            <a:endParaRPr lang="en-US" dirty="0"/>
          </a:p>
          <a:p>
            <a:pPr>
              <a:buNone/>
            </a:pPr>
            <a:r>
              <a:rPr lang="en-US" dirty="0"/>
              <a:t>B. </a:t>
            </a:r>
            <a:r>
              <a:rPr lang="en-US" dirty="0" err="1"/>
              <a:t>Không</a:t>
            </a:r>
            <a:r>
              <a:rPr lang="en-US" dirty="0"/>
              <a:t> </a:t>
            </a:r>
            <a:r>
              <a:rPr lang="en-US" dirty="0" err="1"/>
              <a:t>nên</a:t>
            </a:r>
            <a:r>
              <a:rPr lang="en-US" dirty="0"/>
              <a:t> </a:t>
            </a:r>
            <a:r>
              <a:rPr lang="en-US" dirty="0" err="1"/>
              <a:t>nhìn</a:t>
            </a:r>
            <a:r>
              <a:rPr lang="en-US" dirty="0"/>
              <a:t> </a:t>
            </a:r>
            <a:r>
              <a:rPr lang="en-US" dirty="0" err="1"/>
              <a:t>chằm</a:t>
            </a:r>
            <a:r>
              <a:rPr lang="en-US" dirty="0"/>
              <a:t> </a:t>
            </a:r>
            <a:r>
              <a:rPr lang="en-US" dirty="0" err="1"/>
              <a:t>chằm</a:t>
            </a:r>
            <a:r>
              <a:rPr lang="en-US" dirty="0"/>
              <a:t> </a:t>
            </a:r>
            <a:r>
              <a:rPr lang="en-US" dirty="0" err="1"/>
              <a:t>vào</a:t>
            </a:r>
            <a:r>
              <a:rPr lang="en-US" dirty="0"/>
              <a:t> </a:t>
            </a:r>
            <a:r>
              <a:rPr lang="en-US" dirty="0" err="1"/>
              <a:t>mắt</a:t>
            </a:r>
            <a:r>
              <a:rPr lang="en-US" dirty="0"/>
              <a:t> </a:t>
            </a:r>
            <a:r>
              <a:rPr lang="en-US" dirty="0" err="1"/>
              <a:t>người</a:t>
            </a:r>
            <a:r>
              <a:rPr lang="en-US" dirty="0"/>
              <a:t> </a:t>
            </a:r>
            <a:r>
              <a:rPr lang="en-US" dirty="0" err="1"/>
              <a:t>bệnh</a:t>
            </a:r>
            <a:endParaRPr lang="en-US" dirty="0"/>
          </a:p>
          <a:p>
            <a:pPr>
              <a:buNone/>
            </a:pPr>
            <a:r>
              <a:rPr lang="en-US" dirty="0"/>
              <a:t>C. </a:t>
            </a:r>
            <a:r>
              <a:rPr lang="en-US" dirty="0" err="1"/>
              <a:t>Luôn</a:t>
            </a:r>
            <a:r>
              <a:rPr lang="en-US" dirty="0"/>
              <a:t> </a:t>
            </a:r>
            <a:r>
              <a:rPr lang="en-US" dirty="0" err="1"/>
              <a:t>nhìn</a:t>
            </a:r>
            <a:r>
              <a:rPr lang="en-US" dirty="0"/>
              <a:t> </a:t>
            </a:r>
            <a:r>
              <a:rPr lang="en-US" dirty="0" err="1"/>
              <a:t>người</a:t>
            </a:r>
            <a:r>
              <a:rPr lang="en-US" dirty="0"/>
              <a:t> </a:t>
            </a:r>
            <a:r>
              <a:rPr lang="en-US" dirty="0" err="1"/>
              <a:t>bệnh</a:t>
            </a:r>
            <a:r>
              <a:rPr lang="en-US" dirty="0"/>
              <a:t> </a:t>
            </a:r>
            <a:r>
              <a:rPr lang="en-US" dirty="0" err="1"/>
              <a:t>nhưng</a:t>
            </a:r>
            <a:r>
              <a:rPr lang="en-US" dirty="0"/>
              <a:t> </a:t>
            </a:r>
            <a:r>
              <a:rPr lang="en-US" dirty="0" err="1"/>
              <a:t>tránh</a:t>
            </a:r>
            <a:r>
              <a:rPr lang="en-US" dirty="0"/>
              <a:t> </a:t>
            </a:r>
            <a:r>
              <a:rPr lang="en-US" dirty="0" err="1"/>
              <a:t>ánh</a:t>
            </a:r>
            <a:r>
              <a:rPr lang="en-US" dirty="0"/>
              <a:t> </a:t>
            </a:r>
            <a:r>
              <a:rPr lang="en-US" dirty="0" err="1"/>
              <a:t>mắt</a:t>
            </a:r>
            <a:r>
              <a:rPr lang="en-US" dirty="0"/>
              <a:t> </a:t>
            </a:r>
            <a:r>
              <a:rPr lang="en-US" dirty="0" err="1"/>
              <a:t>của</a:t>
            </a:r>
            <a:r>
              <a:rPr lang="en-US" dirty="0"/>
              <a:t> </a:t>
            </a:r>
            <a:r>
              <a:rPr lang="en-US" dirty="0" err="1"/>
              <a:t>người</a:t>
            </a:r>
            <a:r>
              <a:rPr lang="en-US" dirty="0"/>
              <a:t> </a:t>
            </a:r>
            <a:r>
              <a:rPr lang="en-US" dirty="0" err="1"/>
              <a:t>bệnh</a:t>
            </a:r>
            <a:endParaRPr lang="en-US" dirty="0"/>
          </a:p>
          <a:p>
            <a:pPr>
              <a:buNone/>
            </a:pPr>
            <a:r>
              <a:rPr lang="en-US" dirty="0"/>
              <a:t>D. </a:t>
            </a:r>
            <a:r>
              <a:rPr lang="en-US" dirty="0" err="1"/>
              <a:t>Nhìn</a:t>
            </a:r>
            <a:r>
              <a:rPr lang="en-US" dirty="0"/>
              <a:t> </a:t>
            </a:r>
            <a:r>
              <a:rPr lang="en-US" dirty="0" err="1"/>
              <a:t>thẳng</a:t>
            </a:r>
            <a:r>
              <a:rPr lang="en-US" dirty="0"/>
              <a:t> </a:t>
            </a:r>
            <a:r>
              <a:rPr lang="en-US" dirty="0" err="1"/>
              <a:t>vào</a:t>
            </a:r>
            <a:r>
              <a:rPr lang="en-US" dirty="0"/>
              <a:t> </a:t>
            </a:r>
            <a:r>
              <a:rPr lang="en-US" dirty="0" err="1"/>
              <a:t>mắt</a:t>
            </a:r>
            <a:r>
              <a:rPr lang="en-US" dirty="0"/>
              <a:t> </a:t>
            </a:r>
            <a:r>
              <a:rPr lang="en-US" dirty="0" err="1"/>
              <a:t>người</a:t>
            </a:r>
            <a:r>
              <a:rPr lang="en-US" dirty="0"/>
              <a:t> </a:t>
            </a:r>
            <a:r>
              <a:rPr lang="en-US" dirty="0" err="1"/>
              <a:t>bệnh</a:t>
            </a:r>
            <a:r>
              <a:rPr lang="en-US" dirty="0"/>
              <a:t> </a:t>
            </a:r>
            <a:r>
              <a:rPr lang="en-US" dirty="0" err="1"/>
              <a:t>và</a:t>
            </a:r>
            <a:r>
              <a:rPr lang="en-US" dirty="0"/>
              <a:t> </a:t>
            </a:r>
            <a:r>
              <a:rPr lang="en-US" dirty="0" err="1"/>
              <a:t>duy</a:t>
            </a:r>
            <a:r>
              <a:rPr lang="en-US" dirty="0"/>
              <a:t> </a:t>
            </a:r>
            <a:r>
              <a:rPr lang="en-US" dirty="0" err="1"/>
              <a:t>trì</a:t>
            </a:r>
            <a:r>
              <a:rPr lang="en-US" dirty="0"/>
              <a:t> </a:t>
            </a:r>
            <a:r>
              <a:rPr lang="en-US" dirty="0" err="1"/>
              <a:t>điều</a:t>
            </a:r>
            <a:r>
              <a:rPr lang="en-US" dirty="0"/>
              <a:t> </a:t>
            </a:r>
            <a:r>
              <a:rPr lang="en-US" dirty="0" err="1"/>
              <a:t>đó</a:t>
            </a:r>
            <a:r>
              <a:rPr lang="en-US" dirty="0"/>
              <a:t> </a:t>
            </a:r>
            <a:r>
              <a:rPr lang="en-US" dirty="0" err="1"/>
              <a:t>với</a:t>
            </a:r>
            <a:r>
              <a:rPr lang="en-US" dirty="0"/>
              <a:t> </a:t>
            </a:r>
            <a:r>
              <a:rPr lang="en-US" dirty="0" err="1"/>
              <a:t>sự</a:t>
            </a:r>
            <a:r>
              <a:rPr lang="en-US" dirty="0"/>
              <a:t> </a:t>
            </a:r>
            <a:r>
              <a:rPr lang="en-US" dirty="0" err="1"/>
              <a:t>chân</a:t>
            </a:r>
            <a:r>
              <a:rPr lang="en-US" dirty="0"/>
              <a:t> </a:t>
            </a:r>
            <a:r>
              <a:rPr lang="en-US" dirty="0" err="1" smtClean="0"/>
              <a:t>thành</a:t>
            </a:r>
            <a:r>
              <a:rPr lang="en-US" dirty="0" smtClean="0"/>
              <a:t>.</a:t>
            </a:r>
            <a:endParaRPr lang="en-US" dirty="0"/>
          </a:p>
          <a:p>
            <a:endParaRPr lang="en-US" dirty="0"/>
          </a:p>
        </p:txBody>
      </p:sp>
      <p:sp>
        <p:nvSpPr>
          <p:cNvPr id="5" name="Action Button: Forward or Next 4">
            <a:hlinkClick r:id="" action="ppaction://hlinkshowjump?jump=nextslide" highlightClick="1"/>
          </p:cNvPr>
          <p:cNvSpPr/>
          <p:nvPr/>
        </p:nvSpPr>
        <p:spPr>
          <a:xfrm>
            <a:off x="7391400" y="5791200"/>
            <a:ext cx="685800" cy="6858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t>Ánh</a:t>
            </a:r>
            <a:r>
              <a:rPr lang="en-US" b="1" i="1" dirty="0" smtClean="0"/>
              <a:t> </a:t>
            </a:r>
            <a:r>
              <a:rPr lang="en-US" b="1" i="1" dirty="0" err="1" smtClean="0"/>
              <a:t>mắt</a:t>
            </a:r>
            <a:r>
              <a:rPr lang="en-US" b="1" i="1" dirty="0" smtClean="0"/>
              <a:t>:</a:t>
            </a:r>
            <a:endParaRPr lang="en-US" dirty="0"/>
          </a:p>
        </p:txBody>
      </p:sp>
      <p:sp>
        <p:nvSpPr>
          <p:cNvPr id="3" name="Content Placeholder 2"/>
          <p:cNvSpPr>
            <a:spLocks noGrp="1"/>
          </p:cNvSpPr>
          <p:nvPr>
            <p:ph idx="1"/>
          </p:nvPr>
        </p:nvSpPr>
        <p:spPr/>
        <p:txBody>
          <a:bodyPr/>
          <a:lstStyle/>
          <a:p>
            <a:r>
              <a:rPr lang="en-US" dirty="0" err="1" smtClean="0"/>
              <a:t>Ánh</a:t>
            </a:r>
            <a:r>
              <a:rPr lang="en-US" dirty="0" smtClean="0"/>
              <a:t> </a:t>
            </a:r>
            <a:r>
              <a:rPr lang="en-US" dirty="0" err="1"/>
              <a:t>mắt</a:t>
            </a:r>
            <a:r>
              <a:rPr lang="en-US" dirty="0"/>
              <a:t> </a:t>
            </a:r>
            <a:r>
              <a:rPr lang="en-US" dirty="0" err="1"/>
              <a:t>nhìn</a:t>
            </a:r>
            <a:r>
              <a:rPr lang="en-US" dirty="0"/>
              <a:t> NB </a:t>
            </a:r>
            <a:r>
              <a:rPr lang="en-US" dirty="0" err="1"/>
              <a:t>phải</a:t>
            </a:r>
            <a:r>
              <a:rPr lang="en-US" dirty="0"/>
              <a:t> </a:t>
            </a:r>
            <a:r>
              <a:rPr lang="en-US" dirty="0" err="1"/>
              <a:t>đàng</a:t>
            </a:r>
            <a:r>
              <a:rPr lang="en-US" dirty="0"/>
              <a:t> </a:t>
            </a:r>
            <a:r>
              <a:rPr lang="en-US" dirty="0" err="1"/>
              <a:t>hoàng</a:t>
            </a:r>
            <a:r>
              <a:rPr lang="en-US" dirty="0"/>
              <a:t>, </a:t>
            </a:r>
            <a:r>
              <a:rPr lang="en-US" dirty="0" err="1"/>
              <a:t>lịch</a:t>
            </a:r>
            <a:r>
              <a:rPr lang="en-US" dirty="0"/>
              <a:t> </a:t>
            </a:r>
            <a:r>
              <a:rPr lang="en-US" dirty="0" err="1"/>
              <a:t>sự</a:t>
            </a:r>
            <a:r>
              <a:rPr lang="en-US" dirty="0"/>
              <a:t>, </a:t>
            </a:r>
            <a:r>
              <a:rPr lang="en-US" dirty="0" err="1"/>
              <a:t>chân</a:t>
            </a:r>
            <a:r>
              <a:rPr lang="en-US" dirty="0"/>
              <a:t> </a:t>
            </a:r>
            <a:r>
              <a:rPr lang="en-US" dirty="0" err="1"/>
              <a:t>thành</a:t>
            </a:r>
            <a:r>
              <a:rPr lang="en-US" dirty="0"/>
              <a:t>, </a:t>
            </a:r>
            <a:r>
              <a:rPr lang="en-US" dirty="0" err="1"/>
              <a:t>chia</a:t>
            </a:r>
            <a:r>
              <a:rPr lang="en-US" dirty="0"/>
              <a:t> </a:t>
            </a:r>
            <a:r>
              <a:rPr lang="en-US" dirty="0" err="1"/>
              <a:t>sẻ</a:t>
            </a:r>
            <a:r>
              <a:rPr lang="en-US" dirty="0"/>
              <a:t>. CBYT </a:t>
            </a:r>
            <a:r>
              <a:rPr lang="en-US" dirty="0" err="1"/>
              <a:t>cần</a:t>
            </a:r>
            <a:r>
              <a:rPr lang="en-US" dirty="0"/>
              <a:t> </a:t>
            </a:r>
            <a:r>
              <a:rPr lang="en-US" dirty="0" err="1"/>
              <a:t>nhìn</a:t>
            </a:r>
            <a:r>
              <a:rPr lang="en-US" dirty="0"/>
              <a:t> </a:t>
            </a:r>
            <a:r>
              <a:rPr lang="en-US" dirty="0" err="1"/>
              <a:t>thẳng</a:t>
            </a:r>
            <a:r>
              <a:rPr lang="en-US" dirty="0"/>
              <a:t> </a:t>
            </a:r>
            <a:r>
              <a:rPr lang="en-US" dirty="0" err="1"/>
              <a:t>vào</a:t>
            </a:r>
            <a:r>
              <a:rPr lang="en-US" dirty="0"/>
              <a:t> </a:t>
            </a:r>
            <a:r>
              <a:rPr lang="en-US" dirty="0" err="1"/>
              <a:t>mắt</a:t>
            </a:r>
            <a:r>
              <a:rPr lang="en-US" dirty="0"/>
              <a:t> NB </a:t>
            </a:r>
            <a:r>
              <a:rPr lang="en-US" dirty="0" err="1"/>
              <a:t>khi</a:t>
            </a:r>
            <a:r>
              <a:rPr lang="en-US" dirty="0"/>
              <a:t> </a:t>
            </a:r>
            <a:r>
              <a:rPr lang="en-US" dirty="0" err="1"/>
              <a:t>giao</a:t>
            </a:r>
            <a:r>
              <a:rPr lang="en-US" dirty="0"/>
              <a:t> </a:t>
            </a:r>
            <a:r>
              <a:rPr lang="en-US" dirty="0" err="1"/>
              <a:t>tiếp</a:t>
            </a:r>
            <a:r>
              <a:rPr lang="en-US" dirty="0"/>
              <a:t> </a:t>
            </a:r>
            <a:r>
              <a:rPr lang="en-US" dirty="0" err="1"/>
              <a:t>và</a:t>
            </a:r>
            <a:r>
              <a:rPr lang="en-US" dirty="0"/>
              <a:t> </a:t>
            </a:r>
            <a:r>
              <a:rPr lang="en-US" dirty="0" err="1"/>
              <a:t>duy</a:t>
            </a:r>
            <a:r>
              <a:rPr lang="en-US" dirty="0"/>
              <a:t> </a:t>
            </a:r>
            <a:r>
              <a:rPr lang="en-US" dirty="0" err="1"/>
              <a:t>trì</a:t>
            </a:r>
            <a:r>
              <a:rPr lang="en-US" dirty="0"/>
              <a:t> </a:t>
            </a:r>
            <a:r>
              <a:rPr lang="en-US" dirty="0" err="1"/>
              <a:t>giao</a:t>
            </a:r>
            <a:r>
              <a:rPr lang="en-US" dirty="0"/>
              <a:t> </a:t>
            </a:r>
            <a:r>
              <a:rPr lang="en-US" dirty="0" err="1"/>
              <a:t>tiếp</a:t>
            </a:r>
            <a:r>
              <a:rPr lang="en-US" dirty="0"/>
              <a:t> </a:t>
            </a:r>
            <a:r>
              <a:rPr lang="en-US" dirty="0" err="1"/>
              <a:t>bằng</a:t>
            </a:r>
            <a:r>
              <a:rPr lang="en-US" dirty="0"/>
              <a:t> </a:t>
            </a:r>
            <a:r>
              <a:rPr lang="en-US" dirty="0" err="1"/>
              <a:t>ánh</a:t>
            </a:r>
            <a:r>
              <a:rPr lang="en-US" dirty="0"/>
              <a:t> </a:t>
            </a:r>
            <a:r>
              <a:rPr lang="en-US" dirty="0" err="1"/>
              <a:t>mắt</a:t>
            </a:r>
            <a:r>
              <a:rPr lang="en-US" dirty="0"/>
              <a:t> </a:t>
            </a:r>
            <a:r>
              <a:rPr lang="en-US" dirty="0" err="1"/>
              <a:t>trong</a:t>
            </a:r>
            <a:r>
              <a:rPr lang="en-US" dirty="0"/>
              <a:t> </a:t>
            </a:r>
            <a:r>
              <a:rPr lang="en-US" dirty="0" err="1"/>
              <a:t>suốt</a:t>
            </a:r>
            <a:r>
              <a:rPr lang="en-US" dirty="0"/>
              <a:t> </a:t>
            </a:r>
            <a:r>
              <a:rPr lang="en-US" dirty="0" err="1"/>
              <a:t>cuộc</a:t>
            </a:r>
            <a:r>
              <a:rPr lang="en-US" dirty="0"/>
              <a:t> </a:t>
            </a:r>
            <a:r>
              <a:rPr lang="en-US" dirty="0" err="1"/>
              <a:t>nói</a:t>
            </a:r>
            <a:r>
              <a:rPr lang="en-US" dirty="0"/>
              <a:t> </a:t>
            </a:r>
            <a:r>
              <a:rPr lang="en-US" dirty="0" err="1"/>
              <a:t>chuyện</a:t>
            </a:r>
            <a:r>
              <a:rPr lang="en-US" dirty="0"/>
              <a:t>.</a:t>
            </a:r>
          </a:p>
          <a:p>
            <a:r>
              <a:rPr lang="en-US" dirty="0" err="1"/>
              <a:t>Tránh</a:t>
            </a:r>
            <a:r>
              <a:rPr lang="en-US" dirty="0"/>
              <a:t> </a:t>
            </a:r>
            <a:r>
              <a:rPr lang="en-US" dirty="0" err="1"/>
              <a:t>những</a:t>
            </a:r>
            <a:r>
              <a:rPr lang="en-US" dirty="0"/>
              <a:t> </a:t>
            </a:r>
            <a:r>
              <a:rPr lang="en-US" dirty="0" err="1"/>
              <a:t>ánh</a:t>
            </a:r>
            <a:r>
              <a:rPr lang="en-US" dirty="0"/>
              <a:t> </a:t>
            </a:r>
            <a:r>
              <a:rPr lang="en-US" dirty="0" err="1"/>
              <a:t>mắt</a:t>
            </a:r>
            <a:r>
              <a:rPr lang="en-US" dirty="0"/>
              <a:t> </a:t>
            </a:r>
            <a:r>
              <a:rPr lang="en-US" dirty="0" err="1"/>
              <a:t>thiếu</a:t>
            </a:r>
            <a:r>
              <a:rPr lang="en-US" dirty="0"/>
              <a:t> </a:t>
            </a:r>
            <a:r>
              <a:rPr lang="en-US" dirty="0" err="1"/>
              <a:t>sự</a:t>
            </a:r>
            <a:r>
              <a:rPr lang="en-US" dirty="0"/>
              <a:t> </a:t>
            </a:r>
            <a:r>
              <a:rPr lang="en-US" dirty="0" err="1"/>
              <a:t>tôn</a:t>
            </a:r>
            <a:r>
              <a:rPr lang="en-US" dirty="0"/>
              <a:t> </a:t>
            </a:r>
            <a:r>
              <a:rPr lang="en-US" dirty="0" err="1"/>
              <a:t>trọng</a:t>
            </a:r>
            <a:r>
              <a:rPr lang="en-US" dirty="0"/>
              <a:t> </a:t>
            </a:r>
            <a:r>
              <a:rPr lang="en-US" dirty="0" err="1"/>
              <a:t>và</a:t>
            </a:r>
            <a:r>
              <a:rPr lang="en-US" dirty="0"/>
              <a:t> </a:t>
            </a:r>
            <a:r>
              <a:rPr lang="en-US" dirty="0" err="1"/>
              <a:t>chia</a:t>
            </a:r>
            <a:r>
              <a:rPr lang="en-US" dirty="0"/>
              <a:t> </a:t>
            </a:r>
            <a:r>
              <a:rPr lang="en-US" dirty="0" err="1"/>
              <a:t>sẻ</a:t>
            </a:r>
            <a:r>
              <a:rPr lang="en-US" dirty="0"/>
              <a:t>, </a:t>
            </a:r>
            <a:r>
              <a:rPr lang="en-US" dirty="0" err="1"/>
              <a:t>cảm</a:t>
            </a:r>
            <a:r>
              <a:rPr lang="en-US" dirty="0"/>
              <a:t> </a:t>
            </a:r>
            <a:r>
              <a:rPr lang="en-US" dirty="0" err="1"/>
              <a:t>thông</a:t>
            </a:r>
            <a:r>
              <a:rPr lang="en-US" dirty="0"/>
              <a:t> </a:t>
            </a:r>
            <a:r>
              <a:rPr lang="en-US" dirty="0" err="1"/>
              <a:t>với</a:t>
            </a:r>
            <a:r>
              <a:rPr lang="en-US" dirty="0"/>
              <a:t> NB (</a:t>
            </a:r>
            <a:r>
              <a:rPr lang="en-US" dirty="0" err="1"/>
              <a:t>nhìn</a:t>
            </a:r>
            <a:r>
              <a:rPr lang="en-US" dirty="0"/>
              <a:t> </a:t>
            </a:r>
            <a:r>
              <a:rPr lang="en-US" dirty="0" err="1"/>
              <a:t>trừng</a:t>
            </a:r>
            <a:r>
              <a:rPr lang="en-US" dirty="0"/>
              <a:t> </a:t>
            </a:r>
            <a:r>
              <a:rPr lang="en-US" dirty="0" err="1"/>
              <a:t>trừng</a:t>
            </a:r>
            <a:r>
              <a:rPr lang="en-US" dirty="0"/>
              <a:t>, </a:t>
            </a:r>
            <a:r>
              <a:rPr lang="en-US" dirty="0" err="1"/>
              <a:t>nhìn</a:t>
            </a:r>
            <a:r>
              <a:rPr lang="en-US" dirty="0"/>
              <a:t> </a:t>
            </a:r>
            <a:r>
              <a:rPr lang="en-US" dirty="0" err="1"/>
              <a:t>chằm</a:t>
            </a:r>
            <a:r>
              <a:rPr lang="en-US" dirty="0"/>
              <a:t> </a:t>
            </a:r>
            <a:r>
              <a:rPr lang="en-US" dirty="0" err="1"/>
              <a:t>chằm</a:t>
            </a:r>
            <a:r>
              <a:rPr lang="en-US" dirty="0"/>
              <a:t> </a:t>
            </a:r>
            <a:r>
              <a:rPr lang="en-US" dirty="0" err="1"/>
              <a:t>hoặc</a:t>
            </a:r>
            <a:r>
              <a:rPr lang="en-US" dirty="0"/>
              <a:t> </a:t>
            </a:r>
            <a:r>
              <a:rPr lang="en-US" dirty="0" err="1"/>
              <a:t>trợn</a:t>
            </a:r>
            <a:r>
              <a:rPr lang="en-US" dirty="0"/>
              <a:t> </a:t>
            </a:r>
            <a:r>
              <a:rPr lang="en-US" dirty="0" err="1"/>
              <a:t>mắt</a:t>
            </a:r>
            <a:r>
              <a:rPr lang="en-US" dirty="0"/>
              <a:t>, …)</a:t>
            </a:r>
          </a:p>
          <a:p>
            <a:endParaRPr lang="en-US" dirty="0"/>
          </a:p>
        </p:txBody>
      </p:sp>
      <p:sp>
        <p:nvSpPr>
          <p:cNvPr id="5" name="Action Button: Back or Previous 4">
            <a:hlinkClick r:id="" action="ppaction://hlinkshowjump?jump=previousslide" highlightClick="1"/>
          </p:cNvPr>
          <p:cNvSpPr/>
          <p:nvPr/>
        </p:nvSpPr>
        <p:spPr>
          <a:xfrm>
            <a:off x="7391400" y="5486400"/>
            <a:ext cx="838200" cy="7620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buNone/>
            </a:pPr>
            <a:r>
              <a:rPr lang="en-US" dirty="0" err="1"/>
              <a:t>Câu</a:t>
            </a:r>
            <a:r>
              <a:rPr lang="en-US" dirty="0"/>
              <a:t> 10. </a:t>
            </a:r>
            <a:r>
              <a:rPr lang="en-US" dirty="0" err="1"/>
              <a:t>Bạn</a:t>
            </a:r>
            <a:r>
              <a:rPr lang="en-US" dirty="0"/>
              <a:t> </a:t>
            </a:r>
            <a:r>
              <a:rPr lang="en-US" dirty="0" err="1"/>
              <a:t>là</a:t>
            </a:r>
            <a:r>
              <a:rPr lang="en-US" dirty="0"/>
              <a:t> </a:t>
            </a:r>
            <a:r>
              <a:rPr lang="en-US" dirty="0" err="1"/>
              <a:t>một</a:t>
            </a:r>
            <a:r>
              <a:rPr lang="en-US" dirty="0"/>
              <a:t> </a:t>
            </a:r>
            <a:r>
              <a:rPr lang="en-US" dirty="0" err="1"/>
              <a:t>điều</a:t>
            </a:r>
            <a:r>
              <a:rPr lang="en-US" dirty="0"/>
              <a:t> </a:t>
            </a:r>
            <a:r>
              <a:rPr lang="en-US" dirty="0" err="1"/>
              <a:t>dưỡng</a:t>
            </a:r>
            <a:r>
              <a:rPr lang="en-US" dirty="0"/>
              <a:t> </a:t>
            </a:r>
            <a:r>
              <a:rPr lang="en-US" dirty="0" err="1"/>
              <a:t>phòng</a:t>
            </a:r>
            <a:r>
              <a:rPr lang="en-US" dirty="0"/>
              <a:t> </a:t>
            </a:r>
            <a:r>
              <a:rPr lang="en-US" dirty="0" err="1"/>
              <a:t>cấp</a:t>
            </a:r>
            <a:r>
              <a:rPr lang="en-US" dirty="0"/>
              <a:t> </a:t>
            </a:r>
            <a:r>
              <a:rPr lang="en-US" dirty="0" err="1"/>
              <a:t>cứu</a:t>
            </a:r>
            <a:r>
              <a:rPr lang="en-US" dirty="0"/>
              <a:t>, </a:t>
            </a:r>
            <a:r>
              <a:rPr lang="en-US" dirty="0" err="1"/>
              <a:t>trong</a:t>
            </a:r>
            <a:r>
              <a:rPr lang="en-US" dirty="0"/>
              <a:t> </a:t>
            </a:r>
            <a:r>
              <a:rPr lang="en-US" dirty="0" err="1"/>
              <a:t>khi</a:t>
            </a:r>
            <a:r>
              <a:rPr lang="en-US" dirty="0"/>
              <a:t> </a:t>
            </a:r>
            <a:r>
              <a:rPr lang="en-US" dirty="0" err="1"/>
              <a:t>đang</a:t>
            </a:r>
            <a:r>
              <a:rPr lang="en-US" dirty="0"/>
              <a:t> </a:t>
            </a:r>
            <a:r>
              <a:rPr lang="en-US" dirty="0" err="1"/>
              <a:t>cấp</a:t>
            </a:r>
            <a:r>
              <a:rPr lang="en-US" dirty="0"/>
              <a:t> </a:t>
            </a:r>
            <a:r>
              <a:rPr lang="en-US" dirty="0" err="1"/>
              <a:t>cứu</a:t>
            </a:r>
            <a:r>
              <a:rPr lang="en-US" dirty="0"/>
              <a:t> </a:t>
            </a:r>
            <a:r>
              <a:rPr lang="en-US" dirty="0" err="1"/>
              <a:t>cho</a:t>
            </a:r>
            <a:r>
              <a:rPr lang="en-US" dirty="0"/>
              <a:t> </a:t>
            </a:r>
            <a:r>
              <a:rPr lang="en-US" dirty="0" err="1"/>
              <a:t>một</a:t>
            </a:r>
            <a:r>
              <a:rPr lang="en-US" dirty="0"/>
              <a:t> ca </a:t>
            </a:r>
            <a:r>
              <a:rPr lang="en-US" dirty="0" err="1"/>
              <a:t>bệnh</a:t>
            </a:r>
            <a:r>
              <a:rPr lang="en-US" dirty="0"/>
              <a:t> </a:t>
            </a:r>
            <a:r>
              <a:rPr lang="en-US" dirty="0" err="1"/>
              <a:t>nặng</a:t>
            </a:r>
            <a:r>
              <a:rPr lang="en-US" dirty="0"/>
              <a:t>, </a:t>
            </a:r>
            <a:r>
              <a:rPr lang="en-US" dirty="0" err="1"/>
              <a:t>nghiêm</a:t>
            </a:r>
            <a:r>
              <a:rPr lang="en-US" dirty="0"/>
              <a:t> </a:t>
            </a:r>
            <a:r>
              <a:rPr lang="en-US" dirty="0" err="1"/>
              <a:t>trọng</a:t>
            </a:r>
            <a:r>
              <a:rPr lang="en-US" dirty="0"/>
              <a:t>. </a:t>
            </a:r>
            <a:r>
              <a:rPr lang="en-US" dirty="0" err="1"/>
              <a:t>Khi</a:t>
            </a:r>
            <a:r>
              <a:rPr lang="en-US" dirty="0"/>
              <a:t> </a:t>
            </a:r>
            <a:r>
              <a:rPr lang="en-US" dirty="0" err="1"/>
              <a:t>di</a:t>
            </a:r>
            <a:r>
              <a:rPr lang="en-US" dirty="0"/>
              <a:t> </a:t>
            </a:r>
            <a:r>
              <a:rPr lang="en-US" dirty="0" err="1"/>
              <a:t>chuyển</a:t>
            </a:r>
            <a:r>
              <a:rPr lang="en-US" dirty="0"/>
              <a:t> </a:t>
            </a:r>
            <a:r>
              <a:rPr lang="en-US" dirty="0" err="1"/>
              <a:t>cần</a:t>
            </a:r>
            <a:r>
              <a:rPr lang="en-US" dirty="0"/>
              <a:t> </a:t>
            </a:r>
            <a:r>
              <a:rPr lang="en-US" dirty="0" err="1"/>
              <a:t>lưu</a:t>
            </a:r>
            <a:r>
              <a:rPr lang="en-US" dirty="0"/>
              <a:t> ý:</a:t>
            </a:r>
          </a:p>
          <a:p>
            <a:pPr>
              <a:buNone/>
            </a:pPr>
            <a:r>
              <a:rPr lang="en-US" dirty="0"/>
              <a:t>A. </a:t>
            </a:r>
            <a:r>
              <a:rPr lang="en-US" dirty="0" err="1"/>
              <a:t>Nhanh</a:t>
            </a:r>
            <a:r>
              <a:rPr lang="en-US" dirty="0"/>
              <a:t> </a:t>
            </a:r>
            <a:r>
              <a:rPr lang="en-US" dirty="0" err="1"/>
              <a:t>nhẹn</a:t>
            </a:r>
            <a:r>
              <a:rPr lang="en-US" dirty="0"/>
              <a:t>, </a:t>
            </a:r>
            <a:r>
              <a:rPr lang="en-US" dirty="0" err="1"/>
              <a:t>hoạt</a:t>
            </a:r>
            <a:r>
              <a:rPr lang="en-US" dirty="0"/>
              <a:t> </a:t>
            </a:r>
            <a:r>
              <a:rPr lang="en-US" dirty="0" err="1"/>
              <a:t>bát</a:t>
            </a:r>
            <a:endParaRPr lang="en-US" dirty="0"/>
          </a:p>
          <a:p>
            <a:pPr>
              <a:buNone/>
            </a:pPr>
            <a:r>
              <a:rPr lang="en-US" dirty="0"/>
              <a:t>B. </a:t>
            </a:r>
            <a:r>
              <a:rPr lang="en-US" dirty="0" err="1"/>
              <a:t>Nhanh</a:t>
            </a:r>
            <a:r>
              <a:rPr lang="en-US" dirty="0"/>
              <a:t> </a:t>
            </a:r>
            <a:r>
              <a:rPr lang="en-US" dirty="0" err="1"/>
              <a:t>nhẹn</a:t>
            </a:r>
            <a:r>
              <a:rPr lang="en-US" dirty="0"/>
              <a:t>, </a:t>
            </a:r>
            <a:r>
              <a:rPr lang="en-US" dirty="0" err="1"/>
              <a:t>nhẹ</a:t>
            </a:r>
            <a:r>
              <a:rPr lang="en-US" dirty="0"/>
              <a:t> </a:t>
            </a:r>
            <a:r>
              <a:rPr lang="en-US" dirty="0" err="1" smtClean="0"/>
              <a:t>nhàng</a:t>
            </a:r>
            <a:r>
              <a:rPr lang="en-US" dirty="0" smtClean="0"/>
              <a:t>.</a:t>
            </a:r>
            <a:endParaRPr lang="en-US" dirty="0"/>
          </a:p>
          <a:p>
            <a:pPr>
              <a:buNone/>
            </a:pPr>
            <a:r>
              <a:rPr lang="en-US" dirty="0"/>
              <a:t>C. </a:t>
            </a:r>
            <a:r>
              <a:rPr lang="en-US" dirty="0" err="1"/>
              <a:t>Điềm</a:t>
            </a:r>
            <a:r>
              <a:rPr lang="en-US" dirty="0"/>
              <a:t> </a:t>
            </a:r>
            <a:r>
              <a:rPr lang="en-US" dirty="0" err="1"/>
              <a:t>đạm</a:t>
            </a:r>
            <a:r>
              <a:rPr lang="en-US" dirty="0"/>
              <a:t>, </a:t>
            </a:r>
            <a:r>
              <a:rPr lang="en-US" dirty="0" err="1"/>
              <a:t>chuẩn</a:t>
            </a:r>
            <a:r>
              <a:rPr lang="en-US" dirty="0"/>
              <a:t> </a:t>
            </a:r>
            <a:r>
              <a:rPr lang="en-US" dirty="0" err="1"/>
              <a:t>xác</a:t>
            </a:r>
            <a:endParaRPr lang="en-US" dirty="0"/>
          </a:p>
          <a:p>
            <a:pPr>
              <a:buNone/>
            </a:pPr>
            <a:r>
              <a:rPr lang="en-US" dirty="0"/>
              <a:t>D. </a:t>
            </a:r>
            <a:r>
              <a:rPr lang="en-US" dirty="0" err="1"/>
              <a:t>Nhẹ</a:t>
            </a:r>
            <a:r>
              <a:rPr lang="en-US" dirty="0"/>
              <a:t> </a:t>
            </a:r>
            <a:r>
              <a:rPr lang="en-US" dirty="0" err="1"/>
              <a:t>nhàng</a:t>
            </a:r>
            <a:r>
              <a:rPr lang="en-US" dirty="0"/>
              <a:t>, </a:t>
            </a:r>
            <a:r>
              <a:rPr lang="en-US" dirty="0" err="1"/>
              <a:t>điềm</a:t>
            </a:r>
            <a:r>
              <a:rPr lang="en-US" dirty="0"/>
              <a:t> </a:t>
            </a:r>
            <a:r>
              <a:rPr lang="en-US" dirty="0" err="1"/>
              <a:t>đạm</a:t>
            </a:r>
            <a:endParaRPr lang="en-US" dirty="0"/>
          </a:p>
          <a:p>
            <a:endParaRPr lang="en-US" dirty="0" smtClean="0"/>
          </a:p>
          <a:p>
            <a:endParaRPr lang="en-US" dirty="0"/>
          </a:p>
        </p:txBody>
      </p:sp>
      <p:sp>
        <p:nvSpPr>
          <p:cNvPr id="5" name="Action Button: Forward or Next 4">
            <a:hlinkClick r:id="" action="ppaction://hlinkshowjump?jump=nextslide" highlightClick="1"/>
          </p:cNvPr>
          <p:cNvSpPr/>
          <p:nvPr/>
        </p:nvSpPr>
        <p:spPr>
          <a:xfrm>
            <a:off x="6400800" y="5105400"/>
            <a:ext cx="838200" cy="8382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t>Đi</a:t>
            </a:r>
            <a:r>
              <a:rPr lang="en-US" b="1" i="1" dirty="0" smtClean="0"/>
              <a:t> </a:t>
            </a:r>
            <a:r>
              <a:rPr lang="en-US" b="1" i="1" dirty="0" err="1" smtClean="0"/>
              <a:t>lại</a:t>
            </a:r>
            <a:r>
              <a:rPr lang="en-US" b="1" i="1" dirty="0" smtClean="0"/>
              <a:t>:</a:t>
            </a:r>
            <a:endParaRPr lang="en-US" dirty="0"/>
          </a:p>
        </p:txBody>
      </p:sp>
      <p:sp>
        <p:nvSpPr>
          <p:cNvPr id="3" name="Content Placeholder 2"/>
          <p:cNvSpPr>
            <a:spLocks noGrp="1"/>
          </p:cNvSpPr>
          <p:nvPr>
            <p:ph idx="1"/>
          </p:nvPr>
        </p:nvSpPr>
        <p:spPr/>
        <p:txBody>
          <a:bodyPr/>
          <a:lstStyle/>
          <a:p>
            <a:pPr>
              <a:buNone/>
            </a:pPr>
            <a:r>
              <a:rPr lang="en-US" dirty="0" err="1" smtClean="0"/>
              <a:t>nhẹ</a:t>
            </a:r>
            <a:r>
              <a:rPr lang="en-US" dirty="0" smtClean="0"/>
              <a:t> </a:t>
            </a:r>
            <a:r>
              <a:rPr lang="en-US" dirty="0" err="1"/>
              <a:t>nhàng</a:t>
            </a:r>
            <a:r>
              <a:rPr lang="en-US" dirty="0"/>
              <a:t>, </a:t>
            </a:r>
            <a:r>
              <a:rPr lang="en-US" dirty="0" err="1"/>
              <a:t>nhanh</a:t>
            </a:r>
            <a:r>
              <a:rPr lang="en-US" dirty="0"/>
              <a:t> </a:t>
            </a:r>
            <a:r>
              <a:rPr lang="en-US" dirty="0" err="1"/>
              <a:t>nhẹn</a:t>
            </a:r>
            <a:r>
              <a:rPr lang="en-US" dirty="0"/>
              <a:t> </a:t>
            </a:r>
            <a:r>
              <a:rPr lang="en-US" dirty="0" err="1"/>
              <a:t>nhưng</a:t>
            </a:r>
            <a:r>
              <a:rPr lang="en-US" dirty="0"/>
              <a:t> </a:t>
            </a:r>
            <a:r>
              <a:rPr lang="en-US" dirty="0" err="1"/>
              <a:t>tránh</a:t>
            </a:r>
            <a:r>
              <a:rPr lang="en-US" dirty="0"/>
              <a:t> </a:t>
            </a:r>
            <a:r>
              <a:rPr lang="en-US" dirty="0" err="1"/>
              <a:t>bước</a:t>
            </a:r>
            <a:r>
              <a:rPr lang="en-US" dirty="0"/>
              <a:t> </a:t>
            </a:r>
            <a:r>
              <a:rPr lang="en-US" dirty="0" err="1" smtClean="0"/>
              <a:t>chân</a:t>
            </a:r>
            <a:r>
              <a:rPr lang="en-US" dirty="0"/>
              <a:t> </a:t>
            </a:r>
            <a:r>
              <a:rPr lang="en-US" dirty="0" err="1" smtClean="0"/>
              <a:t>quá</a:t>
            </a:r>
            <a:r>
              <a:rPr lang="en-US" dirty="0" smtClean="0"/>
              <a:t> </a:t>
            </a:r>
            <a:r>
              <a:rPr lang="en-US" dirty="0" err="1"/>
              <a:t>mạnh</a:t>
            </a:r>
            <a:r>
              <a:rPr lang="en-US" dirty="0"/>
              <a:t> </a:t>
            </a:r>
            <a:r>
              <a:rPr lang="en-US" dirty="0" err="1"/>
              <a:t>hoặc</a:t>
            </a:r>
            <a:r>
              <a:rPr lang="en-US" dirty="0"/>
              <a:t> </a:t>
            </a:r>
            <a:r>
              <a:rPr lang="en-US" dirty="0" err="1"/>
              <a:t>gây</a:t>
            </a:r>
            <a:r>
              <a:rPr lang="en-US" dirty="0"/>
              <a:t> </a:t>
            </a:r>
            <a:r>
              <a:rPr lang="en-US" dirty="0" err="1"/>
              <a:t>tiếng</a:t>
            </a:r>
            <a:r>
              <a:rPr lang="en-US" dirty="0"/>
              <a:t> </a:t>
            </a:r>
            <a:r>
              <a:rPr lang="en-US" dirty="0" err="1"/>
              <a:t>động</a:t>
            </a:r>
            <a:r>
              <a:rPr lang="en-US" dirty="0"/>
              <a:t> </a:t>
            </a:r>
            <a:r>
              <a:rPr lang="en-US" dirty="0" err="1"/>
              <a:t>nhiều</a:t>
            </a:r>
            <a:r>
              <a:rPr lang="en-US" dirty="0"/>
              <a:t>.</a:t>
            </a:r>
          </a:p>
          <a:p>
            <a:endParaRPr lang="en-US" dirty="0"/>
          </a:p>
        </p:txBody>
      </p:sp>
      <p:pic>
        <p:nvPicPr>
          <p:cNvPr id="3074" name="Picture 2" descr="C:\Users\Ngo Dang Ngu\Desktop\ảnh kngt\gt11.png"/>
          <p:cNvPicPr>
            <a:picLocks noChangeAspect="1" noChangeArrowheads="1"/>
          </p:cNvPicPr>
          <p:nvPr/>
        </p:nvPicPr>
        <p:blipFill>
          <a:blip r:embed="rId2"/>
          <a:srcRect/>
          <a:stretch>
            <a:fillRect/>
          </a:stretch>
        </p:blipFill>
        <p:spPr bwMode="auto">
          <a:xfrm>
            <a:off x="1828801" y="3540125"/>
            <a:ext cx="4787900" cy="1838325"/>
          </a:xfrm>
          <a:prstGeom prst="rect">
            <a:avLst/>
          </a:prstGeom>
          <a:noFill/>
        </p:spPr>
      </p:pic>
      <p:sp>
        <p:nvSpPr>
          <p:cNvPr id="5" name="Action Button: Back or Previous 4">
            <a:hlinkClick r:id="" action="ppaction://hlinkshowjump?jump=previousslide" highlightClick="1"/>
          </p:cNvPr>
          <p:cNvSpPr/>
          <p:nvPr/>
        </p:nvSpPr>
        <p:spPr>
          <a:xfrm>
            <a:off x="7772400" y="4343400"/>
            <a:ext cx="762000" cy="6096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7"/>
          <p:cNvSpPr txBox="1">
            <a:spLocks noChangeArrowheads="1"/>
          </p:cNvSpPr>
          <p:nvPr/>
        </p:nvSpPr>
        <p:spPr bwMode="auto">
          <a:xfrm>
            <a:off x="1890713" y="457200"/>
            <a:ext cx="6096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Times New Roman" pitchFamily="18" charset="0"/>
                <a:cs typeface="Arial" charset="0"/>
              </a:defRPr>
            </a:lvl1pPr>
            <a:lvl2pPr marL="742950" indent="-285750" eaLnBrk="0" hangingPunct="0">
              <a:defRPr sz="2400" b="1">
                <a:solidFill>
                  <a:schemeClr val="tx1"/>
                </a:solidFill>
                <a:latin typeface="Times New Roman" pitchFamily="18" charset="0"/>
                <a:cs typeface="Arial" charset="0"/>
              </a:defRPr>
            </a:lvl2pPr>
            <a:lvl3pPr marL="1143000" indent="-228600" eaLnBrk="0" hangingPunct="0">
              <a:defRPr sz="2400" b="1">
                <a:solidFill>
                  <a:schemeClr val="tx1"/>
                </a:solidFill>
                <a:latin typeface="Times New Roman" pitchFamily="18" charset="0"/>
                <a:cs typeface="Arial" charset="0"/>
              </a:defRPr>
            </a:lvl3pPr>
            <a:lvl4pPr marL="1600200" indent="-228600" eaLnBrk="0" hangingPunct="0">
              <a:defRPr sz="2400" b="1">
                <a:solidFill>
                  <a:schemeClr val="tx1"/>
                </a:solidFill>
                <a:latin typeface="Times New Roman" pitchFamily="18" charset="0"/>
                <a:cs typeface="Arial" charset="0"/>
              </a:defRPr>
            </a:lvl4pPr>
            <a:lvl5pPr marL="2057400" indent="-228600" eaLnBrk="0" hangingPunct="0">
              <a:defRPr sz="2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b="1">
                <a:solidFill>
                  <a:schemeClr val="tx1"/>
                </a:solidFill>
                <a:latin typeface="Times New Roman" pitchFamily="18" charset="0"/>
                <a:cs typeface="Arial" charset="0"/>
              </a:defRPr>
            </a:lvl9pPr>
          </a:lstStyle>
          <a:p>
            <a:pPr algn="ctr" eaLnBrk="1" hangingPunct="1">
              <a:spcBef>
                <a:spcPct val="50000"/>
              </a:spcBef>
              <a:defRPr/>
            </a:pPr>
            <a:r>
              <a:rPr lang="en-US" dirty="0">
                <a:solidFill>
                  <a:srgbClr val="0000FF"/>
                </a:solidFill>
                <a:latin typeface="+mn-lt"/>
              </a:rPr>
              <a:t>KHÁI QUÁT BUỔI HỌC</a:t>
            </a:r>
          </a:p>
        </p:txBody>
      </p:sp>
      <p:sp>
        <p:nvSpPr>
          <p:cNvPr id="14339" name="Text Box 8"/>
          <p:cNvSpPr txBox="1">
            <a:spLocks noChangeArrowheads="1"/>
          </p:cNvSpPr>
          <p:nvPr/>
        </p:nvSpPr>
        <p:spPr bwMode="auto">
          <a:xfrm>
            <a:off x="709613" y="1371600"/>
            <a:ext cx="7672387" cy="1446550"/>
          </a:xfrm>
          <a:prstGeom prst="rect">
            <a:avLst/>
          </a:prstGeom>
          <a:noFill/>
          <a:ln>
            <a:noFill/>
          </a:ln>
          <a:extLst/>
        </p:spPr>
        <p:txBody>
          <a:bodyPr>
            <a:spAutoFit/>
          </a:bodyPr>
          <a:lstStyle>
            <a:lvl1pPr eaLnBrk="0" hangingPunct="0">
              <a:defRPr sz="2400" b="1">
                <a:solidFill>
                  <a:schemeClr val="tx1"/>
                </a:solidFill>
                <a:latin typeface="Times New Roman" pitchFamily="18" charset="0"/>
                <a:cs typeface="Arial" charset="0"/>
              </a:defRPr>
            </a:lvl1pPr>
            <a:lvl2pPr marL="742950" indent="-285750" eaLnBrk="0" hangingPunct="0">
              <a:defRPr sz="2400" b="1">
                <a:solidFill>
                  <a:schemeClr val="tx1"/>
                </a:solidFill>
                <a:latin typeface="Times New Roman" pitchFamily="18" charset="0"/>
                <a:cs typeface="Arial" charset="0"/>
              </a:defRPr>
            </a:lvl2pPr>
            <a:lvl3pPr marL="1143000" indent="-228600" eaLnBrk="0" hangingPunct="0">
              <a:defRPr sz="2400" b="1">
                <a:solidFill>
                  <a:schemeClr val="tx1"/>
                </a:solidFill>
                <a:latin typeface="Times New Roman" pitchFamily="18" charset="0"/>
                <a:cs typeface="Arial" charset="0"/>
              </a:defRPr>
            </a:lvl3pPr>
            <a:lvl4pPr marL="1600200" indent="-228600" eaLnBrk="0" hangingPunct="0">
              <a:defRPr sz="2400" b="1">
                <a:solidFill>
                  <a:schemeClr val="tx1"/>
                </a:solidFill>
                <a:latin typeface="Times New Roman" pitchFamily="18" charset="0"/>
                <a:cs typeface="Arial" charset="0"/>
              </a:defRPr>
            </a:lvl4pPr>
            <a:lvl5pPr marL="2057400" indent="-228600" eaLnBrk="0" hangingPunct="0">
              <a:defRPr sz="2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b="1">
                <a:solidFill>
                  <a:schemeClr val="tx1"/>
                </a:solidFill>
                <a:latin typeface="Times New Roman" pitchFamily="18" charset="0"/>
                <a:cs typeface="Arial" charset="0"/>
              </a:defRPr>
            </a:lvl9pPr>
          </a:lstStyle>
          <a:p>
            <a:pPr marL="342900" indent="-342900" algn="just" eaLnBrk="1" hangingPunct="1">
              <a:spcBef>
                <a:spcPct val="50000"/>
              </a:spcBef>
              <a:buFont typeface="Symbol" pitchFamily="18" charset="2"/>
              <a:buChar char="§"/>
              <a:defRPr/>
            </a:pPr>
            <a:r>
              <a:rPr lang="en-US" sz="1600" smtClean="0">
                <a:solidFill>
                  <a:srgbClr val="00B050"/>
                </a:solidFill>
                <a:latin typeface="+mn-lt"/>
                <a:cs typeface="Arial" pitchFamily="34" charset="0"/>
              </a:rPr>
              <a:t>Tiết 1,2: ( 90 phút) : Kiến thức liên quan đến: Khái niệm về Giao tiếp</a:t>
            </a:r>
          </a:p>
          <a:p>
            <a:pPr marL="342900" indent="-342900" algn="just" eaLnBrk="1" hangingPunct="1">
              <a:spcBef>
                <a:spcPct val="50000"/>
              </a:spcBef>
              <a:buFont typeface="Symbol" pitchFamily="18" charset="2"/>
              <a:buChar char="§"/>
              <a:defRPr/>
            </a:pPr>
            <a:r>
              <a:rPr lang="en-US" sz="1600">
                <a:solidFill>
                  <a:srgbClr val="00B050"/>
                </a:solidFill>
                <a:cs typeface="Arial" pitchFamily="34" charset="0"/>
              </a:rPr>
              <a:t>Tiết </a:t>
            </a:r>
            <a:r>
              <a:rPr lang="en-US" sz="1600">
                <a:solidFill>
                  <a:srgbClr val="00B050"/>
                </a:solidFill>
                <a:cs typeface="Arial" pitchFamily="34" charset="0"/>
              </a:rPr>
              <a:t>3</a:t>
            </a:r>
            <a:r>
              <a:rPr lang="en-US" sz="1600" smtClean="0">
                <a:solidFill>
                  <a:srgbClr val="00B050"/>
                </a:solidFill>
                <a:cs typeface="Arial" pitchFamily="34" charset="0"/>
              </a:rPr>
              <a:t>,4 ,5( 135 </a:t>
            </a:r>
            <a:r>
              <a:rPr lang="en-US" sz="1600">
                <a:solidFill>
                  <a:srgbClr val="00B050"/>
                </a:solidFill>
                <a:cs typeface="Arial" pitchFamily="34" charset="0"/>
              </a:rPr>
              <a:t>phút) : Kiến thức liên quan đến</a:t>
            </a:r>
            <a:r>
              <a:rPr lang="en-US" sz="1600">
                <a:solidFill>
                  <a:srgbClr val="00B050"/>
                </a:solidFill>
                <a:cs typeface="Arial" pitchFamily="34" charset="0"/>
              </a:rPr>
              <a:t>: </a:t>
            </a:r>
            <a:r>
              <a:rPr lang="en-US" sz="1600" smtClean="0">
                <a:solidFill>
                  <a:srgbClr val="00B050"/>
                </a:solidFill>
                <a:cs typeface="Arial" pitchFamily="34" charset="0"/>
              </a:rPr>
              <a:t>Giao tiếp đồng nghiệp</a:t>
            </a:r>
            <a:endParaRPr lang="en-US" sz="1600">
              <a:solidFill>
                <a:srgbClr val="00B050"/>
              </a:solidFill>
              <a:cs typeface="Arial" pitchFamily="34" charset="0"/>
            </a:endParaRPr>
          </a:p>
          <a:p>
            <a:pPr marL="342900" indent="-342900" algn="just" eaLnBrk="1" hangingPunct="1">
              <a:spcBef>
                <a:spcPct val="50000"/>
              </a:spcBef>
              <a:buFont typeface="Symbol" pitchFamily="18" charset="2"/>
              <a:buChar char="§"/>
              <a:defRPr/>
            </a:pPr>
            <a:r>
              <a:rPr lang="en-US" sz="1600">
                <a:solidFill>
                  <a:srgbClr val="00B050"/>
                </a:solidFill>
                <a:cs typeface="Arial" pitchFamily="34" charset="0"/>
              </a:rPr>
              <a:t>Tiết </a:t>
            </a:r>
            <a:r>
              <a:rPr lang="en-US" sz="1600" smtClean="0">
                <a:solidFill>
                  <a:srgbClr val="00B050"/>
                </a:solidFill>
                <a:cs typeface="Arial" pitchFamily="34" charset="0"/>
              </a:rPr>
              <a:t>6,7,8,9,10: </a:t>
            </a:r>
            <a:r>
              <a:rPr lang="en-US" sz="1600">
                <a:solidFill>
                  <a:srgbClr val="00B050"/>
                </a:solidFill>
                <a:cs typeface="Arial" pitchFamily="34" charset="0"/>
              </a:rPr>
              <a:t>( </a:t>
            </a:r>
            <a:r>
              <a:rPr lang="en-US" sz="1600" smtClean="0">
                <a:solidFill>
                  <a:srgbClr val="00B050"/>
                </a:solidFill>
                <a:cs typeface="Arial" pitchFamily="34" charset="0"/>
              </a:rPr>
              <a:t>225phút</a:t>
            </a:r>
            <a:r>
              <a:rPr lang="en-US" sz="1600">
                <a:solidFill>
                  <a:srgbClr val="00B050"/>
                </a:solidFill>
                <a:cs typeface="Arial" pitchFamily="34" charset="0"/>
              </a:rPr>
              <a:t>) : Kiến thức liên quan đến</a:t>
            </a:r>
            <a:r>
              <a:rPr lang="en-US" sz="1600">
                <a:solidFill>
                  <a:srgbClr val="00B050"/>
                </a:solidFill>
                <a:cs typeface="Arial" pitchFamily="34" charset="0"/>
              </a:rPr>
              <a:t>: </a:t>
            </a:r>
            <a:r>
              <a:rPr lang="en-US" sz="1600" smtClean="0">
                <a:solidFill>
                  <a:srgbClr val="00B050"/>
                </a:solidFill>
                <a:cs typeface="Arial" pitchFamily="34" charset="0"/>
              </a:rPr>
              <a:t>Giao tiếp đồng nghiệp</a:t>
            </a:r>
            <a:endParaRPr lang="en-US" sz="1600">
              <a:solidFill>
                <a:srgbClr val="00B050"/>
              </a:solidFill>
              <a:cs typeface="Arial" pitchFamily="34" charset="0"/>
            </a:endParaRPr>
          </a:p>
          <a:p>
            <a:pPr algn="just" eaLnBrk="1" hangingPunct="1">
              <a:spcBef>
                <a:spcPct val="50000"/>
              </a:spcBef>
              <a:defRPr/>
            </a:pPr>
            <a:r>
              <a:rPr lang="en-US" sz="1600" smtClean="0">
                <a:solidFill>
                  <a:srgbClr val="00B050"/>
                </a:solidFill>
                <a:latin typeface="+mn-lt"/>
                <a:cs typeface="Arial" pitchFamily="34" charset="0"/>
              </a:rPr>
              <a:t> </a:t>
            </a:r>
            <a:endParaRPr lang="en-US" sz="1600" dirty="0" smtClean="0">
              <a:solidFill>
                <a:srgbClr val="00B050"/>
              </a:solidFill>
              <a:latin typeface="+mn-lt"/>
              <a:cs typeface="Arial" pitchFamily="34" charset="0"/>
            </a:endParaRPr>
          </a:p>
        </p:txBody>
      </p:sp>
      <p:sp>
        <p:nvSpPr>
          <p:cNvPr id="14342" name="Line 13"/>
          <p:cNvSpPr>
            <a:spLocks noChangeShapeType="1"/>
          </p:cNvSpPr>
          <p:nvPr/>
        </p:nvSpPr>
        <p:spPr bwMode="auto">
          <a:xfrm>
            <a:off x="0" y="1371600"/>
            <a:ext cx="9144000" cy="0"/>
          </a:xfrm>
          <a:prstGeom prst="line">
            <a:avLst/>
          </a:prstGeom>
          <a:noFill/>
          <a:ln w="38100">
            <a:solidFill>
              <a:srgbClr val="0000FF"/>
            </a:solidFill>
            <a:miter lim="800000"/>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en-US">
              <a:latin typeface="+mn-lt"/>
              <a:cs typeface="Arial" charset="0"/>
            </a:endParaRPr>
          </a:p>
        </p:txBody>
      </p:sp>
    </p:spTree>
    <p:extLst>
      <p:ext uri="{BB962C8B-B14F-4D97-AF65-F5344CB8AC3E}">
        <p14:creationId xmlns:p14="http://schemas.microsoft.com/office/powerpoint/2010/main" val="202504506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339">
                                            <p:txEl>
                                              <p:pRg st="3" end="3"/>
                                            </p:txEl>
                                          </p:spTgt>
                                        </p:tgtEl>
                                        <p:attrNameLst>
                                          <p:attrName>style.visibility</p:attrName>
                                        </p:attrNameLst>
                                      </p:cBhvr>
                                      <p:to>
                                        <p:strVal val="visible"/>
                                      </p:to>
                                    </p:set>
                                    <p:anim calcmode="lin" valueType="num">
                                      <p:cBhvr additive="base">
                                        <p:cTn id="13"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339">
                                            <p:txEl>
                                              <p:pRg st="1" end="1"/>
                                            </p:txEl>
                                          </p:spTgt>
                                        </p:tgtEl>
                                        <p:attrNameLst>
                                          <p:attrName>style.visibility</p:attrName>
                                        </p:attrNameLst>
                                      </p:cBhvr>
                                      <p:to>
                                        <p:strVal val="visible"/>
                                      </p:to>
                                    </p:set>
                                    <p:anim calcmode="lin" valueType="num">
                                      <p:cBhvr additive="base">
                                        <p:cTn id="25"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82000" cy="5592763"/>
          </a:xfrm>
        </p:spPr>
        <p:txBody>
          <a:bodyPr/>
          <a:lstStyle/>
          <a:p>
            <a:pPr>
              <a:buNone/>
            </a:pPr>
            <a:r>
              <a:rPr lang="en-US" dirty="0" err="1"/>
              <a:t>Câu</a:t>
            </a:r>
            <a:r>
              <a:rPr lang="en-US" dirty="0"/>
              <a:t> 11. </a:t>
            </a:r>
            <a:r>
              <a:rPr lang="en-US" dirty="0" err="1"/>
              <a:t>Trong</a:t>
            </a:r>
            <a:r>
              <a:rPr lang="en-US" dirty="0"/>
              <a:t> </a:t>
            </a:r>
            <a:r>
              <a:rPr lang="en-US" dirty="0" err="1"/>
              <a:t>giao</a:t>
            </a:r>
            <a:r>
              <a:rPr lang="en-US" dirty="0"/>
              <a:t> </a:t>
            </a:r>
            <a:r>
              <a:rPr lang="en-US" dirty="0" err="1"/>
              <a:t>tiếp</a:t>
            </a:r>
            <a:r>
              <a:rPr lang="en-US" dirty="0"/>
              <a:t> </a:t>
            </a:r>
            <a:r>
              <a:rPr lang="en-US" dirty="0" err="1"/>
              <a:t>với</a:t>
            </a:r>
            <a:r>
              <a:rPr lang="en-US" dirty="0"/>
              <a:t> </a:t>
            </a:r>
            <a:r>
              <a:rPr lang="en-US" dirty="0" err="1"/>
              <a:t>người</a:t>
            </a:r>
            <a:r>
              <a:rPr lang="en-US" dirty="0"/>
              <a:t> </a:t>
            </a:r>
            <a:r>
              <a:rPr lang="en-US" dirty="0" err="1"/>
              <a:t>bệnh</a:t>
            </a:r>
            <a:r>
              <a:rPr lang="en-US" dirty="0"/>
              <a:t>, </a:t>
            </a:r>
            <a:r>
              <a:rPr lang="en-US" dirty="0" err="1"/>
              <a:t>người</a:t>
            </a:r>
            <a:r>
              <a:rPr lang="en-US" dirty="0"/>
              <a:t> </a:t>
            </a:r>
            <a:r>
              <a:rPr lang="en-US" dirty="0" err="1"/>
              <a:t>nhân</a:t>
            </a:r>
            <a:r>
              <a:rPr lang="en-US" dirty="0"/>
              <a:t> </a:t>
            </a:r>
            <a:r>
              <a:rPr lang="en-US" dirty="0" err="1"/>
              <a:t>viên</a:t>
            </a:r>
            <a:r>
              <a:rPr lang="en-US" dirty="0"/>
              <a:t> y </a:t>
            </a:r>
            <a:r>
              <a:rPr lang="en-US" dirty="0" err="1"/>
              <a:t>tế</a:t>
            </a:r>
            <a:r>
              <a:rPr lang="en-US" dirty="0"/>
              <a:t> </a:t>
            </a:r>
            <a:r>
              <a:rPr lang="en-US" dirty="0" err="1"/>
              <a:t>cần</a:t>
            </a:r>
            <a:r>
              <a:rPr lang="en-US" dirty="0"/>
              <a:t> </a:t>
            </a:r>
            <a:r>
              <a:rPr lang="en-US" dirty="0" err="1"/>
              <a:t>phải</a:t>
            </a:r>
            <a:r>
              <a:rPr lang="en-US" dirty="0"/>
              <a:t> </a:t>
            </a:r>
            <a:r>
              <a:rPr lang="en-US" dirty="0" err="1"/>
              <a:t>biết</a:t>
            </a:r>
            <a:r>
              <a:rPr lang="en-US" dirty="0"/>
              <a:t> </a:t>
            </a:r>
            <a:r>
              <a:rPr lang="en-US" dirty="0" err="1"/>
              <a:t>lắng</a:t>
            </a:r>
            <a:r>
              <a:rPr lang="en-US" dirty="0"/>
              <a:t> </a:t>
            </a:r>
            <a:r>
              <a:rPr lang="en-US" dirty="0" err="1"/>
              <a:t>nghe</a:t>
            </a:r>
            <a:r>
              <a:rPr lang="en-US" dirty="0"/>
              <a:t> </a:t>
            </a:r>
            <a:r>
              <a:rPr lang="en-US" dirty="0" err="1"/>
              <a:t>thông</a:t>
            </a:r>
            <a:r>
              <a:rPr lang="en-US" dirty="0"/>
              <a:t> qua:</a:t>
            </a:r>
          </a:p>
          <a:p>
            <a:pPr>
              <a:buNone/>
            </a:pPr>
            <a:r>
              <a:rPr lang="en-US" dirty="0"/>
              <a:t>A. </a:t>
            </a:r>
            <a:r>
              <a:rPr lang="en-US" dirty="0" err="1"/>
              <a:t>Các</a:t>
            </a:r>
            <a:r>
              <a:rPr lang="en-US" dirty="0"/>
              <a:t> </a:t>
            </a:r>
            <a:r>
              <a:rPr lang="en-US" dirty="0" err="1"/>
              <a:t>thiết</a:t>
            </a:r>
            <a:r>
              <a:rPr lang="en-US" dirty="0"/>
              <a:t> </a:t>
            </a:r>
            <a:r>
              <a:rPr lang="en-US" dirty="0" err="1"/>
              <a:t>bị</a:t>
            </a:r>
            <a:r>
              <a:rPr lang="en-US" dirty="0"/>
              <a:t> </a:t>
            </a:r>
            <a:r>
              <a:rPr lang="en-US" dirty="0" err="1"/>
              <a:t>hỗ</a:t>
            </a:r>
            <a:r>
              <a:rPr lang="en-US" dirty="0"/>
              <a:t> </a:t>
            </a:r>
            <a:r>
              <a:rPr lang="en-US" dirty="0" err="1"/>
              <a:t>trợ</a:t>
            </a:r>
            <a:endParaRPr lang="en-US" dirty="0"/>
          </a:p>
          <a:p>
            <a:pPr>
              <a:buNone/>
            </a:pPr>
            <a:r>
              <a:rPr lang="en-US" dirty="0"/>
              <a:t>B. </a:t>
            </a:r>
            <a:r>
              <a:rPr lang="en-US" dirty="0" err="1"/>
              <a:t>Bằng</a:t>
            </a:r>
            <a:r>
              <a:rPr lang="en-US" dirty="0"/>
              <a:t> tai, </a:t>
            </a:r>
            <a:r>
              <a:rPr lang="en-US" dirty="0" err="1"/>
              <a:t>bằng</a:t>
            </a:r>
            <a:r>
              <a:rPr lang="en-US" dirty="0"/>
              <a:t> </a:t>
            </a:r>
            <a:r>
              <a:rPr lang="en-US" dirty="0" err="1"/>
              <a:t>mắt</a:t>
            </a:r>
            <a:r>
              <a:rPr lang="en-US" dirty="0"/>
              <a:t> </a:t>
            </a:r>
            <a:r>
              <a:rPr lang="en-US" dirty="0" err="1"/>
              <a:t>và</a:t>
            </a:r>
            <a:r>
              <a:rPr lang="en-US" dirty="0"/>
              <a:t> </a:t>
            </a:r>
            <a:r>
              <a:rPr lang="en-US" dirty="0" err="1"/>
              <a:t>bằng</a:t>
            </a:r>
            <a:r>
              <a:rPr lang="en-US" dirty="0"/>
              <a:t> </a:t>
            </a:r>
            <a:r>
              <a:rPr lang="en-US" dirty="0" err="1"/>
              <a:t>trái</a:t>
            </a:r>
            <a:r>
              <a:rPr lang="en-US" dirty="0"/>
              <a:t> </a:t>
            </a:r>
            <a:r>
              <a:rPr lang="en-US" dirty="0" err="1" smtClean="0"/>
              <a:t>tim</a:t>
            </a:r>
            <a:r>
              <a:rPr lang="en-US" dirty="0" smtClean="0"/>
              <a:t>.</a:t>
            </a:r>
            <a:endParaRPr lang="en-US" dirty="0"/>
          </a:p>
          <a:p>
            <a:pPr>
              <a:buNone/>
            </a:pPr>
            <a:r>
              <a:rPr lang="en-US" dirty="0"/>
              <a:t>C. </a:t>
            </a:r>
            <a:r>
              <a:rPr lang="en-US" dirty="0" err="1"/>
              <a:t>Bằng</a:t>
            </a:r>
            <a:r>
              <a:rPr lang="en-US" dirty="0"/>
              <a:t> tai</a:t>
            </a:r>
          </a:p>
          <a:p>
            <a:pPr>
              <a:buNone/>
            </a:pPr>
            <a:r>
              <a:rPr lang="en-US" dirty="0"/>
              <a:t>D. </a:t>
            </a:r>
            <a:r>
              <a:rPr lang="en-US" dirty="0" err="1"/>
              <a:t>Bằng</a:t>
            </a:r>
            <a:r>
              <a:rPr lang="en-US" dirty="0"/>
              <a:t> </a:t>
            </a:r>
            <a:r>
              <a:rPr lang="en-US" dirty="0" err="1"/>
              <a:t>tất</a:t>
            </a:r>
            <a:r>
              <a:rPr lang="en-US" dirty="0"/>
              <a:t> </a:t>
            </a:r>
            <a:r>
              <a:rPr lang="en-US" dirty="0" err="1"/>
              <a:t>cả</a:t>
            </a:r>
            <a:r>
              <a:rPr lang="en-US" dirty="0"/>
              <a:t> </a:t>
            </a:r>
            <a:r>
              <a:rPr lang="en-US" dirty="0" err="1"/>
              <a:t>các</a:t>
            </a:r>
            <a:r>
              <a:rPr lang="en-US" dirty="0"/>
              <a:t> </a:t>
            </a:r>
            <a:r>
              <a:rPr lang="en-US" dirty="0" err="1"/>
              <a:t>giác</a:t>
            </a:r>
            <a:r>
              <a:rPr lang="en-US" dirty="0"/>
              <a:t> </a:t>
            </a:r>
            <a:r>
              <a:rPr lang="en-US" dirty="0" err="1"/>
              <a:t>quan</a:t>
            </a:r>
            <a:endParaRPr lang="en-US" dirty="0"/>
          </a:p>
          <a:p>
            <a:endParaRPr lang="en-US" dirty="0" smtClean="0"/>
          </a:p>
          <a:p>
            <a:endParaRPr lang="en-US" dirty="0"/>
          </a:p>
        </p:txBody>
      </p:sp>
      <p:sp>
        <p:nvSpPr>
          <p:cNvPr id="5" name="Action Button: Forward or Next 4">
            <a:hlinkClick r:id="" action="ppaction://hlinkshowjump?jump=nextslide" highlightClick="1"/>
          </p:cNvPr>
          <p:cNvSpPr/>
          <p:nvPr/>
        </p:nvSpPr>
        <p:spPr>
          <a:xfrm>
            <a:off x="6477000" y="4953000"/>
            <a:ext cx="990600" cy="6096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b="1" i="1" dirty="0" err="1" smtClean="0"/>
              <a:t>Lắng</a:t>
            </a:r>
            <a:r>
              <a:rPr lang="en-US" b="1" i="1" dirty="0" smtClean="0"/>
              <a:t> </a:t>
            </a:r>
            <a:r>
              <a:rPr lang="en-US" b="1" i="1" dirty="0" err="1" smtClean="0"/>
              <a:t>nghe</a:t>
            </a:r>
            <a:r>
              <a:rPr lang="en-US" b="1" i="1" dirty="0" smtClean="0"/>
              <a:t> </a:t>
            </a:r>
            <a:endParaRPr lang="en-US" dirty="0"/>
          </a:p>
        </p:txBody>
      </p:sp>
      <p:sp>
        <p:nvSpPr>
          <p:cNvPr id="3" name="Content Placeholder 2"/>
          <p:cNvSpPr>
            <a:spLocks noGrp="1"/>
          </p:cNvSpPr>
          <p:nvPr>
            <p:ph idx="1"/>
          </p:nvPr>
        </p:nvSpPr>
        <p:spPr>
          <a:xfrm>
            <a:off x="457200" y="990600"/>
            <a:ext cx="8229600" cy="5638800"/>
          </a:xfrm>
        </p:spPr>
        <p:txBody>
          <a:bodyPr>
            <a:normAutofit fontScale="85000" lnSpcReduction="10000"/>
          </a:bodyPr>
          <a:lstStyle/>
          <a:p>
            <a:r>
              <a:rPr lang="en-US" dirty="0" err="1" smtClean="0"/>
              <a:t>Lắng</a:t>
            </a:r>
            <a:r>
              <a:rPr lang="en-US" dirty="0" smtClean="0"/>
              <a:t> </a:t>
            </a:r>
            <a:r>
              <a:rPr lang="en-US" dirty="0" err="1"/>
              <a:t>nghe</a:t>
            </a:r>
            <a:r>
              <a:rPr lang="en-US" dirty="0"/>
              <a:t> </a:t>
            </a:r>
            <a:r>
              <a:rPr lang="en-US" dirty="0" err="1"/>
              <a:t>tạo</a:t>
            </a:r>
            <a:r>
              <a:rPr lang="en-US" dirty="0"/>
              <a:t> </a:t>
            </a:r>
            <a:r>
              <a:rPr lang="en-US" dirty="0" err="1"/>
              <a:t>cho</a:t>
            </a:r>
            <a:r>
              <a:rPr lang="en-US" dirty="0"/>
              <a:t> NB </a:t>
            </a:r>
            <a:r>
              <a:rPr lang="en-US" dirty="0" err="1"/>
              <a:t>thấy</a:t>
            </a:r>
            <a:r>
              <a:rPr lang="en-US" dirty="0"/>
              <a:t> CBYT </a:t>
            </a:r>
            <a:r>
              <a:rPr lang="en-US" dirty="0" err="1"/>
              <a:t>tôn</a:t>
            </a:r>
            <a:r>
              <a:rPr lang="en-US" dirty="0"/>
              <a:t> </a:t>
            </a:r>
            <a:r>
              <a:rPr lang="en-US" dirty="0" err="1"/>
              <a:t>trọng</a:t>
            </a:r>
            <a:r>
              <a:rPr lang="en-US" dirty="0"/>
              <a:t>, </a:t>
            </a:r>
            <a:r>
              <a:rPr lang="en-US" dirty="0" err="1"/>
              <a:t>đánh</a:t>
            </a:r>
            <a:r>
              <a:rPr lang="en-US" dirty="0"/>
              <a:t> </a:t>
            </a:r>
            <a:r>
              <a:rPr lang="en-US" dirty="0" err="1"/>
              <a:t>giá</a:t>
            </a:r>
            <a:r>
              <a:rPr lang="en-US" dirty="0"/>
              <a:t> </a:t>
            </a:r>
            <a:r>
              <a:rPr lang="en-US" dirty="0" err="1"/>
              <a:t>cao</a:t>
            </a:r>
            <a:r>
              <a:rPr lang="en-US" dirty="0"/>
              <a:t> </a:t>
            </a:r>
            <a:r>
              <a:rPr lang="en-US" dirty="0" err="1"/>
              <a:t>họ</a:t>
            </a:r>
            <a:r>
              <a:rPr lang="en-US" dirty="0"/>
              <a:t> </a:t>
            </a:r>
            <a:r>
              <a:rPr lang="en-US" dirty="0" err="1"/>
              <a:t>và</a:t>
            </a:r>
            <a:r>
              <a:rPr lang="en-US" dirty="0"/>
              <a:t> </a:t>
            </a:r>
            <a:r>
              <a:rPr lang="en-US" dirty="0" err="1"/>
              <a:t>quan</a:t>
            </a:r>
            <a:r>
              <a:rPr lang="en-US" dirty="0"/>
              <a:t> </a:t>
            </a:r>
            <a:r>
              <a:rPr lang="en-US" dirty="0" err="1"/>
              <a:t>tâm</a:t>
            </a:r>
            <a:r>
              <a:rPr lang="en-US" dirty="0"/>
              <a:t> </a:t>
            </a:r>
            <a:r>
              <a:rPr lang="en-US" dirty="0" err="1"/>
              <a:t>đến</a:t>
            </a:r>
            <a:r>
              <a:rPr lang="en-US" dirty="0"/>
              <a:t> </a:t>
            </a:r>
            <a:r>
              <a:rPr lang="en-US" dirty="0" err="1"/>
              <a:t>họ</a:t>
            </a:r>
            <a:r>
              <a:rPr lang="en-US" dirty="0"/>
              <a:t>.</a:t>
            </a:r>
          </a:p>
          <a:p>
            <a:r>
              <a:rPr lang="en-US" dirty="0" err="1"/>
              <a:t>Yêu</a:t>
            </a:r>
            <a:r>
              <a:rPr lang="en-US" dirty="0"/>
              <a:t> </a:t>
            </a:r>
            <a:r>
              <a:rPr lang="en-US" dirty="0" err="1"/>
              <a:t>cầu</a:t>
            </a:r>
            <a:r>
              <a:rPr lang="en-US" dirty="0"/>
              <a:t>:</a:t>
            </a:r>
          </a:p>
          <a:p>
            <a:pPr lvl="1"/>
            <a:r>
              <a:rPr lang="en-US" dirty="0" err="1" smtClean="0"/>
              <a:t>Tránh</a:t>
            </a:r>
            <a:r>
              <a:rPr lang="en-US" dirty="0" smtClean="0"/>
              <a:t> </a:t>
            </a:r>
            <a:r>
              <a:rPr lang="en-US" dirty="0" err="1"/>
              <a:t>ngắt</a:t>
            </a:r>
            <a:r>
              <a:rPr lang="en-US" dirty="0"/>
              <a:t> </a:t>
            </a:r>
            <a:r>
              <a:rPr lang="en-US" dirty="0" err="1"/>
              <a:t>lời</a:t>
            </a:r>
            <a:r>
              <a:rPr lang="en-US" dirty="0"/>
              <a:t> </a:t>
            </a:r>
            <a:r>
              <a:rPr lang="en-US" dirty="0" err="1"/>
              <a:t>nói</a:t>
            </a:r>
            <a:r>
              <a:rPr lang="en-US" dirty="0"/>
              <a:t> </a:t>
            </a:r>
            <a:r>
              <a:rPr lang="en-US" dirty="0" err="1"/>
              <a:t>chen</a:t>
            </a:r>
            <a:r>
              <a:rPr lang="en-US" dirty="0"/>
              <a:t> </a:t>
            </a:r>
            <a:r>
              <a:rPr lang="en-US" dirty="0" err="1"/>
              <a:t>ngang</a:t>
            </a:r>
            <a:r>
              <a:rPr lang="en-US" dirty="0"/>
              <a:t> </a:t>
            </a:r>
            <a:r>
              <a:rPr lang="en-US" dirty="0" err="1"/>
              <a:t>khi</a:t>
            </a:r>
            <a:r>
              <a:rPr lang="en-US" dirty="0"/>
              <a:t> NB </a:t>
            </a:r>
            <a:r>
              <a:rPr lang="en-US" dirty="0" err="1"/>
              <a:t>đang</a:t>
            </a:r>
            <a:r>
              <a:rPr lang="en-US" dirty="0"/>
              <a:t> </a:t>
            </a:r>
            <a:r>
              <a:rPr lang="en-US" dirty="0" err="1" smtClean="0"/>
              <a:t>nói</a:t>
            </a:r>
            <a:endParaRPr lang="en-US" dirty="0"/>
          </a:p>
          <a:p>
            <a:pPr lvl="1"/>
            <a:r>
              <a:rPr lang="en-US" dirty="0" err="1"/>
              <a:t>Nghe</a:t>
            </a:r>
            <a:r>
              <a:rPr lang="en-US" dirty="0"/>
              <a:t> </a:t>
            </a:r>
            <a:r>
              <a:rPr lang="en-US" dirty="0" err="1"/>
              <a:t>một</a:t>
            </a:r>
            <a:r>
              <a:rPr lang="en-US" dirty="0"/>
              <a:t> </a:t>
            </a:r>
            <a:r>
              <a:rPr lang="en-US" dirty="0" err="1"/>
              <a:t>cách</a:t>
            </a:r>
            <a:r>
              <a:rPr lang="en-US" dirty="0"/>
              <a:t> </a:t>
            </a:r>
            <a:r>
              <a:rPr lang="en-US" dirty="0" err="1"/>
              <a:t>chủ</a:t>
            </a:r>
            <a:r>
              <a:rPr lang="en-US" dirty="0"/>
              <a:t> </a:t>
            </a:r>
            <a:r>
              <a:rPr lang="en-US" dirty="0" err="1"/>
              <a:t>động</a:t>
            </a:r>
            <a:r>
              <a:rPr lang="en-US" dirty="0"/>
              <a:t> </a:t>
            </a:r>
            <a:r>
              <a:rPr lang="en-US" dirty="0" err="1"/>
              <a:t>và</a:t>
            </a:r>
            <a:r>
              <a:rPr lang="en-US" dirty="0"/>
              <a:t> </a:t>
            </a:r>
            <a:r>
              <a:rPr lang="en-US" dirty="0" err="1"/>
              <a:t>tích</a:t>
            </a:r>
            <a:r>
              <a:rPr lang="en-US" dirty="0"/>
              <a:t> </a:t>
            </a:r>
            <a:r>
              <a:rPr lang="en-US" dirty="0" err="1"/>
              <a:t>cực</a:t>
            </a:r>
            <a:r>
              <a:rPr lang="en-US" dirty="0"/>
              <a:t> </a:t>
            </a:r>
            <a:r>
              <a:rPr lang="en-US" dirty="0" err="1"/>
              <a:t>thể</a:t>
            </a:r>
            <a:r>
              <a:rPr lang="en-US" dirty="0"/>
              <a:t> </a:t>
            </a:r>
            <a:r>
              <a:rPr lang="en-US" dirty="0" err="1"/>
              <a:t>hiện</a:t>
            </a:r>
            <a:r>
              <a:rPr lang="en-US" dirty="0"/>
              <a:t> </a:t>
            </a:r>
            <a:r>
              <a:rPr lang="en-US" dirty="0" err="1"/>
              <a:t>bằng</a:t>
            </a:r>
            <a:r>
              <a:rPr lang="en-US" dirty="0"/>
              <a:t> </a:t>
            </a:r>
            <a:r>
              <a:rPr lang="en-US" dirty="0" err="1"/>
              <a:t>các</a:t>
            </a:r>
            <a:r>
              <a:rPr lang="en-US" dirty="0"/>
              <a:t> </a:t>
            </a:r>
            <a:r>
              <a:rPr lang="en-US" dirty="0" err="1"/>
              <a:t>cách</a:t>
            </a:r>
            <a:r>
              <a:rPr lang="en-US" dirty="0"/>
              <a:t> </a:t>
            </a:r>
            <a:r>
              <a:rPr lang="en-US" dirty="0" err="1"/>
              <a:t>thể</a:t>
            </a:r>
            <a:r>
              <a:rPr lang="en-US" dirty="0"/>
              <a:t> </a:t>
            </a:r>
            <a:r>
              <a:rPr lang="en-US" dirty="0" err="1"/>
              <a:t>hiện</a:t>
            </a:r>
            <a:r>
              <a:rPr lang="en-US" dirty="0"/>
              <a:t> </a:t>
            </a:r>
            <a:r>
              <a:rPr lang="en-US" dirty="0" err="1"/>
              <a:t>sự</a:t>
            </a:r>
            <a:r>
              <a:rPr lang="en-US" dirty="0"/>
              <a:t> </a:t>
            </a:r>
            <a:r>
              <a:rPr lang="en-US" dirty="0" err="1"/>
              <a:t>tập</a:t>
            </a:r>
            <a:r>
              <a:rPr lang="en-US" dirty="0"/>
              <a:t> </a:t>
            </a:r>
            <a:r>
              <a:rPr lang="en-US" dirty="0" err="1"/>
              <a:t>trung</a:t>
            </a:r>
            <a:r>
              <a:rPr lang="en-US" dirty="0"/>
              <a:t>, </a:t>
            </a:r>
            <a:r>
              <a:rPr lang="en-US" dirty="0" err="1"/>
              <a:t>chú</a:t>
            </a:r>
            <a:r>
              <a:rPr lang="en-US" dirty="0"/>
              <a:t> ý </a:t>
            </a:r>
            <a:r>
              <a:rPr lang="en-US" dirty="0" err="1"/>
              <a:t>lắng</a:t>
            </a:r>
            <a:r>
              <a:rPr lang="en-US" dirty="0"/>
              <a:t> </a:t>
            </a:r>
            <a:r>
              <a:rPr lang="en-US" dirty="0" err="1"/>
              <a:t>nghe</a:t>
            </a:r>
            <a:r>
              <a:rPr lang="en-US" dirty="0"/>
              <a:t>: </a:t>
            </a:r>
            <a:r>
              <a:rPr lang="en-US" dirty="0" err="1"/>
              <a:t>Nét</a:t>
            </a:r>
            <a:r>
              <a:rPr lang="en-US" dirty="0"/>
              <a:t> </a:t>
            </a:r>
            <a:r>
              <a:rPr lang="en-US" dirty="0" err="1"/>
              <a:t>mặt</a:t>
            </a:r>
            <a:r>
              <a:rPr lang="en-US" dirty="0"/>
              <a:t> </a:t>
            </a:r>
            <a:r>
              <a:rPr lang="en-US" dirty="0" err="1"/>
              <a:t>vui</a:t>
            </a:r>
            <a:r>
              <a:rPr lang="en-US" dirty="0"/>
              <a:t>, </a:t>
            </a:r>
            <a:r>
              <a:rPr lang="en-US" dirty="0" err="1"/>
              <a:t>gật</a:t>
            </a:r>
            <a:r>
              <a:rPr lang="en-US" dirty="0"/>
              <a:t> </a:t>
            </a:r>
            <a:r>
              <a:rPr lang="en-US" dirty="0" err="1"/>
              <a:t>đầu</a:t>
            </a:r>
            <a:r>
              <a:rPr lang="en-US" dirty="0"/>
              <a:t>, </a:t>
            </a:r>
            <a:r>
              <a:rPr lang="en-US" dirty="0" err="1"/>
              <a:t>trả</a:t>
            </a:r>
            <a:r>
              <a:rPr lang="en-US" dirty="0"/>
              <a:t> </a:t>
            </a:r>
            <a:r>
              <a:rPr lang="en-US" dirty="0" err="1"/>
              <a:t>lời</a:t>
            </a:r>
            <a:r>
              <a:rPr lang="en-US" dirty="0"/>
              <a:t> </a:t>
            </a:r>
            <a:r>
              <a:rPr lang="en-US" dirty="0" err="1"/>
              <a:t>các</a:t>
            </a:r>
            <a:r>
              <a:rPr lang="en-US" dirty="0"/>
              <a:t> </a:t>
            </a:r>
            <a:r>
              <a:rPr lang="en-US" dirty="0" err="1"/>
              <a:t>câu</a:t>
            </a:r>
            <a:r>
              <a:rPr lang="en-US" dirty="0"/>
              <a:t> </a:t>
            </a:r>
            <a:r>
              <a:rPr lang="en-US" dirty="0" err="1"/>
              <a:t>ngắn</a:t>
            </a:r>
            <a:r>
              <a:rPr lang="en-US" dirty="0"/>
              <a:t>: </a:t>
            </a:r>
            <a:r>
              <a:rPr lang="en-US" i="1" dirty="0" err="1"/>
              <a:t>vâng</a:t>
            </a:r>
            <a:r>
              <a:rPr lang="en-US" i="1" dirty="0"/>
              <a:t>, </a:t>
            </a:r>
            <a:r>
              <a:rPr lang="en-US" i="1" dirty="0" err="1"/>
              <a:t>nhất</a:t>
            </a:r>
            <a:r>
              <a:rPr lang="en-US" i="1" dirty="0"/>
              <a:t> </a:t>
            </a:r>
            <a:r>
              <a:rPr lang="en-US" i="1" dirty="0" err="1"/>
              <a:t>trí</a:t>
            </a:r>
            <a:r>
              <a:rPr lang="en-US" i="1" dirty="0"/>
              <a:t>, …</a:t>
            </a:r>
            <a:endParaRPr lang="en-US" dirty="0"/>
          </a:p>
          <a:p>
            <a:pPr lvl="1"/>
            <a:r>
              <a:rPr lang="en-US" dirty="0" err="1"/>
              <a:t>Nhìn</a:t>
            </a:r>
            <a:r>
              <a:rPr lang="en-US" dirty="0"/>
              <a:t> </a:t>
            </a:r>
            <a:r>
              <a:rPr lang="en-US" dirty="0" err="1"/>
              <a:t>về</a:t>
            </a:r>
            <a:r>
              <a:rPr lang="en-US" dirty="0"/>
              <a:t> </a:t>
            </a:r>
            <a:r>
              <a:rPr lang="en-US" dirty="0" err="1"/>
              <a:t>hướng</a:t>
            </a:r>
            <a:r>
              <a:rPr lang="en-US" dirty="0"/>
              <a:t> </a:t>
            </a:r>
            <a:r>
              <a:rPr lang="en-US" dirty="0" err="1"/>
              <a:t>người</a:t>
            </a:r>
            <a:r>
              <a:rPr lang="en-US" dirty="0"/>
              <a:t> </a:t>
            </a:r>
            <a:r>
              <a:rPr lang="en-US" dirty="0" err="1"/>
              <a:t>nói</a:t>
            </a:r>
            <a:r>
              <a:rPr lang="en-US" dirty="0"/>
              <a:t>; </a:t>
            </a:r>
            <a:r>
              <a:rPr lang="en-US" dirty="0" err="1"/>
              <a:t>không</a:t>
            </a:r>
            <a:r>
              <a:rPr lang="en-US" dirty="0"/>
              <a:t> </a:t>
            </a:r>
            <a:r>
              <a:rPr lang="en-US" dirty="0" err="1"/>
              <a:t>nói</a:t>
            </a:r>
            <a:r>
              <a:rPr lang="en-US" dirty="0"/>
              <a:t> </a:t>
            </a:r>
            <a:r>
              <a:rPr lang="en-US" dirty="0" err="1"/>
              <a:t>chuyện</a:t>
            </a:r>
            <a:r>
              <a:rPr lang="en-US" dirty="0"/>
              <a:t> </a:t>
            </a:r>
            <a:r>
              <a:rPr lang="en-US" dirty="0" err="1"/>
              <a:t>riêng</a:t>
            </a:r>
            <a:r>
              <a:rPr lang="en-US" dirty="0"/>
              <a:t>, </a:t>
            </a:r>
            <a:r>
              <a:rPr lang="en-US" dirty="0" err="1"/>
              <a:t>không</a:t>
            </a:r>
            <a:r>
              <a:rPr lang="en-US" dirty="0"/>
              <a:t> </a:t>
            </a:r>
            <a:r>
              <a:rPr lang="en-US" dirty="0" err="1"/>
              <a:t>làm</a:t>
            </a:r>
            <a:r>
              <a:rPr lang="en-US" dirty="0"/>
              <a:t> </a:t>
            </a:r>
            <a:r>
              <a:rPr lang="en-US" dirty="0" err="1"/>
              <a:t>việc</a:t>
            </a:r>
            <a:r>
              <a:rPr lang="en-US" dirty="0"/>
              <a:t> </a:t>
            </a:r>
            <a:r>
              <a:rPr lang="en-US" dirty="0" err="1"/>
              <a:t>khác</a:t>
            </a:r>
            <a:r>
              <a:rPr lang="en-US" dirty="0"/>
              <a:t> </a:t>
            </a:r>
            <a:r>
              <a:rPr lang="en-US" dirty="0" err="1"/>
              <a:t>khi</a:t>
            </a:r>
            <a:r>
              <a:rPr lang="en-US" dirty="0"/>
              <a:t> </a:t>
            </a:r>
            <a:r>
              <a:rPr lang="en-US" dirty="0" err="1"/>
              <a:t>đang</a:t>
            </a:r>
            <a:r>
              <a:rPr lang="en-US" dirty="0"/>
              <a:t> </a:t>
            </a:r>
            <a:r>
              <a:rPr lang="en-US" dirty="0" err="1"/>
              <a:t>nghe</a:t>
            </a:r>
            <a:r>
              <a:rPr lang="en-US" dirty="0"/>
              <a:t>; </a:t>
            </a:r>
            <a:r>
              <a:rPr lang="en-US" dirty="0" err="1"/>
              <a:t>Nếu</a:t>
            </a:r>
            <a:r>
              <a:rPr lang="en-US" dirty="0"/>
              <a:t> </a:t>
            </a:r>
            <a:r>
              <a:rPr lang="en-US" dirty="0" err="1"/>
              <a:t>có</a:t>
            </a:r>
            <a:r>
              <a:rPr lang="en-US" dirty="0"/>
              <a:t> </a:t>
            </a:r>
            <a:r>
              <a:rPr lang="en-US" dirty="0" err="1"/>
              <a:t>ghi</a:t>
            </a:r>
            <a:r>
              <a:rPr lang="en-US" dirty="0"/>
              <a:t> </a:t>
            </a:r>
            <a:r>
              <a:rPr lang="en-US" dirty="0" err="1"/>
              <a:t>chép</a:t>
            </a:r>
            <a:r>
              <a:rPr lang="en-US" dirty="0"/>
              <a:t> </a:t>
            </a:r>
            <a:r>
              <a:rPr lang="en-US" dirty="0" err="1"/>
              <a:t>thì</a:t>
            </a:r>
            <a:r>
              <a:rPr lang="en-US" dirty="0"/>
              <a:t> </a:t>
            </a:r>
            <a:r>
              <a:rPr lang="en-US" dirty="0" err="1"/>
              <a:t>chỉ</a:t>
            </a:r>
            <a:r>
              <a:rPr lang="en-US" dirty="0"/>
              <a:t> </a:t>
            </a:r>
            <a:r>
              <a:rPr lang="en-US" dirty="0" err="1"/>
              <a:t>nên</a:t>
            </a:r>
            <a:r>
              <a:rPr lang="en-US" dirty="0"/>
              <a:t> </a:t>
            </a:r>
            <a:r>
              <a:rPr lang="en-US" dirty="0" err="1"/>
              <a:t>ghi</a:t>
            </a:r>
            <a:r>
              <a:rPr lang="en-US" dirty="0"/>
              <a:t> </a:t>
            </a:r>
            <a:r>
              <a:rPr lang="en-US" dirty="0" err="1"/>
              <a:t>chép</a:t>
            </a:r>
            <a:r>
              <a:rPr lang="en-US" dirty="0"/>
              <a:t> </a:t>
            </a:r>
            <a:r>
              <a:rPr lang="en-US" dirty="0" err="1"/>
              <a:t>nhanh</a:t>
            </a:r>
            <a:r>
              <a:rPr lang="en-US" dirty="0"/>
              <a:t>, </a:t>
            </a:r>
            <a:r>
              <a:rPr lang="en-US" dirty="0" err="1"/>
              <a:t>vắn</a:t>
            </a:r>
            <a:r>
              <a:rPr lang="en-US" dirty="0"/>
              <a:t> </a:t>
            </a:r>
            <a:r>
              <a:rPr lang="en-US" dirty="0" err="1"/>
              <a:t>tắt</a:t>
            </a:r>
            <a:r>
              <a:rPr lang="en-US" dirty="0"/>
              <a:t> </a:t>
            </a:r>
            <a:r>
              <a:rPr lang="en-US" dirty="0" err="1"/>
              <a:t>rồi</a:t>
            </a:r>
            <a:r>
              <a:rPr lang="en-US" dirty="0"/>
              <a:t> </a:t>
            </a:r>
            <a:r>
              <a:rPr lang="en-US" dirty="0" err="1"/>
              <a:t>tiếp</a:t>
            </a:r>
            <a:r>
              <a:rPr lang="en-US" dirty="0"/>
              <a:t> </a:t>
            </a:r>
            <a:r>
              <a:rPr lang="en-US" dirty="0" err="1"/>
              <a:t>tục</a:t>
            </a:r>
            <a:r>
              <a:rPr lang="en-US" dirty="0"/>
              <a:t> </a:t>
            </a:r>
            <a:r>
              <a:rPr lang="en-US" dirty="0" err="1"/>
              <a:t>lắng</a:t>
            </a:r>
            <a:r>
              <a:rPr lang="en-US" dirty="0"/>
              <a:t> </a:t>
            </a:r>
            <a:r>
              <a:rPr lang="en-US" dirty="0" err="1"/>
              <a:t>nghe</a:t>
            </a:r>
            <a:r>
              <a:rPr lang="en-US" dirty="0"/>
              <a:t>. </a:t>
            </a:r>
            <a:r>
              <a:rPr lang="en-US" dirty="0" err="1"/>
              <a:t>Thể</a:t>
            </a:r>
            <a:r>
              <a:rPr lang="en-US" dirty="0"/>
              <a:t> </a:t>
            </a:r>
            <a:r>
              <a:rPr lang="en-US" dirty="0" err="1"/>
              <a:t>hiện</a:t>
            </a:r>
            <a:r>
              <a:rPr lang="en-US" dirty="0"/>
              <a:t> </a:t>
            </a:r>
            <a:r>
              <a:rPr lang="en-US" dirty="0" err="1"/>
              <a:t>sự</a:t>
            </a:r>
            <a:r>
              <a:rPr lang="en-US" dirty="0"/>
              <a:t> </a:t>
            </a:r>
            <a:r>
              <a:rPr lang="en-US" dirty="0" err="1"/>
              <a:t>cảm</a:t>
            </a:r>
            <a:r>
              <a:rPr lang="en-US" dirty="0"/>
              <a:t> </a:t>
            </a:r>
            <a:r>
              <a:rPr lang="en-US" dirty="0" err="1"/>
              <a:t>thông</a:t>
            </a:r>
            <a:r>
              <a:rPr lang="en-US" dirty="0"/>
              <a:t>, </a:t>
            </a:r>
            <a:r>
              <a:rPr lang="en-US" dirty="0" err="1"/>
              <a:t>đồng</a:t>
            </a:r>
            <a:r>
              <a:rPr lang="en-US" dirty="0"/>
              <a:t> </a:t>
            </a:r>
            <a:r>
              <a:rPr lang="en-US" dirty="0" err="1"/>
              <a:t>cảm</a:t>
            </a:r>
            <a:r>
              <a:rPr lang="en-US" dirty="0"/>
              <a:t> </a:t>
            </a:r>
            <a:r>
              <a:rPr lang="en-US" dirty="0" err="1"/>
              <a:t>với</a:t>
            </a:r>
            <a:r>
              <a:rPr lang="en-US" dirty="0"/>
              <a:t> </a:t>
            </a:r>
            <a:r>
              <a:rPr lang="en-US" dirty="0" err="1"/>
              <a:t>vui</a:t>
            </a:r>
            <a:r>
              <a:rPr lang="en-US" dirty="0"/>
              <a:t> </a:t>
            </a:r>
            <a:r>
              <a:rPr lang="en-US" dirty="0" err="1"/>
              <a:t>buồn</a:t>
            </a:r>
            <a:r>
              <a:rPr lang="en-US" dirty="0"/>
              <a:t>, </a:t>
            </a:r>
            <a:r>
              <a:rPr lang="en-US" dirty="0" err="1"/>
              <a:t>khó</a:t>
            </a:r>
            <a:r>
              <a:rPr lang="en-US" dirty="0"/>
              <a:t> </a:t>
            </a:r>
            <a:r>
              <a:rPr lang="en-US" dirty="0" err="1"/>
              <a:t>khăn</a:t>
            </a:r>
            <a:r>
              <a:rPr lang="en-US" dirty="0"/>
              <a:t> </a:t>
            </a:r>
            <a:r>
              <a:rPr lang="en-US" dirty="0" err="1"/>
              <a:t>của</a:t>
            </a:r>
            <a:r>
              <a:rPr lang="en-US" dirty="0"/>
              <a:t> NB, </a:t>
            </a:r>
            <a:r>
              <a:rPr lang="en-US" dirty="0" err="1"/>
              <a:t>cần</a:t>
            </a:r>
            <a:r>
              <a:rPr lang="en-US" dirty="0"/>
              <a:t> </a:t>
            </a:r>
            <a:r>
              <a:rPr lang="en-US" dirty="0" err="1"/>
              <a:t>lắng</a:t>
            </a:r>
            <a:r>
              <a:rPr lang="en-US" dirty="0"/>
              <a:t> </a:t>
            </a:r>
            <a:r>
              <a:rPr lang="en-US" dirty="0" err="1"/>
              <a:t>nghe</a:t>
            </a:r>
            <a:r>
              <a:rPr lang="en-US" dirty="0"/>
              <a:t> </a:t>
            </a:r>
            <a:r>
              <a:rPr lang="en-US" dirty="0" err="1"/>
              <a:t>không</a:t>
            </a:r>
            <a:r>
              <a:rPr lang="en-US" dirty="0"/>
              <a:t> </a:t>
            </a:r>
            <a:r>
              <a:rPr lang="en-US" dirty="0" err="1"/>
              <a:t>chỉ</a:t>
            </a:r>
            <a:r>
              <a:rPr lang="en-US" dirty="0"/>
              <a:t> </a:t>
            </a:r>
            <a:r>
              <a:rPr lang="en-US" dirty="0" err="1"/>
              <a:t>bằng</a:t>
            </a:r>
            <a:r>
              <a:rPr lang="en-US" dirty="0"/>
              <a:t> tai </a:t>
            </a:r>
            <a:r>
              <a:rPr lang="en-US" dirty="0" err="1"/>
              <a:t>mà</a:t>
            </a:r>
            <a:r>
              <a:rPr lang="en-US" dirty="0"/>
              <a:t> </a:t>
            </a:r>
            <a:r>
              <a:rPr lang="en-US" dirty="0" err="1"/>
              <a:t>còn</a:t>
            </a:r>
            <a:r>
              <a:rPr lang="en-US" dirty="0"/>
              <a:t> </a:t>
            </a:r>
            <a:r>
              <a:rPr lang="en-US" dirty="0" err="1"/>
              <a:t>bằng</a:t>
            </a:r>
            <a:r>
              <a:rPr lang="en-US" dirty="0"/>
              <a:t> </a:t>
            </a:r>
            <a:r>
              <a:rPr lang="en-US" dirty="0" err="1"/>
              <a:t>cả</a:t>
            </a:r>
            <a:r>
              <a:rPr lang="en-US" dirty="0"/>
              <a:t> </a:t>
            </a:r>
            <a:r>
              <a:rPr lang="en-US" dirty="0" err="1"/>
              <a:t>trái</a:t>
            </a:r>
            <a:r>
              <a:rPr lang="en-US" dirty="0"/>
              <a:t> </a:t>
            </a:r>
            <a:r>
              <a:rPr lang="en-US" dirty="0" err="1"/>
              <a:t>tim</a:t>
            </a:r>
            <a:r>
              <a:rPr lang="en-US" dirty="0"/>
              <a:t>.</a:t>
            </a:r>
          </a:p>
          <a:p>
            <a:pPr lvl="1"/>
            <a:r>
              <a:rPr lang="en-US" dirty="0" err="1"/>
              <a:t>Trong</a:t>
            </a:r>
            <a:r>
              <a:rPr lang="en-US" dirty="0"/>
              <a:t> </a:t>
            </a:r>
            <a:r>
              <a:rPr lang="en-US" dirty="0" err="1"/>
              <a:t>trừơng</a:t>
            </a:r>
            <a:r>
              <a:rPr lang="en-US" dirty="0"/>
              <a:t> </a:t>
            </a:r>
            <a:r>
              <a:rPr lang="en-US" dirty="0" err="1"/>
              <a:t>hợp</a:t>
            </a:r>
            <a:r>
              <a:rPr lang="en-US" dirty="0"/>
              <a:t> </a:t>
            </a:r>
            <a:r>
              <a:rPr lang="en-US" dirty="0" err="1"/>
              <a:t>người</a:t>
            </a:r>
            <a:r>
              <a:rPr lang="en-US" dirty="0"/>
              <a:t> </a:t>
            </a:r>
            <a:r>
              <a:rPr lang="en-US" dirty="0" err="1"/>
              <a:t>bệnh</a:t>
            </a:r>
            <a:r>
              <a:rPr lang="en-US" dirty="0"/>
              <a:t> </a:t>
            </a:r>
            <a:r>
              <a:rPr lang="en-US" dirty="0" err="1"/>
              <a:t>nói</a:t>
            </a:r>
            <a:r>
              <a:rPr lang="en-US" dirty="0"/>
              <a:t> </a:t>
            </a:r>
            <a:r>
              <a:rPr lang="en-US" dirty="0" err="1"/>
              <a:t>lan</a:t>
            </a:r>
            <a:r>
              <a:rPr lang="en-US" dirty="0"/>
              <a:t> man </a:t>
            </a:r>
            <a:r>
              <a:rPr lang="en-US" dirty="0" err="1"/>
              <a:t>dài</a:t>
            </a:r>
            <a:r>
              <a:rPr lang="en-US" dirty="0"/>
              <a:t> </a:t>
            </a:r>
            <a:r>
              <a:rPr lang="en-US" dirty="0" err="1"/>
              <a:t>dòng</a:t>
            </a:r>
            <a:r>
              <a:rPr lang="en-US" dirty="0"/>
              <a:t> </a:t>
            </a:r>
            <a:r>
              <a:rPr lang="en-US" dirty="0" err="1"/>
              <a:t>quá</a:t>
            </a:r>
            <a:r>
              <a:rPr lang="en-US" dirty="0"/>
              <a:t> </a:t>
            </a:r>
            <a:r>
              <a:rPr lang="en-US" dirty="0" err="1"/>
              <a:t>thì</a:t>
            </a:r>
            <a:r>
              <a:rPr lang="en-US" dirty="0"/>
              <a:t> </a:t>
            </a:r>
            <a:r>
              <a:rPr lang="en-US" dirty="0" err="1"/>
              <a:t>cần</a:t>
            </a:r>
            <a:r>
              <a:rPr lang="en-US" dirty="0"/>
              <a:t> </a:t>
            </a:r>
            <a:r>
              <a:rPr lang="en-US" dirty="0" err="1"/>
              <a:t>để</a:t>
            </a:r>
            <a:r>
              <a:rPr lang="en-US" dirty="0"/>
              <a:t> </a:t>
            </a:r>
            <a:r>
              <a:rPr lang="en-US" dirty="0" err="1"/>
              <a:t>cho</a:t>
            </a:r>
            <a:r>
              <a:rPr lang="en-US" dirty="0"/>
              <a:t> NB </a:t>
            </a:r>
            <a:r>
              <a:rPr lang="en-US" dirty="0" err="1"/>
              <a:t>nói</a:t>
            </a:r>
            <a:r>
              <a:rPr lang="en-US" dirty="0"/>
              <a:t> </a:t>
            </a:r>
            <a:r>
              <a:rPr lang="en-US" dirty="0" err="1">
                <a:solidFill>
                  <a:srgbClr val="FF0000"/>
                </a:solidFill>
              </a:rPr>
              <a:t>hết</a:t>
            </a:r>
            <a:r>
              <a:rPr lang="en-US" dirty="0">
                <a:solidFill>
                  <a:srgbClr val="FF0000"/>
                </a:solidFill>
              </a:rPr>
              <a:t> </a:t>
            </a:r>
            <a:r>
              <a:rPr lang="en-US" dirty="0" err="1">
                <a:solidFill>
                  <a:srgbClr val="FF0000"/>
                </a:solidFill>
              </a:rPr>
              <a:t>câu</a:t>
            </a:r>
            <a:r>
              <a:rPr lang="en-US" dirty="0">
                <a:solidFill>
                  <a:srgbClr val="FF0000"/>
                </a:solidFill>
              </a:rPr>
              <a:t> </a:t>
            </a:r>
            <a:r>
              <a:rPr lang="en-US" dirty="0" err="1"/>
              <a:t>rồi</a:t>
            </a:r>
            <a:r>
              <a:rPr lang="en-US" dirty="0"/>
              <a:t> </a:t>
            </a:r>
            <a:r>
              <a:rPr lang="en-US" dirty="0" err="1"/>
              <a:t>khéo</a:t>
            </a:r>
            <a:r>
              <a:rPr lang="en-US" dirty="0"/>
              <a:t> </a:t>
            </a:r>
            <a:r>
              <a:rPr lang="en-US" dirty="0" err="1"/>
              <a:t>léo</a:t>
            </a:r>
            <a:r>
              <a:rPr lang="en-US" dirty="0"/>
              <a:t> </a:t>
            </a:r>
            <a:r>
              <a:rPr lang="en-US" dirty="0" err="1"/>
              <a:t>chuyển</a:t>
            </a:r>
            <a:r>
              <a:rPr lang="en-US" dirty="0"/>
              <a:t> </a:t>
            </a:r>
            <a:r>
              <a:rPr lang="en-US" dirty="0" err="1"/>
              <a:t>cuộc</a:t>
            </a:r>
            <a:r>
              <a:rPr lang="en-US" dirty="0"/>
              <a:t> </a:t>
            </a:r>
            <a:r>
              <a:rPr lang="en-US" dirty="0" err="1"/>
              <a:t>đối</a:t>
            </a:r>
            <a:r>
              <a:rPr lang="en-US" dirty="0"/>
              <a:t> </a:t>
            </a:r>
            <a:r>
              <a:rPr lang="en-US" dirty="0" err="1" smtClean="0"/>
              <a:t>thoại</a:t>
            </a:r>
            <a:r>
              <a:rPr lang="en-US" dirty="0" smtClean="0"/>
              <a:t> </a:t>
            </a:r>
            <a:r>
              <a:rPr lang="en-US" dirty="0"/>
              <a:t>dang </a:t>
            </a:r>
            <a:r>
              <a:rPr lang="en-US" dirty="0" err="1"/>
              <a:t>hướng</a:t>
            </a:r>
            <a:r>
              <a:rPr lang="en-US" dirty="0"/>
              <a:t> </a:t>
            </a:r>
            <a:r>
              <a:rPr lang="en-US" dirty="0" err="1"/>
              <a:t>của</a:t>
            </a:r>
            <a:r>
              <a:rPr lang="en-US" dirty="0"/>
              <a:t> CBYT </a:t>
            </a:r>
            <a:r>
              <a:rPr lang="en-US" dirty="0" err="1"/>
              <a:t>mong</a:t>
            </a:r>
            <a:r>
              <a:rPr lang="en-US" dirty="0"/>
              <a:t> </a:t>
            </a:r>
            <a:r>
              <a:rPr lang="en-US" dirty="0" err="1"/>
              <a:t>muốn</a:t>
            </a:r>
            <a:r>
              <a:rPr lang="en-US" dirty="0"/>
              <a:t>.</a:t>
            </a:r>
          </a:p>
          <a:p>
            <a:endParaRPr lang="en-US" dirty="0"/>
          </a:p>
        </p:txBody>
      </p:sp>
      <p:sp>
        <p:nvSpPr>
          <p:cNvPr id="5" name="Action Button: Back or Previous 4">
            <a:hlinkClick r:id="" action="ppaction://hlinkshowjump?jump=previousslide" highlightClick="1"/>
          </p:cNvPr>
          <p:cNvSpPr/>
          <p:nvPr/>
        </p:nvSpPr>
        <p:spPr>
          <a:xfrm>
            <a:off x="7924800" y="304800"/>
            <a:ext cx="762000" cy="5334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buNone/>
            </a:pPr>
            <a:r>
              <a:rPr lang="en-US" dirty="0" err="1"/>
              <a:t>Câu</a:t>
            </a:r>
            <a:r>
              <a:rPr lang="en-US" dirty="0"/>
              <a:t> 12. </a:t>
            </a:r>
            <a:r>
              <a:rPr lang="en-US" dirty="0" err="1"/>
              <a:t>Trong</a:t>
            </a:r>
            <a:r>
              <a:rPr lang="en-US" dirty="0"/>
              <a:t> </a:t>
            </a:r>
            <a:r>
              <a:rPr lang="en-US" dirty="0" err="1"/>
              <a:t>giao</a:t>
            </a:r>
            <a:r>
              <a:rPr lang="en-US" dirty="0"/>
              <a:t> </a:t>
            </a:r>
            <a:r>
              <a:rPr lang="en-US" dirty="0" err="1"/>
              <a:t>tiếp</a:t>
            </a:r>
            <a:r>
              <a:rPr lang="en-US" dirty="0"/>
              <a:t> </a:t>
            </a:r>
            <a:r>
              <a:rPr lang="en-US" dirty="0" err="1"/>
              <a:t>với</a:t>
            </a:r>
            <a:r>
              <a:rPr lang="en-US" dirty="0"/>
              <a:t> </a:t>
            </a:r>
            <a:r>
              <a:rPr lang="en-US" dirty="0" err="1"/>
              <a:t>người</a:t>
            </a:r>
            <a:r>
              <a:rPr lang="en-US" dirty="0"/>
              <a:t> </a:t>
            </a:r>
            <a:r>
              <a:rPr lang="en-US" dirty="0" err="1"/>
              <a:t>bệnh</a:t>
            </a:r>
            <a:r>
              <a:rPr lang="en-US" dirty="0"/>
              <a:t>, </a:t>
            </a:r>
            <a:r>
              <a:rPr lang="en-US" dirty="0" err="1"/>
              <a:t>người</a:t>
            </a:r>
            <a:r>
              <a:rPr lang="en-US" dirty="0"/>
              <a:t> </a:t>
            </a:r>
            <a:r>
              <a:rPr lang="en-US" dirty="0" err="1"/>
              <a:t>cán</a:t>
            </a:r>
            <a:r>
              <a:rPr lang="en-US" dirty="0"/>
              <a:t> </a:t>
            </a:r>
            <a:r>
              <a:rPr lang="en-US" dirty="0" err="1"/>
              <a:t>bộ</a:t>
            </a:r>
            <a:r>
              <a:rPr lang="en-US" dirty="0"/>
              <a:t> y </a:t>
            </a:r>
            <a:r>
              <a:rPr lang="en-US" dirty="0" err="1"/>
              <a:t>tế</a:t>
            </a:r>
            <a:r>
              <a:rPr lang="en-US" dirty="0"/>
              <a:t>:</a:t>
            </a:r>
          </a:p>
          <a:p>
            <a:pPr>
              <a:buNone/>
            </a:pPr>
            <a:r>
              <a:rPr lang="en-US" dirty="0"/>
              <a:t>A. </a:t>
            </a:r>
            <a:r>
              <a:rPr lang="en-US" dirty="0" err="1"/>
              <a:t>Có</a:t>
            </a:r>
            <a:r>
              <a:rPr lang="en-US" dirty="0"/>
              <a:t> </a:t>
            </a:r>
            <a:r>
              <a:rPr lang="en-US" dirty="0" err="1"/>
              <a:t>thể</a:t>
            </a:r>
            <a:r>
              <a:rPr lang="en-US" dirty="0"/>
              <a:t> </a:t>
            </a:r>
            <a:r>
              <a:rPr lang="en-US" dirty="0" err="1"/>
              <a:t>dùng</a:t>
            </a:r>
            <a:r>
              <a:rPr lang="en-US" dirty="0"/>
              <a:t> </a:t>
            </a:r>
            <a:r>
              <a:rPr lang="en-US" dirty="0" err="1"/>
              <a:t>các</a:t>
            </a:r>
            <a:r>
              <a:rPr lang="en-US" dirty="0"/>
              <a:t> </a:t>
            </a:r>
            <a:r>
              <a:rPr lang="en-US" dirty="0" err="1"/>
              <a:t>từ</a:t>
            </a:r>
            <a:r>
              <a:rPr lang="en-US" dirty="0"/>
              <a:t> </a:t>
            </a:r>
            <a:r>
              <a:rPr lang="en-US" dirty="0" err="1"/>
              <a:t>tượng</a:t>
            </a:r>
            <a:r>
              <a:rPr lang="en-US" dirty="0"/>
              <a:t> </a:t>
            </a:r>
            <a:r>
              <a:rPr lang="en-US" dirty="0" err="1"/>
              <a:t>thanh</a:t>
            </a:r>
            <a:r>
              <a:rPr lang="en-US" dirty="0"/>
              <a:t> </a:t>
            </a:r>
            <a:r>
              <a:rPr lang="en-US" dirty="0" err="1"/>
              <a:t>phù</a:t>
            </a:r>
            <a:r>
              <a:rPr lang="en-US" dirty="0"/>
              <a:t> </a:t>
            </a:r>
            <a:r>
              <a:rPr lang="en-US" dirty="0" err="1" smtClean="0"/>
              <a:t>hợp</a:t>
            </a:r>
            <a:r>
              <a:rPr lang="en-US" dirty="0" smtClean="0"/>
              <a:t>.</a:t>
            </a:r>
            <a:endParaRPr lang="en-US" dirty="0"/>
          </a:p>
          <a:p>
            <a:pPr>
              <a:buNone/>
            </a:pPr>
            <a:r>
              <a:rPr lang="en-US" dirty="0"/>
              <a:t>B. </a:t>
            </a:r>
            <a:r>
              <a:rPr lang="en-US" dirty="0" err="1"/>
              <a:t>Nên</a:t>
            </a:r>
            <a:r>
              <a:rPr lang="en-US" dirty="0"/>
              <a:t> </a:t>
            </a:r>
            <a:r>
              <a:rPr lang="en-US" dirty="0" err="1"/>
              <a:t>cắt</a:t>
            </a:r>
            <a:r>
              <a:rPr lang="en-US" dirty="0"/>
              <a:t> </a:t>
            </a:r>
            <a:r>
              <a:rPr lang="en-US" dirty="0" err="1"/>
              <a:t>bỏ</a:t>
            </a:r>
            <a:r>
              <a:rPr lang="en-US" dirty="0"/>
              <a:t> </a:t>
            </a:r>
            <a:r>
              <a:rPr lang="en-US" dirty="0" err="1"/>
              <a:t>các</a:t>
            </a:r>
            <a:r>
              <a:rPr lang="en-US" dirty="0"/>
              <a:t> </a:t>
            </a:r>
            <a:r>
              <a:rPr lang="en-US" dirty="0" err="1"/>
              <a:t>từ</a:t>
            </a:r>
            <a:r>
              <a:rPr lang="en-US" dirty="0"/>
              <a:t> </a:t>
            </a:r>
            <a:r>
              <a:rPr lang="en-US" dirty="0" err="1"/>
              <a:t>đệm</a:t>
            </a:r>
            <a:r>
              <a:rPr lang="en-US" dirty="0"/>
              <a:t> </a:t>
            </a:r>
            <a:r>
              <a:rPr lang="en-US" dirty="0" err="1"/>
              <a:t>không</a:t>
            </a:r>
            <a:r>
              <a:rPr lang="en-US" dirty="0"/>
              <a:t> </a:t>
            </a:r>
            <a:r>
              <a:rPr lang="en-US" dirty="0" err="1"/>
              <a:t>cần</a:t>
            </a:r>
            <a:r>
              <a:rPr lang="en-US" dirty="0"/>
              <a:t> </a:t>
            </a:r>
            <a:r>
              <a:rPr lang="en-US" dirty="0" err="1"/>
              <a:t>thiết</a:t>
            </a:r>
            <a:endParaRPr lang="en-US" dirty="0"/>
          </a:p>
          <a:p>
            <a:pPr>
              <a:buNone/>
            </a:pPr>
            <a:r>
              <a:rPr lang="en-US" dirty="0"/>
              <a:t>C. </a:t>
            </a:r>
            <a:r>
              <a:rPr lang="en-US" dirty="0" err="1"/>
              <a:t>Nên</a:t>
            </a:r>
            <a:r>
              <a:rPr lang="en-US" dirty="0"/>
              <a:t> </a:t>
            </a:r>
            <a:r>
              <a:rPr lang="en-US" dirty="0" err="1"/>
              <a:t>chăm</a:t>
            </a:r>
            <a:r>
              <a:rPr lang="en-US" dirty="0"/>
              <a:t> </a:t>
            </a:r>
            <a:r>
              <a:rPr lang="en-US" dirty="0" err="1"/>
              <a:t>chú</a:t>
            </a:r>
            <a:r>
              <a:rPr lang="en-US" dirty="0"/>
              <a:t> </a:t>
            </a:r>
            <a:r>
              <a:rPr lang="en-US" dirty="0" err="1"/>
              <a:t>lắng</a:t>
            </a:r>
            <a:r>
              <a:rPr lang="en-US" dirty="0"/>
              <a:t> </a:t>
            </a:r>
            <a:r>
              <a:rPr lang="en-US" dirty="0" err="1"/>
              <a:t>nghe</a:t>
            </a:r>
            <a:r>
              <a:rPr lang="en-US" dirty="0"/>
              <a:t> </a:t>
            </a:r>
            <a:r>
              <a:rPr lang="en-US" dirty="0" err="1"/>
              <a:t>và</a:t>
            </a:r>
            <a:r>
              <a:rPr lang="en-US" dirty="0"/>
              <a:t> </a:t>
            </a:r>
            <a:r>
              <a:rPr lang="en-US" dirty="0" err="1"/>
              <a:t>không</a:t>
            </a:r>
            <a:r>
              <a:rPr lang="en-US" dirty="0"/>
              <a:t> </a:t>
            </a:r>
            <a:r>
              <a:rPr lang="en-US" dirty="0" err="1"/>
              <a:t>cần</a:t>
            </a:r>
            <a:r>
              <a:rPr lang="en-US" dirty="0"/>
              <a:t> </a:t>
            </a:r>
            <a:r>
              <a:rPr lang="en-US" dirty="0" err="1"/>
              <a:t>thể</a:t>
            </a:r>
            <a:r>
              <a:rPr lang="en-US" dirty="0"/>
              <a:t> </a:t>
            </a:r>
            <a:r>
              <a:rPr lang="en-US" dirty="0" err="1"/>
              <a:t>hiện</a:t>
            </a:r>
            <a:r>
              <a:rPr lang="en-US" dirty="0"/>
              <a:t> </a:t>
            </a:r>
            <a:r>
              <a:rPr lang="en-US" dirty="0" err="1"/>
              <a:t>điều</a:t>
            </a:r>
            <a:r>
              <a:rPr lang="en-US" dirty="0"/>
              <a:t> </a:t>
            </a:r>
            <a:r>
              <a:rPr lang="en-US" dirty="0" err="1"/>
              <a:t>gì</a:t>
            </a:r>
            <a:r>
              <a:rPr lang="en-US" dirty="0"/>
              <a:t> </a:t>
            </a:r>
            <a:r>
              <a:rPr lang="en-US" dirty="0" err="1"/>
              <a:t>khác</a:t>
            </a:r>
            <a:endParaRPr lang="en-US" dirty="0"/>
          </a:p>
          <a:p>
            <a:pPr>
              <a:buNone/>
            </a:pPr>
            <a:r>
              <a:rPr lang="en-US" dirty="0"/>
              <a:t>D. </a:t>
            </a:r>
            <a:r>
              <a:rPr lang="en-US" dirty="0" err="1"/>
              <a:t>Phối</a:t>
            </a:r>
            <a:r>
              <a:rPr lang="en-US" dirty="0"/>
              <a:t> </a:t>
            </a:r>
            <a:r>
              <a:rPr lang="en-US" dirty="0" err="1"/>
              <a:t>hợp</a:t>
            </a:r>
            <a:r>
              <a:rPr lang="en-US" dirty="0"/>
              <a:t> </a:t>
            </a:r>
            <a:r>
              <a:rPr lang="en-US" dirty="0" err="1"/>
              <a:t>giao</a:t>
            </a:r>
            <a:r>
              <a:rPr lang="en-US" dirty="0"/>
              <a:t> </a:t>
            </a:r>
            <a:r>
              <a:rPr lang="en-US" dirty="0" err="1"/>
              <a:t>tiếp</a:t>
            </a:r>
            <a:r>
              <a:rPr lang="en-US" dirty="0"/>
              <a:t> </a:t>
            </a:r>
            <a:r>
              <a:rPr lang="en-US" dirty="0" err="1"/>
              <a:t>và</a:t>
            </a:r>
            <a:r>
              <a:rPr lang="en-US" dirty="0"/>
              <a:t> </a:t>
            </a:r>
            <a:r>
              <a:rPr lang="en-US" dirty="0" err="1"/>
              <a:t>thực</a:t>
            </a:r>
            <a:r>
              <a:rPr lang="en-US" dirty="0"/>
              <a:t> </a:t>
            </a:r>
            <a:r>
              <a:rPr lang="en-US" dirty="0" err="1"/>
              <a:t>hiện</a:t>
            </a:r>
            <a:r>
              <a:rPr lang="en-US" dirty="0"/>
              <a:t> </a:t>
            </a:r>
            <a:r>
              <a:rPr lang="en-US" dirty="0" err="1"/>
              <a:t>công</a:t>
            </a:r>
            <a:r>
              <a:rPr lang="en-US" dirty="0"/>
              <a:t> </a:t>
            </a:r>
            <a:r>
              <a:rPr lang="en-US" dirty="0" err="1"/>
              <a:t>việc</a:t>
            </a:r>
            <a:r>
              <a:rPr lang="en-US" dirty="0"/>
              <a:t> </a:t>
            </a:r>
            <a:r>
              <a:rPr lang="en-US" dirty="0" err="1"/>
              <a:t>chuyên</a:t>
            </a:r>
            <a:r>
              <a:rPr lang="en-US" dirty="0"/>
              <a:t> </a:t>
            </a:r>
            <a:r>
              <a:rPr lang="en-US" dirty="0" err="1"/>
              <a:t>môn</a:t>
            </a:r>
            <a:endParaRPr lang="en-US" dirty="0"/>
          </a:p>
          <a:p>
            <a:endParaRPr lang="en-US" dirty="0" smtClean="0"/>
          </a:p>
          <a:p>
            <a:endParaRPr lang="en-US" dirty="0"/>
          </a:p>
        </p:txBody>
      </p:sp>
      <p:sp>
        <p:nvSpPr>
          <p:cNvPr id="5" name="Action Button: Forward or Next 4">
            <a:hlinkClick r:id="" action="ppaction://hlinkshowjump?jump=nextslide" highlightClick="1"/>
          </p:cNvPr>
          <p:cNvSpPr/>
          <p:nvPr/>
        </p:nvSpPr>
        <p:spPr>
          <a:xfrm>
            <a:off x="7162800" y="5105400"/>
            <a:ext cx="914400" cy="6858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err="1" smtClean="0"/>
              <a:t>Sử</a:t>
            </a:r>
            <a:r>
              <a:rPr lang="en-US" b="1" i="1" dirty="0" smtClean="0"/>
              <a:t> </a:t>
            </a:r>
            <a:r>
              <a:rPr lang="en-US" b="1" i="1" dirty="0" err="1" smtClean="0"/>
              <a:t>dụng</a:t>
            </a:r>
            <a:r>
              <a:rPr lang="en-US" b="1" i="1" dirty="0" smtClean="0"/>
              <a:t> </a:t>
            </a:r>
            <a:r>
              <a:rPr lang="en-US" b="1" i="1" dirty="0" err="1" smtClean="0"/>
              <a:t>từ</a:t>
            </a:r>
            <a:r>
              <a:rPr lang="en-US" b="1" i="1" dirty="0" smtClean="0"/>
              <a:t> </a:t>
            </a:r>
            <a:r>
              <a:rPr lang="en-US" b="1" i="1" dirty="0" err="1" smtClean="0"/>
              <a:t>tượng</a:t>
            </a:r>
            <a:r>
              <a:rPr lang="en-US" b="1" i="1" dirty="0" smtClean="0"/>
              <a:t> </a:t>
            </a:r>
            <a:r>
              <a:rPr lang="en-US" b="1" i="1" dirty="0" err="1" smtClean="0"/>
              <a:t>thanh</a:t>
            </a:r>
            <a:r>
              <a:rPr lang="en-US" b="1" i="1" dirty="0" smtClean="0"/>
              <a:t> </a:t>
            </a:r>
            <a:r>
              <a:rPr lang="en-US" b="1" i="1" dirty="0" err="1" smtClean="0"/>
              <a:t>phù</a:t>
            </a:r>
            <a:r>
              <a:rPr lang="en-US" b="1" i="1" dirty="0" smtClean="0"/>
              <a:t> </a:t>
            </a:r>
            <a:r>
              <a:rPr lang="en-US" b="1" i="1" dirty="0" err="1" smtClean="0"/>
              <a:t>hợp</a:t>
            </a:r>
            <a:endParaRPr lang="en-US" dirty="0"/>
          </a:p>
        </p:txBody>
      </p:sp>
      <p:sp>
        <p:nvSpPr>
          <p:cNvPr id="3" name="Content Placeholder 2"/>
          <p:cNvSpPr>
            <a:spLocks noGrp="1"/>
          </p:cNvSpPr>
          <p:nvPr>
            <p:ph idx="1"/>
          </p:nvPr>
        </p:nvSpPr>
        <p:spPr/>
        <p:txBody>
          <a:bodyPr/>
          <a:lstStyle/>
          <a:p>
            <a:pPr>
              <a:buNone/>
            </a:pPr>
            <a:r>
              <a:rPr lang="en-US" dirty="0" err="1" smtClean="0"/>
              <a:t>Có</a:t>
            </a:r>
            <a:r>
              <a:rPr lang="en-US" dirty="0" smtClean="0"/>
              <a:t> </a:t>
            </a:r>
            <a:r>
              <a:rPr lang="en-US" dirty="0" err="1"/>
              <a:t>thể</a:t>
            </a:r>
            <a:r>
              <a:rPr lang="en-US" dirty="0"/>
              <a:t> </a:t>
            </a:r>
            <a:r>
              <a:rPr lang="en-US" dirty="0" err="1"/>
              <a:t>kết</a:t>
            </a:r>
            <a:r>
              <a:rPr lang="en-US" dirty="0"/>
              <a:t> </a:t>
            </a:r>
            <a:r>
              <a:rPr lang="en-US" dirty="0" err="1"/>
              <a:t>hợp</a:t>
            </a:r>
            <a:r>
              <a:rPr lang="en-US" dirty="0"/>
              <a:t> </a:t>
            </a:r>
            <a:r>
              <a:rPr lang="en-US" dirty="0" err="1"/>
              <a:t>các</a:t>
            </a:r>
            <a:r>
              <a:rPr lang="en-US" dirty="0"/>
              <a:t> </a:t>
            </a:r>
            <a:r>
              <a:rPr lang="en-US" dirty="0" err="1"/>
              <a:t>từ</a:t>
            </a:r>
            <a:r>
              <a:rPr lang="en-US" dirty="0"/>
              <a:t> </a:t>
            </a:r>
            <a:r>
              <a:rPr lang="en-US" dirty="0" err="1"/>
              <a:t>tượng</a:t>
            </a:r>
            <a:r>
              <a:rPr lang="en-US" dirty="0"/>
              <a:t> </a:t>
            </a:r>
            <a:r>
              <a:rPr lang="en-US" dirty="0" err="1"/>
              <a:t>thanh</a:t>
            </a:r>
            <a:r>
              <a:rPr lang="en-US" dirty="0"/>
              <a:t> </a:t>
            </a:r>
            <a:r>
              <a:rPr lang="en-US" i="1" dirty="0" err="1">
                <a:solidFill>
                  <a:srgbClr val="FF0000"/>
                </a:solidFill>
              </a:rPr>
              <a:t>uhm</a:t>
            </a:r>
            <a:r>
              <a:rPr lang="en-US" i="1" dirty="0">
                <a:solidFill>
                  <a:srgbClr val="FF0000"/>
                </a:solidFill>
              </a:rPr>
              <a:t>, ah</a:t>
            </a:r>
            <a:r>
              <a:rPr lang="en-US" i="1" dirty="0"/>
              <a:t> </a:t>
            </a:r>
            <a:r>
              <a:rPr lang="en-US" dirty="0" err="1"/>
              <a:t>thể</a:t>
            </a:r>
            <a:r>
              <a:rPr lang="en-US" dirty="0"/>
              <a:t> </a:t>
            </a:r>
            <a:r>
              <a:rPr lang="en-US" dirty="0" err="1"/>
              <a:t>hiện</a:t>
            </a:r>
            <a:r>
              <a:rPr lang="en-US" dirty="0"/>
              <a:t> </a:t>
            </a:r>
            <a:r>
              <a:rPr lang="en-US" dirty="0" err="1"/>
              <a:t>sự</a:t>
            </a:r>
            <a:r>
              <a:rPr lang="en-US" dirty="0"/>
              <a:t> </a:t>
            </a:r>
            <a:r>
              <a:rPr lang="en-US" dirty="0" err="1"/>
              <a:t>đồng</a:t>
            </a:r>
            <a:r>
              <a:rPr lang="en-US" dirty="0"/>
              <a:t> ý </a:t>
            </a:r>
            <a:r>
              <a:rPr lang="en-US" dirty="0" err="1"/>
              <a:t>và</a:t>
            </a:r>
            <a:r>
              <a:rPr lang="en-US" dirty="0"/>
              <a:t> </a:t>
            </a:r>
            <a:r>
              <a:rPr lang="en-US" dirty="0" err="1"/>
              <a:t>chăm</a:t>
            </a:r>
            <a:r>
              <a:rPr lang="en-US" dirty="0"/>
              <a:t> </a:t>
            </a:r>
            <a:r>
              <a:rPr lang="en-US" dirty="0" err="1"/>
              <a:t>chú</a:t>
            </a:r>
            <a:r>
              <a:rPr lang="en-US" dirty="0"/>
              <a:t> </a:t>
            </a:r>
            <a:r>
              <a:rPr lang="en-US" dirty="0" err="1"/>
              <a:t>lắng</a:t>
            </a:r>
            <a:r>
              <a:rPr lang="en-US" dirty="0"/>
              <a:t> </a:t>
            </a:r>
            <a:r>
              <a:rPr lang="en-US" dirty="0" err="1"/>
              <a:t>nghe</a:t>
            </a:r>
            <a:r>
              <a:rPr lang="en-US" dirty="0"/>
              <a:t>.</a:t>
            </a:r>
          </a:p>
          <a:p>
            <a:endParaRPr lang="en-US" dirty="0"/>
          </a:p>
        </p:txBody>
      </p:sp>
      <p:pic>
        <p:nvPicPr>
          <p:cNvPr id="4098" name="Picture 2" descr="C:\Users\Ngo Dang Ngu\Desktop\ảnh kngt\bv6.jpg"/>
          <p:cNvPicPr>
            <a:picLocks noChangeAspect="1" noChangeArrowheads="1"/>
          </p:cNvPicPr>
          <p:nvPr/>
        </p:nvPicPr>
        <p:blipFill>
          <a:blip r:embed="rId2"/>
          <a:srcRect/>
          <a:stretch>
            <a:fillRect/>
          </a:stretch>
        </p:blipFill>
        <p:spPr bwMode="auto">
          <a:xfrm>
            <a:off x="2286000" y="3429000"/>
            <a:ext cx="4911725" cy="2733675"/>
          </a:xfrm>
          <a:prstGeom prst="rect">
            <a:avLst/>
          </a:prstGeom>
          <a:noFill/>
        </p:spPr>
      </p:pic>
      <p:sp>
        <p:nvSpPr>
          <p:cNvPr id="5" name="Action Button: Back or Previous 4">
            <a:hlinkClick r:id="" action="ppaction://hlinkshowjump?jump=previousslide" highlightClick="1"/>
          </p:cNvPr>
          <p:cNvSpPr/>
          <p:nvPr/>
        </p:nvSpPr>
        <p:spPr>
          <a:xfrm>
            <a:off x="7543800" y="4343400"/>
            <a:ext cx="762000" cy="6858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5745163"/>
          </a:xfrm>
        </p:spPr>
        <p:txBody>
          <a:bodyPr>
            <a:normAutofit lnSpcReduction="10000"/>
          </a:bodyPr>
          <a:lstStyle/>
          <a:p>
            <a:pPr>
              <a:buNone/>
            </a:pPr>
            <a:r>
              <a:rPr lang="en-US" dirty="0" err="1"/>
              <a:t>Câu</a:t>
            </a:r>
            <a:r>
              <a:rPr lang="en-US" dirty="0"/>
              <a:t> 13. </a:t>
            </a:r>
            <a:r>
              <a:rPr lang="en-US" dirty="0" err="1"/>
              <a:t>Trong</a:t>
            </a:r>
            <a:r>
              <a:rPr lang="en-US" dirty="0"/>
              <a:t> </a:t>
            </a:r>
            <a:r>
              <a:rPr lang="en-US" dirty="0" err="1"/>
              <a:t>thăm</a:t>
            </a:r>
            <a:r>
              <a:rPr lang="en-US" dirty="0"/>
              <a:t> </a:t>
            </a:r>
            <a:r>
              <a:rPr lang="en-US" dirty="0" err="1"/>
              <a:t>khám</a:t>
            </a:r>
            <a:r>
              <a:rPr lang="en-US" dirty="0"/>
              <a:t> </a:t>
            </a:r>
            <a:r>
              <a:rPr lang="en-US" dirty="0" err="1"/>
              <a:t>và</a:t>
            </a:r>
            <a:r>
              <a:rPr lang="en-US" dirty="0"/>
              <a:t> </a:t>
            </a:r>
            <a:r>
              <a:rPr lang="en-US" dirty="0" err="1"/>
              <a:t>chăm</a:t>
            </a:r>
            <a:r>
              <a:rPr lang="en-US" dirty="0"/>
              <a:t> </a:t>
            </a:r>
            <a:r>
              <a:rPr lang="en-US" dirty="0" err="1"/>
              <a:t>sóc</a:t>
            </a:r>
            <a:r>
              <a:rPr lang="en-US" dirty="0"/>
              <a:t> </a:t>
            </a:r>
            <a:r>
              <a:rPr lang="en-US" dirty="0" err="1"/>
              <a:t>của</a:t>
            </a:r>
            <a:r>
              <a:rPr lang="en-US" dirty="0"/>
              <a:t> </a:t>
            </a:r>
            <a:r>
              <a:rPr lang="en-US" dirty="0" err="1"/>
              <a:t>cán</a:t>
            </a:r>
            <a:r>
              <a:rPr lang="en-US" dirty="0"/>
              <a:t> </a:t>
            </a:r>
            <a:r>
              <a:rPr lang="en-US" dirty="0" err="1"/>
              <a:t>bộ</a:t>
            </a:r>
            <a:r>
              <a:rPr lang="en-US" dirty="0"/>
              <a:t> y </a:t>
            </a:r>
            <a:r>
              <a:rPr lang="en-US" dirty="0" err="1"/>
              <a:t>tế</a:t>
            </a:r>
            <a:r>
              <a:rPr lang="en-US" dirty="0"/>
              <a:t> </a:t>
            </a:r>
            <a:r>
              <a:rPr lang="en-US" dirty="0" err="1"/>
              <a:t>với</a:t>
            </a:r>
            <a:r>
              <a:rPr lang="en-US" dirty="0"/>
              <a:t> </a:t>
            </a:r>
            <a:r>
              <a:rPr lang="en-US" dirty="0" err="1"/>
              <a:t>người</a:t>
            </a:r>
            <a:r>
              <a:rPr lang="en-US" dirty="0"/>
              <a:t> </a:t>
            </a:r>
            <a:r>
              <a:rPr lang="en-US" dirty="0" err="1"/>
              <a:t>bệnh</a:t>
            </a:r>
            <a:r>
              <a:rPr lang="en-US" dirty="0"/>
              <a:t> </a:t>
            </a:r>
            <a:r>
              <a:rPr lang="en-US" dirty="0" err="1"/>
              <a:t>khi</a:t>
            </a:r>
            <a:r>
              <a:rPr lang="en-US" dirty="0"/>
              <a:t> </a:t>
            </a:r>
            <a:r>
              <a:rPr lang="en-US" dirty="0" err="1"/>
              <a:t>có</a:t>
            </a:r>
            <a:r>
              <a:rPr lang="en-US" dirty="0"/>
              <a:t> </a:t>
            </a:r>
            <a:r>
              <a:rPr lang="en-US" dirty="0" err="1"/>
              <a:t>sự</a:t>
            </a:r>
            <a:r>
              <a:rPr lang="en-US" dirty="0"/>
              <a:t> </a:t>
            </a:r>
            <a:r>
              <a:rPr lang="en-US" dirty="0" err="1"/>
              <a:t>giao</a:t>
            </a:r>
            <a:r>
              <a:rPr lang="en-US" dirty="0"/>
              <a:t> </a:t>
            </a:r>
            <a:r>
              <a:rPr lang="en-US" dirty="0" err="1"/>
              <a:t>tiếp</a:t>
            </a:r>
            <a:r>
              <a:rPr lang="en-US" dirty="0"/>
              <a:t>, </a:t>
            </a:r>
            <a:r>
              <a:rPr lang="en-US" dirty="0" err="1"/>
              <a:t>tiếp</a:t>
            </a:r>
            <a:r>
              <a:rPr lang="en-US" dirty="0"/>
              <a:t> </a:t>
            </a:r>
            <a:r>
              <a:rPr lang="en-US" dirty="0" err="1"/>
              <a:t>xúc</a:t>
            </a:r>
            <a:r>
              <a:rPr lang="en-US" dirty="0"/>
              <a:t> </a:t>
            </a:r>
            <a:r>
              <a:rPr lang="en-US" dirty="0" err="1"/>
              <a:t>về</a:t>
            </a:r>
            <a:r>
              <a:rPr lang="en-US" dirty="0"/>
              <a:t> </a:t>
            </a:r>
            <a:r>
              <a:rPr lang="en-US" dirty="0" err="1"/>
              <a:t>mặt</a:t>
            </a:r>
            <a:r>
              <a:rPr lang="en-US" dirty="0"/>
              <a:t> </a:t>
            </a:r>
            <a:r>
              <a:rPr lang="en-US" dirty="0" err="1"/>
              <a:t>thể</a:t>
            </a:r>
            <a:r>
              <a:rPr lang="en-US" dirty="0"/>
              <a:t> </a:t>
            </a:r>
            <a:r>
              <a:rPr lang="en-US" dirty="0" err="1"/>
              <a:t>chất</a:t>
            </a:r>
            <a:r>
              <a:rPr lang="en-US" dirty="0"/>
              <a:t> </a:t>
            </a:r>
            <a:r>
              <a:rPr lang="en-US" dirty="0" err="1"/>
              <a:t>cần</a:t>
            </a:r>
            <a:r>
              <a:rPr lang="en-US" dirty="0"/>
              <a:t> </a:t>
            </a:r>
            <a:r>
              <a:rPr lang="en-US" dirty="0" err="1"/>
              <a:t>chú</a:t>
            </a:r>
            <a:r>
              <a:rPr lang="en-US" dirty="0"/>
              <a:t> ý:</a:t>
            </a:r>
          </a:p>
          <a:p>
            <a:pPr>
              <a:buNone/>
            </a:pPr>
            <a:r>
              <a:rPr lang="en-US" dirty="0"/>
              <a:t>A. </a:t>
            </a:r>
            <a:r>
              <a:rPr lang="en-US" dirty="0" err="1"/>
              <a:t>Cần</a:t>
            </a:r>
            <a:r>
              <a:rPr lang="en-US" dirty="0"/>
              <a:t> </a:t>
            </a:r>
            <a:r>
              <a:rPr lang="en-US" dirty="0" err="1"/>
              <a:t>có</a:t>
            </a:r>
            <a:r>
              <a:rPr lang="en-US" dirty="0"/>
              <a:t> </a:t>
            </a:r>
            <a:r>
              <a:rPr lang="en-US" dirty="0" err="1"/>
              <a:t>thông</a:t>
            </a:r>
            <a:r>
              <a:rPr lang="en-US" dirty="0"/>
              <a:t> </a:t>
            </a:r>
            <a:r>
              <a:rPr lang="en-US" dirty="0" err="1"/>
              <a:t>báo</a:t>
            </a:r>
            <a:r>
              <a:rPr lang="en-US" dirty="0"/>
              <a:t> </a:t>
            </a:r>
            <a:r>
              <a:rPr lang="en-US" dirty="0" err="1"/>
              <a:t>và</a:t>
            </a:r>
            <a:r>
              <a:rPr lang="en-US" dirty="0"/>
              <a:t> </a:t>
            </a:r>
            <a:r>
              <a:rPr lang="en-US" dirty="0" err="1"/>
              <a:t>có</a:t>
            </a:r>
            <a:r>
              <a:rPr lang="en-US" dirty="0"/>
              <a:t> </a:t>
            </a:r>
            <a:r>
              <a:rPr lang="en-US" dirty="0" err="1"/>
              <a:t>sự</a:t>
            </a:r>
            <a:r>
              <a:rPr lang="en-US" dirty="0"/>
              <a:t> </a:t>
            </a:r>
            <a:r>
              <a:rPr lang="en-US" dirty="0" err="1"/>
              <a:t>đồng</a:t>
            </a:r>
            <a:r>
              <a:rPr lang="en-US" dirty="0"/>
              <a:t> ý </a:t>
            </a:r>
            <a:r>
              <a:rPr lang="en-US" dirty="0" err="1"/>
              <a:t>của</a:t>
            </a:r>
            <a:r>
              <a:rPr lang="en-US" dirty="0"/>
              <a:t> </a:t>
            </a:r>
            <a:r>
              <a:rPr lang="en-US" dirty="0" err="1"/>
              <a:t>người</a:t>
            </a:r>
            <a:r>
              <a:rPr lang="en-US" dirty="0"/>
              <a:t> </a:t>
            </a:r>
            <a:r>
              <a:rPr lang="en-US" dirty="0" err="1"/>
              <a:t>bệnh</a:t>
            </a:r>
            <a:endParaRPr lang="en-US" dirty="0"/>
          </a:p>
          <a:p>
            <a:pPr>
              <a:buNone/>
            </a:pPr>
            <a:r>
              <a:rPr lang="en-US" dirty="0"/>
              <a:t>B. </a:t>
            </a:r>
            <a:r>
              <a:rPr lang="en-US" dirty="0" err="1"/>
              <a:t>Cần</a:t>
            </a:r>
            <a:r>
              <a:rPr lang="en-US" dirty="0"/>
              <a:t> </a:t>
            </a:r>
            <a:r>
              <a:rPr lang="en-US" dirty="0" err="1"/>
              <a:t>có</a:t>
            </a:r>
            <a:r>
              <a:rPr lang="en-US" dirty="0"/>
              <a:t> </a:t>
            </a:r>
            <a:r>
              <a:rPr lang="en-US" dirty="0" err="1"/>
              <a:t>sự</a:t>
            </a:r>
            <a:r>
              <a:rPr lang="en-US" dirty="0"/>
              <a:t> </a:t>
            </a:r>
            <a:r>
              <a:rPr lang="en-US" dirty="0" err="1"/>
              <a:t>đồng</a:t>
            </a:r>
            <a:r>
              <a:rPr lang="en-US" dirty="0"/>
              <a:t> ý </a:t>
            </a:r>
            <a:r>
              <a:rPr lang="en-US" dirty="0" err="1"/>
              <a:t>của</a:t>
            </a:r>
            <a:r>
              <a:rPr lang="en-US" dirty="0"/>
              <a:t> </a:t>
            </a:r>
            <a:r>
              <a:rPr lang="en-US" dirty="0" err="1"/>
              <a:t>người</a:t>
            </a:r>
            <a:r>
              <a:rPr lang="en-US" dirty="0"/>
              <a:t> </a:t>
            </a:r>
            <a:r>
              <a:rPr lang="en-US" dirty="0" err="1"/>
              <a:t>bệnh</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endParaRPr lang="en-US" dirty="0"/>
          </a:p>
          <a:p>
            <a:pPr>
              <a:buNone/>
            </a:pPr>
            <a:r>
              <a:rPr lang="en-US" dirty="0"/>
              <a:t>C. </a:t>
            </a:r>
            <a:r>
              <a:rPr lang="en-US" dirty="0" err="1"/>
              <a:t>Cần</a:t>
            </a:r>
            <a:r>
              <a:rPr lang="en-US" dirty="0"/>
              <a:t> </a:t>
            </a:r>
            <a:r>
              <a:rPr lang="en-US" dirty="0" err="1"/>
              <a:t>có</a:t>
            </a:r>
            <a:r>
              <a:rPr lang="en-US" dirty="0"/>
              <a:t> </a:t>
            </a:r>
            <a:r>
              <a:rPr lang="en-US" dirty="0" err="1"/>
              <a:t>sự</a:t>
            </a:r>
            <a:r>
              <a:rPr lang="en-US" dirty="0"/>
              <a:t> </a:t>
            </a:r>
            <a:r>
              <a:rPr lang="en-US" dirty="0" err="1"/>
              <a:t>đồng</a:t>
            </a:r>
            <a:r>
              <a:rPr lang="en-US" dirty="0"/>
              <a:t> ý </a:t>
            </a:r>
            <a:r>
              <a:rPr lang="en-US" dirty="0" err="1"/>
              <a:t>của</a:t>
            </a:r>
            <a:r>
              <a:rPr lang="en-US" dirty="0"/>
              <a:t> </a:t>
            </a:r>
            <a:r>
              <a:rPr lang="en-US" dirty="0" err="1"/>
              <a:t>người</a:t>
            </a:r>
            <a:r>
              <a:rPr lang="en-US" dirty="0"/>
              <a:t> </a:t>
            </a:r>
            <a:r>
              <a:rPr lang="en-US" dirty="0" err="1"/>
              <a:t>bệnh</a:t>
            </a:r>
            <a:r>
              <a:rPr lang="en-US" dirty="0"/>
              <a:t> </a:t>
            </a:r>
            <a:r>
              <a:rPr lang="en-US" dirty="0" err="1"/>
              <a:t>và</a:t>
            </a:r>
            <a:r>
              <a:rPr lang="en-US" dirty="0"/>
              <a:t> </a:t>
            </a:r>
            <a:r>
              <a:rPr lang="en-US" dirty="0" err="1"/>
              <a:t>có</a:t>
            </a:r>
            <a:r>
              <a:rPr lang="en-US" dirty="0"/>
              <a:t> </a:t>
            </a:r>
            <a:r>
              <a:rPr lang="en-US" dirty="0" err="1"/>
              <a:t>sự</a:t>
            </a:r>
            <a:r>
              <a:rPr lang="en-US" dirty="0"/>
              <a:t> </a:t>
            </a:r>
            <a:r>
              <a:rPr lang="en-US" dirty="0" err="1"/>
              <a:t>tôn</a:t>
            </a:r>
            <a:r>
              <a:rPr lang="en-US" dirty="0"/>
              <a:t> </a:t>
            </a:r>
            <a:r>
              <a:rPr lang="en-US" dirty="0" err="1"/>
              <a:t>trọng</a:t>
            </a:r>
            <a:endParaRPr lang="en-US" dirty="0"/>
          </a:p>
          <a:p>
            <a:pPr>
              <a:buNone/>
            </a:pPr>
            <a:r>
              <a:rPr lang="en-US" dirty="0"/>
              <a:t>D. </a:t>
            </a:r>
            <a:r>
              <a:rPr lang="en-US" dirty="0" err="1"/>
              <a:t>Cần</a:t>
            </a:r>
            <a:r>
              <a:rPr lang="en-US" dirty="0"/>
              <a:t> </a:t>
            </a:r>
            <a:r>
              <a:rPr lang="en-US" dirty="0" err="1"/>
              <a:t>có</a:t>
            </a:r>
            <a:r>
              <a:rPr lang="en-US" dirty="0"/>
              <a:t> </a:t>
            </a:r>
            <a:r>
              <a:rPr lang="en-US" dirty="0" err="1"/>
              <a:t>sự</a:t>
            </a:r>
            <a:r>
              <a:rPr lang="en-US" dirty="0"/>
              <a:t> </a:t>
            </a:r>
            <a:r>
              <a:rPr lang="en-US" dirty="0" err="1"/>
              <a:t>đồng</a:t>
            </a:r>
            <a:r>
              <a:rPr lang="en-US" dirty="0"/>
              <a:t> ý </a:t>
            </a:r>
            <a:r>
              <a:rPr lang="en-US" dirty="0" err="1"/>
              <a:t>của</a:t>
            </a:r>
            <a:r>
              <a:rPr lang="en-US" dirty="0"/>
              <a:t> </a:t>
            </a:r>
            <a:r>
              <a:rPr lang="en-US" dirty="0" err="1"/>
              <a:t>người</a:t>
            </a:r>
            <a:r>
              <a:rPr lang="en-US" dirty="0"/>
              <a:t> </a:t>
            </a:r>
            <a:r>
              <a:rPr lang="en-US" dirty="0" err="1"/>
              <a:t>bệnh</a:t>
            </a:r>
            <a:r>
              <a:rPr lang="en-US" dirty="0"/>
              <a:t> </a:t>
            </a:r>
            <a:r>
              <a:rPr lang="en-US" dirty="0" err="1"/>
              <a:t>và</a:t>
            </a:r>
            <a:r>
              <a:rPr lang="en-US" dirty="0"/>
              <a:t> </a:t>
            </a:r>
            <a:r>
              <a:rPr lang="en-US" dirty="0" err="1"/>
              <a:t>nên</a:t>
            </a:r>
            <a:r>
              <a:rPr lang="en-US" dirty="0"/>
              <a:t> </a:t>
            </a:r>
            <a:r>
              <a:rPr lang="en-US" dirty="0" err="1"/>
              <a:t>có</a:t>
            </a:r>
            <a:r>
              <a:rPr lang="en-US" dirty="0"/>
              <a:t> </a:t>
            </a:r>
            <a:r>
              <a:rPr lang="en-US" dirty="0" err="1"/>
              <a:t>người</a:t>
            </a:r>
            <a:r>
              <a:rPr lang="en-US" dirty="0"/>
              <a:t> </a:t>
            </a:r>
            <a:r>
              <a:rPr lang="en-US" dirty="0" err="1"/>
              <a:t>thứ</a:t>
            </a:r>
            <a:r>
              <a:rPr lang="en-US" dirty="0"/>
              <a:t> </a:t>
            </a:r>
            <a:r>
              <a:rPr lang="en-US" dirty="0" smtClean="0"/>
              <a:t>3.</a:t>
            </a:r>
            <a:endParaRPr lang="en-US" dirty="0"/>
          </a:p>
          <a:p>
            <a:pPr>
              <a:buNone/>
            </a:pPr>
            <a:endParaRPr lang="en-US" dirty="0" smtClean="0"/>
          </a:p>
          <a:p>
            <a:endParaRPr lang="en-US" dirty="0"/>
          </a:p>
        </p:txBody>
      </p:sp>
      <p:sp>
        <p:nvSpPr>
          <p:cNvPr id="5" name="Action Button: Forward or Next 4">
            <a:hlinkClick r:id="" action="ppaction://hlinkshowjump?jump=nextslide" highlightClick="1"/>
          </p:cNvPr>
          <p:cNvSpPr/>
          <p:nvPr/>
        </p:nvSpPr>
        <p:spPr>
          <a:xfrm>
            <a:off x="7391400" y="5638800"/>
            <a:ext cx="914400" cy="6858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err="1" smtClean="0"/>
              <a:t>Tiếp</a:t>
            </a:r>
            <a:r>
              <a:rPr lang="en-US" b="1" i="1" dirty="0" smtClean="0"/>
              <a:t> </a:t>
            </a:r>
            <a:r>
              <a:rPr lang="en-US" b="1" i="1" dirty="0" err="1" smtClean="0"/>
              <a:t>xúc</a:t>
            </a:r>
            <a:r>
              <a:rPr lang="en-US" b="1" i="1" dirty="0" smtClean="0"/>
              <a:t> </a:t>
            </a:r>
            <a:r>
              <a:rPr lang="en-US" b="1" i="1" dirty="0" err="1" smtClean="0"/>
              <a:t>về</a:t>
            </a:r>
            <a:r>
              <a:rPr lang="en-US" b="1" i="1" dirty="0" smtClean="0"/>
              <a:t> </a:t>
            </a:r>
            <a:r>
              <a:rPr lang="en-US" b="1" i="1" dirty="0" err="1" smtClean="0"/>
              <a:t>mặt</a:t>
            </a:r>
            <a:r>
              <a:rPr lang="en-US" b="1" i="1" dirty="0" smtClean="0"/>
              <a:t> </a:t>
            </a:r>
            <a:r>
              <a:rPr lang="en-US" b="1" i="1" dirty="0" err="1" smtClean="0"/>
              <a:t>thể</a:t>
            </a:r>
            <a:r>
              <a:rPr lang="en-US" b="1" i="1" dirty="0" smtClean="0"/>
              <a:t> </a:t>
            </a:r>
            <a:r>
              <a:rPr lang="en-US" b="1" i="1" dirty="0" err="1" smtClean="0"/>
              <a:t>chất</a:t>
            </a:r>
            <a:r>
              <a:rPr lang="en-US" b="1" i="1" dirty="0" smtClean="0"/>
              <a:t> </a:t>
            </a:r>
            <a:r>
              <a:rPr lang="en-US" b="1" i="1" dirty="0" err="1" smtClean="0"/>
              <a:t>khi</a:t>
            </a:r>
            <a:r>
              <a:rPr lang="en-US" b="1" i="1" dirty="0" smtClean="0"/>
              <a:t> </a:t>
            </a:r>
            <a:r>
              <a:rPr lang="en-US" b="1" i="1" dirty="0" err="1" smtClean="0"/>
              <a:t>thăm</a:t>
            </a:r>
            <a:r>
              <a:rPr lang="en-US" b="1" i="1" dirty="0" smtClean="0"/>
              <a:t> </a:t>
            </a:r>
            <a:r>
              <a:rPr lang="en-US" b="1" i="1" dirty="0" err="1" smtClean="0"/>
              <a:t>khám</a:t>
            </a:r>
            <a:r>
              <a:rPr lang="en-US" b="1" i="1" dirty="0" smtClean="0"/>
              <a:t>, </a:t>
            </a:r>
            <a:r>
              <a:rPr lang="en-US" b="1" i="1" dirty="0" err="1" smtClean="0"/>
              <a:t>chăm</a:t>
            </a:r>
            <a:r>
              <a:rPr lang="en-US" b="1" i="1" dirty="0" smtClean="0"/>
              <a:t> </a:t>
            </a:r>
            <a:r>
              <a:rPr lang="en-US" b="1" i="1" dirty="0" err="1" smtClean="0"/>
              <a:t>sóc</a:t>
            </a:r>
            <a:endParaRPr lang="en-US" dirty="0"/>
          </a:p>
        </p:txBody>
      </p:sp>
      <p:sp>
        <p:nvSpPr>
          <p:cNvPr id="3" name="Content Placeholder 2"/>
          <p:cNvSpPr>
            <a:spLocks noGrp="1"/>
          </p:cNvSpPr>
          <p:nvPr>
            <p:ph idx="1"/>
          </p:nvPr>
        </p:nvSpPr>
        <p:spPr/>
        <p:txBody>
          <a:bodyPr>
            <a:normAutofit lnSpcReduction="10000"/>
          </a:bodyPr>
          <a:lstStyle/>
          <a:p>
            <a:r>
              <a:rPr lang="en-US" dirty="0" err="1" smtClean="0"/>
              <a:t>Trước</a:t>
            </a:r>
            <a:r>
              <a:rPr lang="en-US" dirty="0" smtClean="0"/>
              <a:t> </a:t>
            </a:r>
            <a:r>
              <a:rPr lang="en-US" dirty="0" err="1"/>
              <a:t>khi</a:t>
            </a:r>
            <a:r>
              <a:rPr lang="en-US" dirty="0"/>
              <a:t> </a:t>
            </a:r>
            <a:r>
              <a:rPr lang="en-US" dirty="0" err="1"/>
              <a:t>thăm</a:t>
            </a:r>
            <a:r>
              <a:rPr lang="en-US" dirty="0"/>
              <a:t> </a:t>
            </a:r>
            <a:r>
              <a:rPr lang="en-US" dirty="0" err="1"/>
              <a:t>khám</a:t>
            </a:r>
            <a:r>
              <a:rPr lang="en-US" dirty="0"/>
              <a:t>, </a:t>
            </a:r>
            <a:r>
              <a:rPr lang="en-US" dirty="0" err="1"/>
              <a:t>cần</a:t>
            </a:r>
            <a:r>
              <a:rPr lang="en-US" dirty="0"/>
              <a:t> </a:t>
            </a:r>
            <a:r>
              <a:rPr lang="en-US" dirty="0" err="1"/>
              <a:t>phải</a:t>
            </a:r>
            <a:r>
              <a:rPr lang="en-US" dirty="0"/>
              <a:t> </a:t>
            </a:r>
            <a:r>
              <a:rPr lang="en-US" dirty="0" err="1"/>
              <a:t>thông</a:t>
            </a:r>
            <a:r>
              <a:rPr lang="en-US" dirty="0"/>
              <a:t> </a:t>
            </a:r>
            <a:r>
              <a:rPr lang="en-US" dirty="0" err="1"/>
              <a:t>báo</a:t>
            </a:r>
            <a:r>
              <a:rPr lang="en-US" dirty="0"/>
              <a:t> </a:t>
            </a:r>
            <a:r>
              <a:rPr lang="en-US" dirty="0" err="1"/>
              <a:t>cho</a:t>
            </a:r>
            <a:r>
              <a:rPr lang="en-US" dirty="0"/>
              <a:t> NB </a:t>
            </a:r>
            <a:r>
              <a:rPr lang="en-US" dirty="0" err="1"/>
              <a:t>biết</a:t>
            </a:r>
            <a:r>
              <a:rPr lang="en-US" dirty="0"/>
              <a:t> </a:t>
            </a:r>
            <a:r>
              <a:rPr lang="en-US" dirty="0" err="1"/>
              <a:t>là</a:t>
            </a:r>
            <a:r>
              <a:rPr lang="en-US" dirty="0"/>
              <a:t> CBYT </a:t>
            </a:r>
            <a:r>
              <a:rPr lang="en-US" dirty="0" err="1"/>
              <a:t>sẽ</a:t>
            </a:r>
            <a:r>
              <a:rPr lang="en-US" dirty="0"/>
              <a:t> </a:t>
            </a:r>
            <a:r>
              <a:rPr lang="en-US" dirty="0" err="1"/>
              <a:t>tiến</a:t>
            </a:r>
            <a:r>
              <a:rPr lang="en-US" dirty="0"/>
              <a:t> </a:t>
            </a:r>
            <a:r>
              <a:rPr lang="en-US" dirty="0" err="1"/>
              <a:t>hành</a:t>
            </a:r>
            <a:r>
              <a:rPr lang="en-US" dirty="0"/>
              <a:t> </a:t>
            </a:r>
            <a:r>
              <a:rPr lang="en-US" dirty="0" err="1"/>
              <a:t>thăm</a:t>
            </a:r>
            <a:r>
              <a:rPr lang="en-US" dirty="0"/>
              <a:t> </a:t>
            </a:r>
            <a:r>
              <a:rPr lang="en-US" dirty="0" err="1"/>
              <a:t>khám</a:t>
            </a:r>
            <a:r>
              <a:rPr lang="en-US" dirty="0"/>
              <a:t>, </a:t>
            </a:r>
            <a:r>
              <a:rPr lang="en-US" dirty="0" err="1"/>
              <a:t>chăm</a:t>
            </a:r>
            <a:r>
              <a:rPr lang="en-US" dirty="0"/>
              <a:t> </a:t>
            </a:r>
            <a:r>
              <a:rPr lang="en-US" dirty="0" err="1"/>
              <a:t>sóc</a:t>
            </a:r>
            <a:r>
              <a:rPr lang="en-US" dirty="0"/>
              <a:t> </a:t>
            </a:r>
            <a:r>
              <a:rPr lang="en-US" dirty="0" err="1"/>
              <a:t>và</a:t>
            </a:r>
            <a:r>
              <a:rPr lang="en-US" dirty="0"/>
              <a:t> </a:t>
            </a:r>
            <a:r>
              <a:rPr lang="en-US" dirty="0" err="1"/>
              <a:t>đề</a:t>
            </a:r>
            <a:r>
              <a:rPr lang="en-US" dirty="0"/>
              <a:t> </a:t>
            </a:r>
            <a:r>
              <a:rPr lang="en-US" dirty="0" err="1"/>
              <a:t>nghị</a:t>
            </a:r>
            <a:r>
              <a:rPr lang="en-US" dirty="0"/>
              <a:t> NB </a:t>
            </a:r>
            <a:r>
              <a:rPr lang="en-US" dirty="0" err="1"/>
              <a:t>đồng</a:t>
            </a:r>
            <a:r>
              <a:rPr lang="en-US" dirty="0"/>
              <a:t> ý.</a:t>
            </a:r>
          </a:p>
          <a:p>
            <a:r>
              <a:rPr lang="en-US" dirty="0" err="1"/>
              <a:t>Tuyệt</a:t>
            </a:r>
            <a:r>
              <a:rPr lang="en-US" dirty="0"/>
              <a:t> </a:t>
            </a:r>
            <a:r>
              <a:rPr lang="en-US" dirty="0" err="1"/>
              <a:t>đối</a:t>
            </a:r>
            <a:r>
              <a:rPr lang="en-US" dirty="0"/>
              <a:t> </a:t>
            </a:r>
            <a:r>
              <a:rPr lang="en-US" dirty="0" err="1"/>
              <a:t>không</a:t>
            </a:r>
            <a:r>
              <a:rPr lang="en-US" dirty="0"/>
              <a:t> </a:t>
            </a:r>
            <a:r>
              <a:rPr lang="en-US" dirty="0" err="1"/>
              <a:t>được</a:t>
            </a:r>
            <a:r>
              <a:rPr lang="en-US" dirty="0"/>
              <a:t> </a:t>
            </a:r>
            <a:r>
              <a:rPr lang="en-US" dirty="0" err="1"/>
              <a:t>tiếp</a:t>
            </a:r>
            <a:r>
              <a:rPr lang="en-US" dirty="0"/>
              <a:t> </a:t>
            </a:r>
            <a:r>
              <a:rPr lang="en-US" dirty="0" err="1"/>
              <a:t>xúc</a:t>
            </a:r>
            <a:r>
              <a:rPr lang="en-US" dirty="0"/>
              <a:t> </a:t>
            </a:r>
            <a:r>
              <a:rPr lang="en-US" dirty="0" err="1"/>
              <a:t>thể</a:t>
            </a:r>
            <a:r>
              <a:rPr lang="en-US" dirty="0"/>
              <a:t> </a:t>
            </a:r>
            <a:r>
              <a:rPr lang="en-US" dirty="0" err="1"/>
              <a:t>chất</a:t>
            </a:r>
            <a:r>
              <a:rPr lang="en-US" dirty="0"/>
              <a:t> </a:t>
            </a:r>
            <a:r>
              <a:rPr lang="en-US" dirty="0" err="1"/>
              <a:t>với</a:t>
            </a:r>
            <a:r>
              <a:rPr lang="en-US" dirty="0"/>
              <a:t> NB </a:t>
            </a:r>
            <a:r>
              <a:rPr lang="en-US" dirty="0" err="1"/>
              <a:t>khi</a:t>
            </a:r>
            <a:r>
              <a:rPr lang="en-US" dirty="0"/>
              <a:t> </a:t>
            </a:r>
            <a:r>
              <a:rPr lang="en-US" dirty="0" err="1"/>
              <a:t>không</a:t>
            </a:r>
            <a:r>
              <a:rPr lang="en-US" dirty="0"/>
              <a:t> </a:t>
            </a:r>
            <a:r>
              <a:rPr lang="en-US" dirty="0" err="1"/>
              <a:t>được</a:t>
            </a:r>
            <a:r>
              <a:rPr lang="en-US" dirty="0"/>
              <a:t> </a:t>
            </a:r>
            <a:r>
              <a:rPr lang="en-US" dirty="0" err="1"/>
              <a:t>sự</a:t>
            </a:r>
            <a:r>
              <a:rPr lang="en-US" dirty="0"/>
              <a:t> </a:t>
            </a:r>
            <a:r>
              <a:rPr lang="en-US" dirty="0" err="1"/>
              <a:t>đồng</a:t>
            </a:r>
            <a:r>
              <a:rPr lang="en-US" dirty="0"/>
              <a:t> ý </a:t>
            </a:r>
            <a:r>
              <a:rPr lang="en-US" dirty="0" err="1"/>
              <a:t>của</a:t>
            </a:r>
            <a:r>
              <a:rPr lang="en-US" dirty="0"/>
              <a:t> NB. </a:t>
            </a:r>
          </a:p>
          <a:p>
            <a:r>
              <a:rPr lang="en-US" dirty="0" err="1"/>
              <a:t>Cần</a:t>
            </a:r>
            <a:r>
              <a:rPr lang="en-US" dirty="0"/>
              <a:t> </a:t>
            </a:r>
            <a:r>
              <a:rPr lang="en-US" dirty="0" err="1"/>
              <a:t>thể</a:t>
            </a:r>
            <a:r>
              <a:rPr lang="en-US" dirty="0"/>
              <a:t> </a:t>
            </a:r>
            <a:r>
              <a:rPr lang="en-US" dirty="0" err="1"/>
              <a:t>hiện</a:t>
            </a:r>
            <a:r>
              <a:rPr lang="en-US" dirty="0"/>
              <a:t> </a:t>
            </a:r>
            <a:r>
              <a:rPr lang="en-US" dirty="0" err="1" smtClean="0"/>
              <a:t>sự</a:t>
            </a:r>
            <a:r>
              <a:rPr lang="en-US" dirty="0" smtClean="0"/>
              <a:t> </a:t>
            </a:r>
            <a:r>
              <a:rPr lang="en-US" dirty="0" err="1"/>
              <a:t>tôn</a:t>
            </a:r>
            <a:r>
              <a:rPr lang="en-US" dirty="0"/>
              <a:t> </a:t>
            </a:r>
            <a:r>
              <a:rPr lang="en-US" dirty="0" err="1"/>
              <a:t>trọng</a:t>
            </a:r>
            <a:r>
              <a:rPr lang="en-US" dirty="0"/>
              <a:t> NB </a:t>
            </a:r>
            <a:r>
              <a:rPr lang="en-US" dirty="0" err="1"/>
              <a:t>và</a:t>
            </a:r>
            <a:r>
              <a:rPr lang="en-US" dirty="0"/>
              <a:t> </a:t>
            </a:r>
            <a:r>
              <a:rPr lang="en-US" dirty="0" err="1"/>
              <a:t>tôn</a:t>
            </a:r>
            <a:r>
              <a:rPr lang="en-US" dirty="0"/>
              <a:t> </a:t>
            </a:r>
            <a:r>
              <a:rPr lang="en-US" dirty="0" err="1"/>
              <a:t>trọng</a:t>
            </a:r>
            <a:r>
              <a:rPr lang="en-US" dirty="0"/>
              <a:t> ý </a:t>
            </a:r>
            <a:r>
              <a:rPr lang="en-US" dirty="0" err="1"/>
              <a:t>kiến</a:t>
            </a:r>
            <a:r>
              <a:rPr lang="en-US" dirty="0"/>
              <a:t> </a:t>
            </a:r>
            <a:r>
              <a:rPr lang="en-US" dirty="0" err="1"/>
              <a:t>của</a:t>
            </a:r>
            <a:r>
              <a:rPr lang="en-US" dirty="0"/>
              <a:t> NB </a:t>
            </a:r>
            <a:r>
              <a:rPr lang="en-US" dirty="0" err="1"/>
              <a:t>trong</a:t>
            </a:r>
            <a:r>
              <a:rPr lang="en-US" dirty="0"/>
              <a:t> </a:t>
            </a:r>
            <a:r>
              <a:rPr lang="en-US" dirty="0" err="1"/>
              <a:t>giao</a:t>
            </a:r>
            <a:r>
              <a:rPr lang="en-US" dirty="0"/>
              <a:t> </a:t>
            </a:r>
            <a:r>
              <a:rPr lang="en-US" dirty="0" err="1"/>
              <a:t>tiếp</a:t>
            </a:r>
            <a:r>
              <a:rPr lang="en-US" dirty="0"/>
              <a:t> </a:t>
            </a:r>
            <a:r>
              <a:rPr lang="en-US" dirty="0" err="1"/>
              <a:t>và</a:t>
            </a:r>
            <a:r>
              <a:rPr lang="en-US" dirty="0"/>
              <a:t> </a:t>
            </a:r>
            <a:r>
              <a:rPr lang="en-US" dirty="0" err="1"/>
              <a:t>thăm</a:t>
            </a:r>
            <a:r>
              <a:rPr lang="en-US" dirty="0"/>
              <a:t> </a:t>
            </a:r>
            <a:r>
              <a:rPr lang="en-US" dirty="0" err="1"/>
              <a:t>khám</a:t>
            </a:r>
            <a:r>
              <a:rPr lang="en-US" dirty="0" smtClean="0"/>
              <a:t>.</a:t>
            </a:r>
          </a:p>
          <a:p>
            <a:r>
              <a:rPr lang="en-US" dirty="0" err="1" smtClean="0"/>
              <a:t>Tình</a:t>
            </a:r>
            <a:r>
              <a:rPr lang="en-US" dirty="0" smtClean="0"/>
              <a:t> </a:t>
            </a:r>
            <a:r>
              <a:rPr lang="en-US" dirty="0" err="1" smtClean="0"/>
              <a:t>huống</a:t>
            </a:r>
            <a:r>
              <a:rPr lang="en-US" dirty="0" smtClean="0"/>
              <a:t> </a:t>
            </a:r>
            <a:r>
              <a:rPr lang="en-US" dirty="0" err="1" smtClean="0"/>
              <a:t>nhạy</a:t>
            </a:r>
            <a:r>
              <a:rPr lang="en-US" dirty="0" smtClean="0"/>
              <a:t> </a:t>
            </a:r>
            <a:r>
              <a:rPr lang="en-US" dirty="0" err="1" smtClean="0"/>
              <a:t>cảm</a:t>
            </a:r>
            <a:r>
              <a:rPr lang="en-US" dirty="0" smtClean="0"/>
              <a:t> </a:t>
            </a:r>
            <a:r>
              <a:rPr lang="en-US" dirty="0" err="1" smtClean="0"/>
              <a:t>cần</a:t>
            </a:r>
            <a:r>
              <a:rPr lang="en-US" dirty="0" smtClean="0"/>
              <a:t> </a:t>
            </a:r>
            <a:r>
              <a:rPr lang="en-US" dirty="0" err="1" smtClean="0"/>
              <a:t>có</a:t>
            </a:r>
            <a:r>
              <a:rPr lang="en-US" dirty="0" smtClean="0"/>
              <a:t> </a:t>
            </a:r>
            <a:r>
              <a:rPr lang="en-US" dirty="0" err="1" smtClean="0"/>
              <a:t>sự</a:t>
            </a:r>
            <a:r>
              <a:rPr lang="en-US" dirty="0" smtClean="0"/>
              <a:t> </a:t>
            </a:r>
            <a:r>
              <a:rPr lang="en-US" dirty="0" err="1" smtClean="0"/>
              <a:t>xuất</a:t>
            </a:r>
            <a:r>
              <a:rPr lang="en-US" dirty="0" smtClean="0"/>
              <a:t> </a:t>
            </a:r>
            <a:r>
              <a:rPr lang="en-US" dirty="0" err="1" smtClean="0"/>
              <a:t>hiện</a:t>
            </a:r>
            <a:r>
              <a:rPr lang="en-US" dirty="0" smtClean="0"/>
              <a:t> </a:t>
            </a:r>
            <a:r>
              <a:rPr lang="en-US" dirty="0" err="1" smtClean="0"/>
              <a:t>người</a:t>
            </a:r>
            <a:r>
              <a:rPr lang="en-US" dirty="0" smtClean="0"/>
              <a:t> </a:t>
            </a:r>
            <a:r>
              <a:rPr lang="en-US" dirty="0" err="1" smtClean="0"/>
              <a:t>thứ</a:t>
            </a:r>
            <a:r>
              <a:rPr lang="en-US" dirty="0" smtClean="0"/>
              <a:t> 3</a:t>
            </a:r>
            <a:endParaRPr lang="en-US" dirty="0"/>
          </a:p>
          <a:p>
            <a:endParaRPr lang="en-US" dirty="0"/>
          </a:p>
        </p:txBody>
      </p:sp>
      <p:sp>
        <p:nvSpPr>
          <p:cNvPr id="5" name="Action Button: Back or Previous 4">
            <a:hlinkClick r:id="" action="ppaction://hlinkshowjump?jump=previousslide" highlightClick="1"/>
          </p:cNvPr>
          <p:cNvSpPr/>
          <p:nvPr/>
        </p:nvSpPr>
        <p:spPr>
          <a:xfrm>
            <a:off x="5181600" y="5943600"/>
            <a:ext cx="1143000" cy="5334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buNone/>
            </a:pPr>
            <a:r>
              <a:rPr lang="en-US" dirty="0" err="1"/>
              <a:t>Câu</a:t>
            </a:r>
            <a:r>
              <a:rPr lang="en-US" dirty="0"/>
              <a:t> 14. </a:t>
            </a:r>
            <a:r>
              <a:rPr lang="en-US" dirty="0" err="1"/>
              <a:t>Trong</a:t>
            </a:r>
            <a:r>
              <a:rPr lang="en-US" dirty="0"/>
              <a:t> </a:t>
            </a:r>
            <a:r>
              <a:rPr lang="en-US" dirty="0" err="1"/>
              <a:t>giao</a:t>
            </a:r>
            <a:r>
              <a:rPr lang="en-US" dirty="0"/>
              <a:t> </a:t>
            </a:r>
            <a:r>
              <a:rPr lang="en-US" dirty="0" err="1"/>
              <a:t>tiếp</a:t>
            </a:r>
            <a:r>
              <a:rPr lang="en-US" dirty="0"/>
              <a:t> </a:t>
            </a:r>
            <a:r>
              <a:rPr lang="en-US" dirty="0" err="1"/>
              <a:t>giữa</a:t>
            </a:r>
            <a:r>
              <a:rPr lang="en-US" dirty="0"/>
              <a:t> </a:t>
            </a:r>
            <a:r>
              <a:rPr lang="en-US" dirty="0" err="1"/>
              <a:t>cán</a:t>
            </a:r>
            <a:r>
              <a:rPr lang="en-US" dirty="0"/>
              <a:t> </a:t>
            </a:r>
            <a:r>
              <a:rPr lang="en-US" dirty="0" err="1"/>
              <a:t>bộ</a:t>
            </a:r>
            <a:r>
              <a:rPr lang="en-US" dirty="0"/>
              <a:t> y </a:t>
            </a:r>
            <a:r>
              <a:rPr lang="en-US" dirty="0" err="1"/>
              <a:t>tế</a:t>
            </a:r>
            <a:r>
              <a:rPr lang="en-US" dirty="0"/>
              <a:t> </a:t>
            </a:r>
            <a:r>
              <a:rPr lang="en-US" dirty="0" err="1"/>
              <a:t>và</a:t>
            </a:r>
            <a:r>
              <a:rPr lang="en-US" dirty="0"/>
              <a:t> </a:t>
            </a:r>
            <a:r>
              <a:rPr lang="en-US" dirty="0" err="1"/>
              <a:t>người</a:t>
            </a:r>
            <a:r>
              <a:rPr lang="en-US" dirty="0"/>
              <a:t> </a:t>
            </a:r>
            <a:r>
              <a:rPr lang="en-US" dirty="0" err="1"/>
              <a:t>bệnh</a:t>
            </a:r>
            <a:r>
              <a:rPr lang="en-US" dirty="0"/>
              <a:t>, </a:t>
            </a:r>
            <a:r>
              <a:rPr lang="en-US" dirty="0" err="1"/>
              <a:t>khoảng</a:t>
            </a:r>
            <a:r>
              <a:rPr lang="en-US" dirty="0"/>
              <a:t> </a:t>
            </a:r>
            <a:r>
              <a:rPr lang="en-US" dirty="0" err="1"/>
              <a:t>cách</a:t>
            </a:r>
            <a:r>
              <a:rPr lang="en-US" dirty="0"/>
              <a:t> </a:t>
            </a:r>
            <a:r>
              <a:rPr lang="en-US" dirty="0" err="1"/>
              <a:t>tối</a:t>
            </a:r>
            <a:r>
              <a:rPr lang="en-US" dirty="0"/>
              <a:t> </a:t>
            </a:r>
            <a:r>
              <a:rPr lang="en-US" dirty="0" err="1"/>
              <a:t>ưu</a:t>
            </a:r>
            <a:r>
              <a:rPr lang="en-US" dirty="0"/>
              <a:t> </a:t>
            </a:r>
            <a:r>
              <a:rPr lang="en-US" dirty="0" err="1"/>
              <a:t>để</a:t>
            </a:r>
            <a:r>
              <a:rPr lang="en-US" dirty="0"/>
              <a:t> </a:t>
            </a:r>
            <a:r>
              <a:rPr lang="en-US" dirty="0" err="1"/>
              <a:t>giao</a:t>
            </a:r>
            <a:r>
              <a:rPr lang="en-US" dirty="0"/>
              <a:t> </a:t>
            </a:r>
            <a:r>
              <a:rPr lang="en-US" dirty="0" err="1"/>
              <a:t>tiếp</a:t>
            </a:r>
            <a:r>
              <a:rPr lang="en-US" dirty="0"/>
              <a:t> </a:t>
            </a:r>
            <a:r>
              <a:rPr lang="en-US" dirty="0" err="1"/>
              <a:t>có</a:t>
            </a:r>
            <a:r>
              <a:rPr lang="en-US" dirty="0"/>
              <a:t> </a:t>
            </a:r>
            <a:r>
              <a:rPr lang="en-US" dirty="0" err="1"/>
              <a:t>hiệu</a:t>
            </a:r>
            <a:r>
              <a:rPr lang="en-US" dirty="0"/>
              <a:t> </a:t>
            </a:r>
            <a:r>
              <a:rPr lang="en-US" dirty="0" err="1"/>
              <a:t>quả</a:t>
            </a:r>
            <a:r>
              <a:rPr lang="en-US" dirty="0"/>
              <a:t> </a:t>
            </a:r>
            <a:r>
              <a:rPr lang="en-US" dirty="0" err="1"/>
              <a:t>thường</a:t>
            </a:r>
            <a:r>
              <a:rPr lang="en-US" dirty="0"/>
              <a:t> </a:t>
            </a:r>
            <a:r>
              <a:rPr lang="en-US" dirty="0" err="1"/>
              <a:t>là</a:t>
            </a:r>
            <a:r>
              <a:rPr lang="en-US" dirty="0"/>
              <a:t>:</a:t>
            </a:r>
          </a:p>
          <a:p>
            <a:pPr>
              <a:buNone/>
            </a:pPr>
            <a:r>
              <a:rPr lang="en-US" dirty="0"/>
              <a:t>A. 0,3 </a:t>
            </a:r>
            <a:r>
              <a:rPr lang="en-US" dirty="0" err="1"/>
              <a:t>mét</a:t>
            </a:r>
            <a:r>
              <a:rPr lang="en-US" dirty="0"/>
              <a:t> </a:t>
            </a:r>
            <a:r>
              <a:rPr lang="en-US" dirty="0" err="1"/>
              <a:t>đến</a:t>
            </a:r>
            <a:r>
              <a:rPr lang="en-US" dirty="0"/>
              <a:t> 2 </a:t>
            </a:r>
            <a:r>
              <a:rPr lang="en-US" dirty="0" err="1"/>
              <a:t>mét</a:t>
            </a:r>
            <a:endParaRPr lang="en-US" dirty="0"/>
          </a:p>
          <a:p>
            <a:pPr>
              <a:buNone/>
            </a:pPr>
            <a:r>
              <a:rPr lang="en-US" dirty="0"/>
              <a:t>B. 0,25 </a:t>
            </a:r>
            <a:r>
              <a:rPr lang="en-US" dirty="0" err="1"/>
              <a:t>mét</a:t>
            </a:r>
            <a:r>
              <a:rPr lang="en-US" dirty="0"/>
              <a:t> </a:t>
            </a:r>
            <a:r>
              <a:rPr lang="en-US" dirty="0" err="1"/>
              <a:t>đến</a:t>
            </a:r>
            <a:r>
              <a:rPr lang="en-US" dirty="0"/>
              <a:t> 2 </a:t>
            </a:r>
            <a:r>
              <a:rPr lang="en-US" dirty="0" err="1"/>
              <a:t>mét</a:t>
            </a:r>
            <a:endParaRPr lang="en-US" dirty="0"/>
          </a:p>
          <a:p>
            <a:pPr>
              <a:buNone/>
            </a:pPr>
            <a:r>
              <a:rPr lang="en-US" dirty="0"/>
              <a:t>C. 0,3 </a:t>
            </a:r>
            <a:r>
              <a:rPr lang="en-US" dirty="0" err="1"/>
              <a:t>mét</a:t>
            </a:r>
            <a:r>
              <a:rPr lang="en-US" dirty="0"/>
              <a:t> </a:t>
            </a:r>
            <a:r>
              <a:rPr lang="en-US" dirty="0" err="1"/>
              <a:t>đến</a:t>
            </a:r>
            <a:r>
              <a:rPr lang="en-US" dirty="0"/>
              <a:t> 1 </a:t>
            </a:r>
            <a:r>
              <a:rPr lang="en-US" dirty="0" err="1"/>
              <a:t>mét</a:t>
            </a:r>
            <a:endParaRPr lang="en-US" dirty="0"/>
          </a:p>
          <a:p>
            <a:pPr>
              <a:buNone/>
            </a:pPr>
            <a:r>
              <a:rPr lang="en-US" dirty="0"/>
              <a:t>D. 0,25 </a:t>
            </a:r>
            <a:r>
              <a:rPr lang="en-US" dirty="0" err="1"/>
              <a:t>mét</a:t>
            </a:r>
            <a:r>
              <a:rPr lang="en-US" dirty="0"/>
              <a:t> </a:t>
            </a:r>
            <a:r>
              <a:rPr lang="en-US" dirty="0" err="1"/>
              <a:t>đến</a:t>
            </a:r>
            <a:r>
              <a:rPr lang="en-US" dirty="0"/>
              <a:t> 1 </a:t>
            </a:r>
            <a:r>
              <a:rPr lang="en-US" dirty="0" err="1" smtClean="0"/>
              <a:t>mét</a:t>
            </a:r>
            <a:r>
              <a:rPr lang="en-US" dirty="0" smtClean="0"/>
              <a:t>.</a:t>
            </a:r>
            <a:endParaRPr lang="en-US" dirty="0"/>
          </a:p>
          <a:p>
            <a:endParaRPr lang="en-US" dirty="0" smtClean="0"/>
          </a:p>
        </p:txBody>
      </p:sp>
      <p:sp>
        <p:nvSpPr>
          <p:cNvPr id="5" name="Action Button: Forward or Next 4">
            <a:hlinkClick r:id="" action="ppaction://hlinkshowjump?jump=nextslide" highlightClick="1"/>
          </p:cNvPr>
          <p:cNvSpPr/>
          <p:nvPr/>
        </p:nvSpPr>
        <p:spPr>
          <a:xfrm>
            <a:off x="6400800" y="5257800"/>
            <a:ext cx="838200" cy="6858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err="1" smtClean="0"/>
              <a:t>Khoảng</a:t>
            </a:r>
            <a:r>
              <a:rPr lang="en-US" b="1" i="1" dirty="0" smtClean="0"/>
              <a:t> </a:t>
            </a:r>
            <a:r>
              <a:rPr lang="en-US" b="1" i="1" dirty="0" err="1" smtClean="0"/>
              <a:t>cách</a:t>
            </a:r>
            <a:r>
              <a:rPr lang="en-US" b="1" i="1" dirty="0" smtClean="0"/>
              <a:t> </a:t>
            </a:r>
            <a:r>
              <a:rPr lang="en-US" b="1" i="1" dirty="0" err="1" smtClean="0"/>
              <a:t>giữa</a:t>
            </a:r>
            <a:r>
              <a:rPr lang="en-US" b="1" i="1" dirty="0" smtClean="0"/>
              <a:t> CBYT </a:t>
            </a:r>
            <a:r>
              <a:rPr lang="en-US" b="1" i="1" dirty="0" err="1" smtClean="0"/>
              <a:t>và</a:t>
            </a:r>
            <a:r>
              <a:rPr lang="en-US" b="1" i="1" dirty="0" smtClean="0"/>
              <a:t> NB</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Cần</a:t>
            </a:r>
            <a:r>
              <a:rPr lang="en-US" dirty="0" smtClean="0"/>
              <a:t> </a:t>
            </a:r>
            <a:r>
              <a:rPr lang="en-US" dirty="0" err="1"/>
              <a:t>phải</a:t>
            </a:r>
            <a:r>
              <a:rPr lang="en-US" dirty="0"/>
              <a:t> </a:t>
            </a:r>
            <a:r>
              <a:rPr lang="en-US" dirty="0" err="1"/>
              <a:t>giữ</a:t>
            </a:r>
            <a:r>
              <a:rPr lang="en-US" dirty="0"/>
              <a:t> </a:t>
            </a:r>
            <a:r>
              <a:rPr lang="en-US" dirty="0" err="1"/>
              <a:t>một</a:t>
            </a:r>
            <a:r>
              <a:rPr lang="en-US" dirty="0"/>
              <a:t> </a:t>
            </a:r>
            <a:r>
              <a:rPr lang="en-US" dirty="0" err="1"/>
              <a:t>khoảng</a:t>
            </a:r>
            <a:r>
              <a:rPr lang="en-US" dirty="0"/>
              <a:t> </a:t>
            </a:r>
            <a:r>
              <a:rPr lang="en-US" dirty="0" err="1"/>
              <a:t>cách</a:t>
            </a:r>
            <a:r>
              <a:rPr lang="en-US" dirty="0"/>
              <a:t> </a:t>
            </a:r>
            <a:r>
              <a:rPr lang="en-US" dirty="0" err="1"/>
              <a:t>vừa</a:t>
            </a:r>
            <a:r>
              <a:rPr lang="en-US" dirty="0"/>
              <a:t> </a:t>
            </a:r>
            <a:r>
              <a:rPr lang="en-US" dirty="0" err="1"/>
              <a:t>phải</a:t>
            </a:r>
            <a:r>
              <a:rPr lang="en-US" dirty="0"/>
              <a:t> </a:t>
            </a:r>
            <a:r>
              <a:rPr lang="en-US" dirty="0" err="1"/>
              <a:t>và</a:t>
            </a:r>
            <a:r>
              <a:rPr lang="en-US" dirty="0"/>
              <a:t> </a:t>
            </a:r>
            <a:r>
              <a:rPr lang="en-US" dirty="0" err="1"/>
              <a:t>hợp</a:t>
            </a:r>
            <a:r>
              <a:rPr lang="en-US" dirty="0"/>
              <a:t> </a:t>
            </a:r>
            <a:r>
              <a:rPr lang="en-US" dirty="0" err="1"/>
              <a:t>lý</a:t>
            </a:r>
            <a:r>
              <a:rPr lang="en-US" dirty="0"/>
              <a:t> </a:t>
            </a:r>
            <a:r>
              <a:rPr lang="en-US" dirty="0" err="1"/>
              <a:t>giữa</a:t>
            </a:r>
            <a:r>
              <a:rPr lang="en-US" dirty="0"/>
              <a:t> CBYT </a:t>
            </a:r>
            <a:r>
              <a:rPr lang="en-US" dirty="0" err="1"/>
              <a:t>và</a:t>
            </a:r>
            <a:r>
              <a:rPr lang="en-US" dirty="0"/>
              <a:t> NB </a:t>
            </a:r>
            <a:r>
              <a:rPr lang="en-US" dirty="0" err="1"/>
              <a:t>khi</a:t>
            </a:r>
            <a:r>
              <a:rPr lang="en-US" dirty="0"/>
              <a:t> </a:t>
            </a:r>
            <a:r>
              <a:rPr lang="en-US" dirty="0" err="1"/>
              <a:t>giao</a:t>
            </a:r>
            <a:r>
              <a:rPr lang="en-US" dirty="0"/>
              <a:t> </a:t>
            </a:r>
            <a:r>
              <a:rPr lang="en-US" dirty="0" err="1"/>
              <a:t>tiếp</a:t>
            </a:r>
            <a:r>
              <a:rPr lang="en-US" dirty="0"/>
              <a:t> </a:t>
            </a:r>
            <a:r>
              <a:rPr lang="en-US" dirty="0" err="1"/>
              <a:t>thông</a:t>
            </a:r>
            <a:r>
              <a:rPr lang="en-US" dirty="0"/>
              <a:t> </a:t>
            </a:r>
            <a:r>
              <a:rPr lang="en-US" dirty="0" err="1"/>
              <a:t>thường</a:t>
            </a:r>
            <a:r>
              <a:rPr lang="en-US" dirty="0"/>
              <a:t>. </a:t>
            </a:r>
            <a:r>
              <a:rPr lang="en-US" dirty="0" err="1"/>
              <a:t>Không</a:t>
            </a:r>
            <a:r>
              <a:rPr lang="en-US" dirty="0"/>
              <a:t> </a:t>
            </a:r>
            <a:r>
              <a:rPr lang="en-US" dirty="0" err="1"/>
              <a:t>thể</a:t>
            </a:r>
            <a:r>
              <a:rPr lang="en-US" dirty="0"/>
              <a:t> </a:t>
            </a:r>
            <a:r>
              <a:rPr lang="en-US" dirty="0" err="1"/>
              <a:t>hiện</a:t>
            </a:r>
            <a:r>
              <a:rPr lang="en-US" dirty="0"/>
              <a:t> </a:t>
            </a:r>
            <a:r>
              <a:rPr lang="en-US" dirty="0" err="1"/>
              <a:t>sự</a:t>
            </a:r>
            <a:r>
              <a:rPr lang="en-US" dirty="0"/>
              <a:t> </a:t>
            </a:r>
            <a:r>
              <a:rPr lang="en-US" dirty="0" err="1"/>
              <a:t>quá</a:t>
            </a:r>
            <a:r>
              <a:rPr lang="en-US" dirty="0"/>
              <a:t> </a:t>
            </a:r>
            <a:r>
              <a:rPr lang="en-US" dirty="0" err="1"/>
              <a:t>thân</a:t>
            </a:r>
            <a:r>
              <a:rPr lang="en-US" dirty="0"/>
              <a:t> </a:t>
            </a:r>
            <a:r>
              <a:rPr lang="en-US" dirty="0" err="1"/>
              <a:t>mật</a:t>
            </a:r>
            <a:r>
              <a:rPr lang="en-US" dirty="0"/>
              <a:t>, hay </a:t>
            </a:r>
            <a:r>
              <a:rPr lang="en-US" dirty="0" err="1"/>
              <a:t>có</a:t>
            </a:r>
            <a:r>
              <a:rPr lang="en-US" dirty="0"/>
              <a:t> </a:t>
            </a:r>
            <a:r>
              <a:rPr lang="en-US" dirty="0" err="1"/>
              <a:t>những</a:t>
            </a:r>
            <a:r>
              <a:rPr lang="en-US" dirty="0"/>
              <a:t> </a:t>
            </a:r>
            <a:r>
              <a:rPr lang="en-US" dirty="0" err="1"/>
              <a:t>cử</a:t>
            </a:r>
            <a:r>
              <a:rPr lang="en-US" dirty="0"/>
              <a:t> </a:t>
            </a:r>
            <a:r>
              <a:rPr lang="en-US" dirty="0" err="1"/>
              <a:t>chỉ</a:t>
            </a:r>
            <a:r>
              <a:rPr lang="en-US" dirty="0"/>
              <a:t> </a:t>
            </a:r>
            <a:r>
              <a:rPr lang="en-US" dirty="0" err="1"/>
              <a:t>không</a:t>
            </a:r>
            <a:r>
              <a:rPr lang="en-US" dirty="0"/>
              <a:t> </a:t>
            </a:r>
            <a:r>
              <a:rPr lang="en-US" dirty="0" err="1"/>
              <a:t>lịch</a:t>
            </a:r>
            <a:r>
              <a:rPr lang="en-US" dirty="0"/>
              <a:t> </a:t>
            </a:r>
            <a:r>
              <a:rPr lang="en-US" dirty="0" err="1"/>
              <a:t>sự</a:t>
            </a:r>
            <a:r>
              <a:rPr lang="en-US" dirty="0"/>
              <a:t> </a:t>
            </a:r>
            <a:r>
              <a:rPr lang="en-US" dirty="0" err="1"/>
              <a:t>với</a:t>
            </a:r>
            <a:r>
              <a:rPr lang="en-US" dirty="0"/>
              <a:t> NB.</a:t>
            </a:r>
          </a:p>
          <a:p>
            <a:r>
              <a:rPr lang="en-US" dirty="0" err="1" smtClean="0"/>
              <a:t>Khi</a:t>
            </a:r>
            <a:r>
              <a:rPr lang="en-US" dirty="0" smtClean="0"/>
              <a:t> </a:t>
            </a:r>
            <a:r>
              <a:rPr lang="en-US" dirty="0" err="1"/>
              <a:t>ngồi</a:t>
            </a:r>
            <a:r>
              <a:rPr lang="en-US" dirty="0"/>
              <a:t>: CBYT (</a:t>
            </a:r>
            <a:r>
              <a:rPr lang="en-US" dirty="0" err="1"/>
              <a:t>bác</a:t>
            </a:r>
            <a:r>
              <a:rPr lang="en-US" dirty="0"/>
              <a:t> </a:t>
            </a:r>
            <a:r>
              <a:rPr lang="en-US" dirty="0" err="1"/>
              <a:t>sĩ</a:t>
            </a:r>
            <a:r>
              <a:rPr lang="en-US" dirty="0"/>
              <a:t>) </a:t>
            </a:r>
            <a:r>
              <a:rPr lang="en-US" dirty="0" err="1"/>
              <a:t>và</a:t>
            </a:r>
            <a:r>
              <a:rPr lang="en-US" dirty="0"/>
              <a:t> NB </a:t>
            </a:r>
            <a:r>
              <a:rPr lang="en-US" dirty="0" err="1"/>
              <a:t>ngồi</a:t>
            </a:r>
            <a:r>
              <a:rPr lang="en-US" dirty="0"/>
              <a:t> </a:t>
            </a:r>
            <a:r>
              <a:rPr lang="en-US" dirty="0" err="1"/>
              <a:t>đối</a:t>
            </a:r>
            <a:r>
              <a:rPr lang="en-US" dirty="0"/>
              <a:t> </a:t>
            </a:r>
            <a:r>
              <a:rPr lang="en-US" dirty="0" err="1"/>
              <a:t>diện</a:t>
            </a:r>
            <a:r>
              <a:rPr lang="en-US" dirty="0"/>
              <a:t> </a:t>
            </a:r>
            <a:r>
              <a:rPr lang="en-US" dirty="0" err="1"/>
              <a:t>nhau</a:t>
            </a:r>
            <a:r>
              <a:rPr lang="en-US" dirty="0"/>
              <a:t> ở </a:t>
            </a:r>
            <a:r>
              <a:rPr lang="en-US" dirty="0" err="1"/>
              <a:t>hai</a:t>
            </a:r>
            <a:r>
              <a:rPr lang="en-US" dirty="0"/>
              <a:t> </a:t>
            </a:r>
            <a:r>
              <a:rPr lang="en-US" dirty="0" err="1" smtClean="0"/>
              <a:t>bên</a:t>
            </a:r>
            <a:r>
              <a:rPr lang="en-US" dirty="0" smtClean="0"/>
              <a:t> </a:t>
            </a:r>
            <a:r>
              <a:rPr lang="en-US" dirty="0" err="1" smtClean="0"/>
              <a:t>cạnh</a:t>
            </a:r>
            <a:r>
              <a:rPr lang="en-US" dirty="0" smtClean="0"/>
              <a:t> </a:t>
            </a:r>
            <a:r>
              <a:rPr lang="en-US" dirty="0" err="1"/>
              <a:t>bàn</a:t>
            </a:r>
            <a:r>
              <a:rPr lang="en-US" dirty="0"/>
              <a:t> </a:t>
            </a:r>
            <a:r>
              <a:rPr lang="en-US" dirty="0" err="1"/>
              <a:t>làm</a:t>
            </a:r>
            <a:r>
              <a:rPr lang="en-US" dirty="0"/>
              <a:t> </a:t>
            </a:r>
            <a:r>
              <a:rPr lang="en-US" dirty="0" err="1" smtClean="0"/>
              <a:t>việc</a:t>
            </a:r>
            <a:r>
              <a:rPr lang="en-US" dirty="0" smtClean="0"/>
              <a:t>, </a:t>
            </a:r>
            <a:r>
              <a:rPr lang="en-US" dirty="0" err="1" smtClean="0"/>
              <a:t>nên</a:t>
            </a:r>
            <a:r>
              <a:rPr lang="en-US" dirty="0" smtClean="0"/>
              <a:t> </a:t>
            </a:r>
            <a:r>
              <a:rPr lang="en-US" dirty="0" err="1"/>
              <a:t>ngồi</a:t>
            </a:r>
            <a:r>
              <a:rPr lang="en-US" dirty="0"/>
              <a:t> </a:t>
            </a:r>
            <a:r>
              <a:rPr lang="en-US" dirty="0" err="1"/>
              <a:t>cách</a:t>
            </a:r>
            <a:r>
              <a:rPr lang="en-US" dirty="0"/>
              <a:t> NB </a:t>
            </a:r>
            <a:r>
              <a:rPr lang="en-US" dirty="0" err="1"/>
              <a:t>một</a:t>
            </a:r>
            <a:r>
              <a:rPr lang="en-US" dirty="0"/>
              <a:t> </a:t>
            </a:r>
            <a:r>
              <a:rPr lang="en-US" dirty="0" err="1"/>
              <a:t>khoảng</a:t>
            </a:r>
            <a:r>
              <a:rPr lang="en-US" dirty="0"/>
              <a:t> </a:t>
            </a:r>
            <a:r>
              <a:rPr lang="en-US" dirty="0" err="1"/>
              <a:t>cách</a:t>
            </a:r>
            <a:r>
              <a:rPr lang="en-US" dirty="0"/>
              <a:t> </a:t>
            </a:r>
            <a:r>
              <a:rPr lang="en-US" dirty="0" err="1"/>
              <a:t>xa</a:t>
            </a:r>
            <a:r>
              <a:rPr lang="en-US" dirty="0"/>
              <a:t> </a:t>
            </a:r>
            <a:r>
              <a:rPr lang="en-US" dirty="0" err="1"/>
              <a:t>hơn</a:t>
            </a:r>
            <a:r>
              <a:rPr lang="en-US" dirty="0"/>
              <a:t> </a:t>
            </a:r>
            <a:r>
              <a:rPr lang="en-US" dirty="0" err="1"/>
              <a:t>tầm</a:t>
            </a:r>
            <a:r>
              <a:rPr lang="en-US" dirty="0"/>
              <a:t> </a:t>
            </a:r>
            <a:r>
              <a:rPr lang="en-US" dirty="0" err="1"/>
              <a:t>một</a:t>
            </a:r>
            <a:r>
              <a:rPr lang="en-US" dirty="0"/>
              <a:t> </a:t>
            </a:r>
            <a:r>
              <a:rPr lang="en-US" dirty="0" err="1"/>
              <a:t>cánh</a:t>
            </a:r>
            <a:r>
              <a:rPr lang="en-US" dirty="0"/>
              <a:t> </a:t>
            </a:r>
            <a:r>
              <a:rPr lang="en-US" dirty="0" err="1"/>
              <a:t>tay</a:t>
            </a:r>
            <a:r>
              <a:rPr lang="en-US" dirty="0"/>
              <a:t> (</a:t>
            </a:r>
            <a:r>
              <a:rPr lang="en-US" dirty="0" err="1"/>
              <a:t>khoảng</a:t>
            </a:r>
            <a:r>
              <a:rPr lang="en-US" dirty="0"/>
              <a:t> </a:t>
            </a:r>
            <a:r>
              <a:rPr lang="en-US" dirty="0" smtClean="0"/>
              <a:t>1m)</a:t>
            </a:r>
            <a:endParaRPr lang="en-US" dirty="0"/>
          </a:p>
          <a:p>
            <a:r>
              <a:rPr lang="en-US" dirty="0" err="1"/>
              <a:t>Trong</a:t>
            </a:r>
            <a:r>
              <a:rPr lang="en-US" dirty="0"/>
              <a:t> </a:t>
            </a:r>
            <a:r>
              <a:rPr lang="en-US" dirty="0" err="1"/>
              <a:t>trường</a:t>
            </a:r>
            <a:r>
              <a:rPr lang="en-US" dirty="0"/>
              <a:t> </a:t>
            </a:r>
            <a:r>
              <a:rPr lang="en-US" dirty="0" err="1"/>
              <a:t>hợp</a:t>
            </a:r>
            <a:r>
              <a:rPr lang="en-US" dirty="0"/>
              <a:t> </a:t>
            </a:r>
            <a:r>
              <a:rPr lang="en-US" dirty="0" err="1"/>
              <a:t>khó</a:t>
            </a:r>
            <a:r>
              <a:rPr lang="en-US" dirty="0"/>
              <a:t> </a:t>
            </a:r>
            <a:r>
              <a:rPr lang="en-US" dirty="0" err="1"/>
              <a:t>nghe</a:t>
            </a:r>
            <a:r>
              <a:rPr lang="en-US" dirty="0"/>
              <a:t>, CBYT </a:t>
            </a:r>
            <a:r>
              <a:rPr lang="en-US" dirty="0" err="1"/>
              <a:t>có</a:t>
            </a:r>
            <a:r>
              <a:rPr lang="en-US" dirty="0"/>
              <a:t> </a:t>
            </a:r>
            <a:r>
              <a:rPr lang="en-US" dirty="0" err="1"/>
              <a:t>thể</a:t>
            </a:r>
            <a:r>
              <a:rPr lang="en-US" dirty="0"/>
              <a:t> </a:t>
            </a:r>
            <a:r>
              <a:rPr lang="en-US" dirty="0" err="1"/>
              <a:t>ngồi</a:t>
            </a:r>
            <a:r>
              <a:rPr lang="en-US" dirty="0"/>
              <a:t> </a:t>
            </a:r>
            <a:r>
              <a:rPr lang="en-US" dirty="0" err="1"/>
              <a:t>lại</a:t>
            </a:r>
            <a:r>
              <a:rPr lang="en-US" dirty="0"/>
              <a:t> </a:t>
            </a:r>
            <a:r>
              <a:rPr lang="en-US" dirty="0" err="1"/>
              <a:t>gần</a:t>
            </a:r>
            <a:r>
              <a:rPr lang="en-US" dirty="0"/>
              <a:t> NB </a:t>
            </a:r>
            <a:r>
              <a:rPr lang="en-US" dirty="0" err="1"/>
              <a:t>hơn</a:t>
            </a:r>
            <a:r>
              <a:rPr lang="en-US" dirty="0"/>
              <a:t>, </a:t>
            </a:r>
            <a:r>
              <a:rPr lang="en-US" dirty="0" err="1"/>
              <a:t>nhưng</a:t>
            </a:r>
            <a:r>
              <a:rPr lang="en-US" dirty="0"/>
              <a:t> </a:t>
            </a:r>
            <a:r>
              <a:rPr lang="en-US" dirty="0" err="1"/>
              <a:t>cần</a:t>
            </a:r>
            <a:r>
              <a:rPr lang="en-US" dirty="0"/>
              <a:t> </a:t>
            </a:r>
            <a:r>
              <a:rPr lang="en-US" dirty="0" err="1"/>
              <a:t>chú</a:t>
            </a:r>
            <a:r>
              <a:rPr lang="en-US" dirty="0"/>
              <a:t> ý </a:t>
            </a:r>
            <a:r>
              <a:rPr lang="en-US" dirty="0" err="1"/>
              <a:t>giữ</a:t>
            </a:r>
            <a:r>
              <a:rPr lang="en-US" dirty="0"/>
              <a:t> </a:t>
            </a:r>
            <a:r>
              <a:rPr lang="en-US" dirty="0" err="1"/>
              <a:t>khoảng</a:t>
            </a:r>
            <a:r>
              <a:rPr lang="en-US" dirty="0"/>
              <a:t> </a:t>
            </a:r>
            <a:r>
              <a:rPr lang="en-US" dirty="0" err="1"/>
              <a:t>cách</a:t>
            </a:r>
            <a:r>
              <a:rPr lang="en-US" dirty="0"/>
              <a:t> </a:t>
            </a:r>
            <a:r>
              <a:rPr lang="en-US" dirty="0" err="1"/>
              <a:t>tối</a:t>
            </a:r>
            <a:r>
              <a:rPr lang="en-US" dirty="0"/>
              <a:t> </a:t>
            </a:r>
            <a:r>
              <a:rPr lang="en-US" dirty="0" err="1"/>
              <a:t>thiểu</a:t>
            </a:r>
            <a:r>
              <a:rPr lang="en-US" dirty="0"/>
              <a:t> </a:t>
            </a:r>
            <a:r>
              <a:rPr lang="en-US" dirty="0" err="1"/>
              <a:t>là</a:t>
            </a:r>
            <a:r>
              <a:rPr lang="en-US" dirty="0"/>
              <a:t> 0.25m.</a:t>
            </a:r>
          </a:p>
          <a:p>
            <a:endParaRPr lang="en-US" dirty="0"/>
          </a:p>
        </p:txBody>
      </p:sp>
      <p:sp>
        <p:nvSpPr>
          <p:cNvPr id="5" name="Action Button: Back or Previous 4">
            <a:hlinkClick r:id="" action="ppaction://hlinkshowjump?jump=previousslide" highlightClick="1"/>
          </p:cNvPr>
          <p:cNvSpPr/>
          <p:nvPr/>
        </p:nvSpPr>
        <p:spPr>
          <a:xfrm>
            <a:off x="6781800" y="5867400"/>
            <a:ext cx="990600" cy="6096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hlinkClick r:id="rId2"/>
              </a:rPr>
              <a:t>Mời</a:t>
            </a:r>
            <a:r>
              <a:rPr lang="en-US" dirty="0" smtClean="0">
                <a:hlinkClick r:id="rId2"/>
              </a:rPr>
              <a:t> </a:t>
            </a:r>
            <a:r>
              <a:rPr lang="en-US" dirty="0" err="1" smtClean="0">
                <a:hlinkClick r:id="rId2"/>
              </a:rPr>
              <a:t>các</a:t>
            </a:r>
            <a:r>
              <a:rPr lang="en-US" dirty="0" smtClean="0">
                <a:hlinkClick r:id="rId2"/>
              </a:rPr>
              <a:t> </a:t>
            </a:r>
            <a:r>
              <a:rPr lang="en-US" dirty="0" err="1" smtClean="0">
                <a:hlinkClick r:id="rId2"/>
              </a:rPr>
              <a:t>em</a:t>
            </a:r>
            <a:r>
              <a:rPr lang="en-US" dirty="0" smtClean="0">
                <a:hlinkClick r:id="rId2"/>
              </a:rPr>
              <a:t> </a:t>
            </a:r>
            <a:r>
              <a:rPr lang="en-US" dirty="0" err="1" smtClean="0">
                <a:hlinkClick r:id="rId2"/>
              </a:rPr>
              <a:t>xem</a:t>
            </a:r>
            <a:r>
              <a:rPr lang="en-US" dirty="0" smtClean="0">
                <a:hlinkClick r:id="rId2"/>
              </a:rPr>
              <a:t> video</a:t>
            </a:r>
            <a:endParaRPr lang="en-US" dirty="0"/>
          </a:p>
        </p:txBody>
      </p:sp>
      <p:sp>
        <p:nvSpPr>
          <p:cNvPr id="3" name="Content Placeholder 2"/>
          <p:cNvSpPr>
            <a:spLocks noGrp="1"/>
          </p:cNvSpPr>
          <p:nvPr>
            <p:ph idx="1"/>
          </p:nvPr>
        </p:nvSpPr>
        <p:spPr/>
        <p:txBody>
          <a:bodyPr/>
          <a:lstStyle/>
          <a:p>
            <a:r>
              <a:rPr lang="en-US" dirty="0" err="1" smtClean="0">
                <a:hlinkClick r:id="rId3"/>
              </a:rPr>
              <a:t>Yêu</a:t>
            </a:r>
            <a:r>
              <a:rPr lang="en-US" dirty="0" smtClean="0">
                <a:hlinkClick r:id="rId3"/>
              </a:rPr>
              <a:t> </a:t>
            </a:r>
            <a:r>
              <a:rPr lang="en-US" dirty="0" err="1" smtClean="0">
                <a:hlinkClick r:id="rId3"/>
              </a:rPr>
              <a:t>cầu</a:t>
            </a:r>
            <a:r>
              <a:rPr lang="en-US" dirty="0" smtClean="0">
                <a:hlinkClick r:id="rId3"/>
              </a:rPr>
              <a:t>:</a:t>
            </a:r>
            <a:endParaRPr lang="en-US" dirty="0" smtClean="0"/>
          </a:p>
          <a:p>
            <a:r>
              <a:rPr lang="en-US" dirty="0" err="1" smtClean="0"/>
              <a:t>Nhận</a:t>
            </a:r>
            <a:r>
              <a:rPr lang="en-US" dirty="0" smtClean="0"/>
              <a:t> </a:t>
            </a:r>
            <a:r>
              <a:rPr lang="en-US" dirty="0" err="1" smtClean="0"/>
              <a:t>định</a:t>
            </a:r>
            <a:r>
              <a:rPr lang="en-US" dirty="0" smtClean="0"/>
              <a:t> </a:t>
            </a:r>
            <a:r>
              <a:rPr lang="en-US" dirty="0" err="1" smtClean="0"/>
              <a:t>và</a:t>
            </a:r>
            <a:r>
              <a:rPr lang="en-US" dirty="0" smtClean="0"/>
              <a:t> </a:t>
            </a:r>
            <a:r>
              <a:rPr lang="en-US" dirty="0" err="1" smtClean="0"/>
              <a:t>liệt</a:t>
            </a:r>
            <a:r>
              <a:rPr lang="en-US" dirty="0" smtClean="0"/>
              <a:t> </a:t>
            </a:r>
            <a:r>
              <a:rPr lang="en-US" dirty="0" err="1" smtClean="0"/>
              <a:t>kê</a:t>
            </a:r>
            <a:r>
              <a:rPr lang="en-US" dirty="0" smtClean="0"/>
              <a:t> </a:t>
            </a:r>
            <a:r>
              <a:rPr lang="en-US" dirty="0" err="1" smtClean="0"/>
              <a:t>các</a:t>
            </a:r>
            <a:r>
              <a:rPr lang="en-US" dirty="0" smtClean="0"/>
              <a:t> </a:t>
            </a:r>
            <a:r>
              <a:rPr lang="en-US" dirty="0" err="1" smtClean="0"/>
              <a:t>kỹ</a:t>
            </a:r>
            <a:r>
              <a:rPr lang="en-US" dirty="0" smtClean="0"/>
              <a:t> </a:t>
            </a:r>
            <a:r>
              <a:rPr lang="en-US" dirty="0" err="1" smtClean="0"/>
              <a:t>năng</a:t>
            </a:r>
            <a:r>
              <a:rPr lang="en-US" dirty="0" smtClean="0"/>
              <a:t> </a:t>
            </a:r>
            <a:r>
              <a:rPr lang="en-US" dirty="0" err="1" smtClean="0"/>
              <a:t>giao</a:t>
            </a:r>
            <a:r>
              <a:rPr lang="en-US" dirty="0" smtClean="0"/>
              <a:t> </a:t>
            </a:r>
            <a:r>
              <a:rPr lang="en-US" dirty="0" err="1" smtClean="0"/>
              <a:t>tiếp</a:t>
            </a:r>
            <a:r>
              <a:rPr lang="en-US" dirty="0" smtClean="0"/>
              <a:t> </a:t>
            </a:r>
            <a:r>
              <a:rPr lang="en-US" dirty="0" err="1" smtClean="0"/>
              <a:t>không</a:t>
            </a:r>
            <a:r>
              <a:rPr lang="en-US" dirty="0" smtClean="0"/>
              <a:t> </a:t>
            </a:r>
            <a:r>
              <a:rPr lang="en-US" dirty="0" err="1" smtClean="0"/>
              <a:t>lời</a:t>
            </a:r>
            <a:r>
              <a:rPr lang="en-US" dirty="0" smtClean="0"/>
              <a:t> </a:t>
            </a:r>
            <a:r>
              <a:rPr lang="en-US" dirty="0" err="1" smtClean="0"/>
              <a:t>được</a:t>
            </a:r>
            <a:r>
              <a:rPr lang="en-US" dirty="0" smtClean="0"/>
              <a:t> </a:t>
            </a:r>
            <a:r>
              <a:rPr lang="en-US" dirty="0" err="1" smtClean="0"/>
              <a:t>thể</a:t>
            </a:r>
            <a:r>
              <a:rPr lang="en-US" dirty="0" smtClean="0"/>
              <a:t> </a:t>
            </a:r>
            <a:r>
              <a:rPr lang="en-US" dirty="0" err="1" smtClean="0"/>
              <a:t>hiện</a:t>
            </a:r>
            <a:r>
              <a:rPr lang="en-US" dirty="0" smtClean="0"/>
              <a:t> </a:t>
            </a:r>
            <a:r>
              <a:rPr lang="en-US" dirty="0" err="1" smtClean="0"/>
              <a:t>trong</a:t>
            </a:r>
            <a:r>
              <a:rPr lang="en-US" dirty="0" smtClean="0"/>
              <a:t> </a:t>
            </a:r>
            <a:r>
              <a:rPr lang="en-US" dirty="0" err="1" smtClean="0"/>
              <a:t>đoạn</a:t>
            </a:r>
            <a:r>
              <a:rPr lang="en-US" dirty="0" smtClean="0"/>
              <a:t> video clip</a:t>
            </a:r>
          </a:p>
          <a:p>
            <a:endParaRPr lang="en-US" dirty="0"/>
          </a:p>
        </p:txBody>
      </p:sp>
      <p:sp>
        <p:nvSpPr>
          <p:cNvPr id="6" name="Isosceles Triangle 5">
            <a:hlinkClick r:id="rId4"/>
          </p:cNvPr>
          <p:cNvSpPr/>
          <p:nvPr/>
        </p:nvSpPr>
        <p:spPr>
          <a:xfrm rot="1256730" flipV="1">
            <a:off x="7391400" y="381000"/>
            <a:ext cx="1066800" cy="685800"/>
          </a:xfrm>
          <a:prstGeom prst="triangle">
            <a:avLst>
              <a:gd name="adj" fmla="val 278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1"/>
          <p:cNvSpPr>
            <a:spLocks noGrp="1"/>
          </p:cNvSpPr>
          <p:nvPr>
            <p:ph idx="1"/>
          </p:nvPr>
        </p:nvSpPr>
        <p:spPr/>
        <p:txBody>
          <a:bodyPr/>
          <a:lstStyle/>
          <a:p>
            <a:r>
              <a:rPr lang="en-US" altLang="en-US" sz="1800" smtClean="0">
                <a:solidFill>
                  <a:srgbClr val="0000FF"/>
                </a:solidFill>
              </a:rPr>
              <a:t>1. Sinh viên có lịch trình, giáo trình.</a:t>
            </a:r>
          </a:p>
          <a:p>
            <a:r>
              <a:rPr lang="en-US" altLang="en-US" sz="1800" smtClean="0">
                <a:solidFill>
                  <a:srgbClr val="0000FF"/>
                </a:solidFill>
              </a:rPr>
              <a:t>2. Chia nhóm 8-10 SV/nhóm, có nhóm trưởng, thư ký. Làm bài tập theo nhóm sau đó gửi lại cho GV qua email trước mỗi buổi lên lớp ít nhất 2 ngày.</a:t>
            </a:r>
          </a:p>
          <a:p>
            <a:r>
              <a:rPr lang="en-US" altLang="en-US" sz="1800" smtClean="0">
                <a:solidFill>
                  <a:srgbClr val="0000FF"/>
                </a:solidFill>
              </a:rPr>
              <a:t>3. Sinh viên nghiên cứu tài liệu ĐDCS </a:t>
            </a:r>
            <a:r>
              <a:rPr lang="en-US" altLang="en-US" sz="1800" smtClean="0">
                <a:solidFill>
                  <a:srgbClr val="0000FF"/>
                </a:solidFill>
              </a:rPr>
              <a:t>bài </a:t>
            </a:r>
            <a:r>
              <a:rPr lang="vi-VN" altLang="en-US" sz="1800" smtClean="0">
                <a:solidFill>
                  <a:srgbClr val="0000FF"/>
                </a:solidFill>
              </a:rPr>
              <a:t>“</a:t>
            </a:r>
            <a:r>
              <a:rPr lang="en-US" altLang="en-US" sz="1800" smtClean="0">
                <a:solidFill>
                  <a:srgbClr val="0000FF"/>
                </a:solidFill>
              </a:rPr>
              <a:t>Kỹ năng giao tiếp </a:t>
            </a:r>
            <a:r>
              <a:rPr lang="en-US" altLang="en-US" sz="1800" smtClean="0">
                <a:solidFill>
                  <a:srgbClr val="0000FF"/>
                </a:solidFill>
              </a:rPr>
              <a:t>….đến trang …..</a:t>
            </a:r>
          </a:p>
          <a:p>
            <a:r>
              <a:rPr lang="en-US" altLang="en-US" sz="1800" smtClean="0">
                <a:solidFill>
                  <a:srgbClr val="0000FF"/>
                </a:solidFill>
              </a:rPr>
              <a:t>4. Sinh viên nghiên cứu tài liệu liên quan đến </a:t>
            </a:r>
            <a:r>
              <a:rPr lang="en-US" altLang="en-US" sz="1800" smtClean="0">
                <a:solidFill>
                  <a:srgbClr val="0000FF"/>
                </a:solidFill>
              </a:rPr>
              <a:t>bài </a:t>
            </a:r>
            <a:r>
              <a:rPr lang="en-US" altLang="en-US" sz="1800" smtClean="0">
                <a:solidFill>
                  <a:srgbClr val="0000FF"/>
                </a:solidFill>
              </a:rPr>
              <a:t>“Kỹ năng giao tiếp”</a:t>
            </a:r>
            <a:r>
              <a:rPr lang="vi-VN" altLang="en-US" sz="1800" smtClean="0">
                <a:solidFill>
                  <a:srgbClr val="0000FF"/>
                </a:solidFill>
              </a:rPr>
              <a:t> </a:t>
            </a:r>
            <a:r>
              <a:rPr lang="en-US" altLang="en-US" sz="1800" smtClean="0">
                <a:solidFill>
                  <a:srgbClr val="0000FF"/>
                </a:solidFill>
              </a:rPr>
              <a:t>trên thư viện.</a:t>
            </a:r>
          </a:p>
          <a:p>
            <a:r>
              <a:rPr lang="en-US" altLang="en-US" sz="1800" smtClean="0">
                <a:solidFill>
                  <a:srgbClr val="0000FF"/>
                </a:solidFill>
              </a:rPr>
              <a:t>5. Sinh viên nghiên cứu các tình huống, đối chiếu với tài liệu để giải quyết các yêu cầu của tình huống.</a:t>
            </a:r>
          </a:p>
          <a:p>
            <a:endParaRPr lang="en-US" altLang="en-US" smtClean="0">
              <a:solidFill>
                <a:srgbClr val="3333FF"/>
              </a:solidFill>
            </a:endParaRPr>
          </a:p>
        </p:txBody>
      </p:sp>
      <p:sp>
        <p:nvSpPr>
          <p:cNvPr id="3" name="Title 2"/>
          <p:cNvSpPr>
            <a:spLocks noGrp="1"/>
          </p:cNvSpPr>
          <p:nvPr>
            <p:ph type="title"/>
          </p:nvPr>
        </p:nvSpPr>
        <p:spPr/>
        <p:txBody>
          <a:bodyPr/>
          <a:lstStyle/>
          <a:p>
            <a:pPr algn="ctr">
              <a:defRPr/>
            </a:pPr>
            <a:r>
              <a:rPr lang="en-US" sz="2400" dirty="0">
                <a:solidFill>
                  <a:srgbClr val="FF3300"/>
                </a:solidFill>
                <a:latin typeface="+mn-lt"/>
                <a:cs typeface="Times New Roman" panose="02020603050405020304" pitchFamily="18" charset="0"/>
              </a:rPr>
              <a:t>HƯỚNG DẪN SINH VIÊN CHUẨN BỊ BÀI</a:t>
            </a:r>
            <a:r>
              <a:rPr lang="en-US" sz="2400" dirty="0" smtClean="0">
                <a:latin typeface="+mn-lt"/>
              </a:rPr>
              <a:t/>
            </a:r>
            <a:br>
              <a:rPr lang="en-US" sz="2400" dirty="0" smtClean="0">
                <a:latin typeface="+mn-lt"/>
              </a:rPr>
            </a:br>
            <a:endParaRPr lang="en-US" sz="2400" dirty="0">
              <a:solidFill>
                <a:srgbClr val="FF0000"/>
              </a:solidFill>
              <a:latin typeface="+mn-lt"/>
            </a:endParaRPr>
          </a:p>
        </p:txBody>
      </p:sp>
    </p:spTree>
    <p:extLst>
      <p:ext uri="{BB962C8B-B14F-4D97-AF65-F5344CB8AC3E}">
        <p14:creationId xmlns:p14="http://schemas.microsoft.com/office/powerpoint/2010/main" val="3451023192"/>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err="1"/>
              <a:t>Mối</a:t>
            </a:r>
            <a:r>
              <a:rPr lang="en-US" b="1" i="1" dirty="0"/>
              <a:t> </a:t>
            </a:r>
            <a:r>
              <a:rPr lang="en-US" b="1" i="1" dirty="0" err="1"/>
              <a:t>liên</a:t>
            </a:r>
            <a:r>
              <a:rPr lang="en-US" b="1" i="1" dirty="0"/>
              <a:t> </a:t>
            </a:r>
            <a:r>
              <a:rPr lang="en-US" b="1" i="1" dirty="0" err="1"/>
              <a:t>hệ</a:t>
            </a:r>
            <a:r>
              <a:rPr lang="en-US" b="1" i="1" dirty="0"/>
              <a:t> </a:t>
            </a:r>
            <a:r>
              <a:rPr lang="en-US" b="1" i="1" dirty="0" err="1"/>
              <a:t>giữa</a:t>
            </a:r>
            <a:r>
              <a:rPr lang="en-US" b="1" i="1" dirty="0"/>
              <a:t> </a:t>
            </a:r>
            <a:r>
              <a:rPr lang="en-US" b="1" i="1" dirty="0" err="1"/>
              <a:t>giao</a:t>
            </a:r>
            <a:r>
              <a:rPr lang="en-US" b="1" i="1" dirty="0"/>
              <a:t> </a:t>
            </a:r>
            <a:r>
              <a:rPr lang="en-US" b="1" i="1" dirty="0" err="1"/>
              <a:t>tiếp</a:t>
            </a:r>
            <a:r>
              <a:rPr lang="en-US" b="1" i="1" dirty="0"/>
              <a:t> </a:t>
            </a:r>
            <a:r>
              <a:rPr lang="en-US" b="1" i="1" dirty="0" err="1"/>
              <a:t>không</a:t>
            </a:r>
            <a:r>
              <a:rPr lang="en-US" b="1" i="1" dirty="0"/>
              <a:t> </a:t>
            </a:r>
            <a:r>
              <a:rPr lang="en-US" b="1" i="1" dirty="0" err="1"/>
              <a:t>lời</a:t>
            </a:r>
            <a:r>
              <a:rPr lang="en-US" b="1" i="1" dirty="0"/>
              <a:t> </a:t>
            </a:r>
            <a:r>
              <a:rPr lang="en-US" b="1" i="1" dirty="0" err="1"/>
              <a:t>và</a:t>
            </a:r>
            <a:r>
              <a:rPr lang="en-US" b="1" i="1" dirty="0"/>
              <a:t> </a:t>
            </a:r>
            <a:r>
              <a:rPr lang="en-US" b="1" i="1" dirty="0" err="1"/>
              <a:t>giao</a:t>
            </a:r>
            <a:r>
              <a:rPr lang="en-US" b="1" i="1" dirty="0"/>
              <a:t> </a:t>
            </a:r>
            <a:r>
              <a:rPr lang="en-US" b="1" i="1" dirty="0" err="1"/>
              <a:t>tiếp</a:t>
            </a:r>
            <a:r>
              <a:rPr lang="en-US" b="1" i="1" dirty="0"/>
              <a:t> </a:t>
            </a:r>
            <a:r>
              <a:rPr lang="en-US" b="1" i="1" dirty="0" err="1"/>
              <a:t>có</a:t>
            </a:r>
            <a:r>
              <a:rPr lang="en-US" b="1" i="1" dirty="0"/>
              <a:t> </a:t>
            </a:r>
            <a:r>
              <a:rPr lang="en-US" b="1" i="1" dirty="0" err="1"/>
              <a:t>lời</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a:t>Trong</a:t>
            </a:r>
            <a:r>
              <a:rPr lang="en-US" dirty="0"/>
              <a:t> </a:t>
            </a:r>
            <a:r>
              <a:rPr lang="en-US" dirty="0" err="1"/>
              <a:t>giao</a:t>
            </a:r>
            <a:r>
              <a:rPr lang="en-US" dirty="0"/>
              <a:t> </a:t>
            </a:r>
            <a:r>
              <a:rPr lang="en-US" dirty="0" err="1"/>
              <a:t>tiếp</a:t>
            </a:r>
            <a:r>
              <a:rPr lang="en-US" dirty="0"/>
              <a:t>, </a:t>
            </a:r>
            <a:r>
              <a:rPr lang="en-US" dirty="0" err="1"/>
              <a:t>đặc</a:t>
            </a:r>
            <a:r>
              <a:rPr lang="en-US" dirty="0"/>
              <a:t> </a:t>
            </a:r>
            <a:r>
              <a:rPr lang="en-US" dirty="0" err="1"/>
              <a:t>biệt</a:t>
            </a:r>
            <a:r>
              <a:rPr lang="en-US" dirty="0"/>
              <a:t> </a:t>
            </a:r>
            <a:r>
              <a:rPr lang="en-US" dirty="0" err="1"/>
              <a:t>là</a:t>
            </a:r>
            <a:r>
              <a:rPr lang="en-US" dirty="0"/>
              <a:t> </a:t>
            </a:r>
            <a:r>
              <a:rPr lang="en-US" dirty="0" err="1"/>
              <a:t>giao</a:t>
            </a:r>
            <a:r>
              <a:rPr lang="en-US" dirty="0"/>
              <a:t> </a:t>
            </a:r>
            <a:r>
              <a:rPr lang="en-US" dirty="0" err="1"/>
              <a:t>tiếp</a:t>
            </a:r>
            <a:r>
              <a:rPr lang="en-US" dirty="0"/>
              <a:t> </a:t>
            </a:r>
            <a:r>
              <a:rPr lang="en-US" dirty="0" err="1"/>
              <a:t>của</a:t>
            </a:r>
            <a:r>
              <a:rPr lang="en-US" dirty="0"/>
              <a:t> CBYT </a:t>
            </a:r>
            <a:r>
              <a:rPr lang="en-US" dirty="0" err="1"/>
              <a:t>với</a:t>
            </a:r>
            <a:r>
              <a:rPr lang="en-US" dirty="0"/>
              <a:t> NB </a:t>
            </a:r>
            <a:r>
              <a:rPr lang="en-US" dirty="0" err="1"/>
              <a:t>và</a:t>
            </a:r>
            <a:r>
              <a:rPr lang="en-US" dirty="0"/>
              <a:t> NNNB, </a:t>
            </a:r>
            <a:r>
              <a:rPr lang="en-US" dirty="0" err="1"/>
              <a:t>giao</a:t>
            </a:r>
            <a:r>
              <a:rPr lang="en-US" dirty="0"/>
              <a:t> </a:t>
            </a:r>
            <a:r>
              <a:rPr lang="en-US" dirty="0" err="1"/>
              <a:t>tiếp</a:t>
            </a:r>
            <a:r>
              <a:rPr lang="en-US" dirty="0"/>
              <a:t> </a:t>
            </a:r>
            <a:r>
              <a:rPr lang="en-US" dirty="0" err="1"/>
              <a:t>có</a:t>
            </a:r>
            <a:r>
              <a:rPr lang="en-US" dirty="0"/>
              <a:t> </a:t>
            </a:r>
            <a:r>
              <a:rPr lang="en-US" dirty="0" err="1"/>
              <a:t>lời</a:t>
            </a:r>
            <a:r>
              <a:rPr lang="en-US" dirty="0"/>
              <a:t> </a:t>
            </a:r>
            <a:r>
              <a:rPr lang="en-US" dirty="0" err="1"/>
              <a:t>và</a:t>
            </a:r>
            <a:r>
              <a:rPr lang="en-US" dirty="0"/>
              <a:t> </a:t>
            </a:r>
            <a:r>
              <a:rPr lang="en-US" dirty="0" err="1"/>
              <a:t>không</a:t>
            </a:r>
            <a:r>
              <a:rPr lang="en-US" dirty="0"/>
              <a:t> </a:t>
            </a:r>
            <a:r>
              <a:rPr lang="en-US" dirty="0" err="1"/>
              <a:t>lời</a:t>
            </a:r>
            <a:r>
              <a:rPr lang="en-US" dirty="0"/>
              <a:t> </a:t>
            </a:r>
            <a:r>
              <a:rPr lang="en-US" dirty="0" err="1"/>
              <a:t>không</a:t>
            </a:r>
            <a:r>
              <a:rPr lang="en-US" dirty="0"/>
              <a:t> </a:t>
            </a:r>
            <a:r>
              <a:rPr lang="en-US" dirty="0" err="1"/>
              <a:t>thể</a:t>
            </a:r>
            <a:r>
              <a:rPr lang="en-US" dirty="0"/>
              <a:t> </a:t>
            </a:r>
            <a:r>
              <a:rPr lang="en-US" dirty="0" err="1"/>
              <a:t>tách</a:t>
            </a:r>
            <a:r>
              <a:rPr lang="en-US" dirty="0"/>
              <a:t> </a:t>
            </a:r>
            <a:r>
              <a:rPr lang="en-US" dirty="0" err="1"/>
              <a:t>rời</a:t>
            </a:r>
            <a:r>
              <a:rPr lang="en-US" dirty="0"/>
              <a:t> </a:t>
            </a:r>
            <a:r>
              <a:rPr lang="en-US" dirty="0" err="1"/>
              <a:t>nhau</a:t>
            </a:r>
            <a:r>
              <a:rPr lang="en-US" dirty="0"/>
              <a:t>. </a:t>
            </a:r>
            <a:r>
              <a:rPr lang="en-US" dirty="0" err="1"/>
              <a:t>Luôn</a:t>
            </a:r>
            <a:r>
              <a:rPr lang="en-US" dirty="0"/>
              <a:t> </a:t>
            </a:r>
            <a:r>
              <a:rPr lang="en-US" dirty="0" err="1"/>
              <a:t>luôn</a:t>
            </a:r>
            <a:r>
              <a:rPr lang="en-US" dirty="0"/>
              <a:t> </a:t>
            </a:r>
            <a:r>
              <a:rPr lang="en-US" dirty="0" err="1"/>
              <a:t>phải</a:t>
            </a:r>
            <a:r>
              <a:rPr lang="en-US" dirty="0"/>
              <a:t> </a:t>
            </a:r>
            <a:r>
              <a:rPr lang="en-US" dirty="0" err="1"/>
              <a:t>có</a:t>
            </a:r>
            <a:r>
              <a:rPr lang="en-US" dirty="0"/>
              <a:t> </a:t>
            </a:r>
            <a:r>
              <a:rPr lang="en-US" dirty="0" err="1"/>
              <a:t>sự</a:t>
            </a:r>
            <a:r>
              <a:rPr lang="en-US" dirty="0"/>
              <a:t> </a:t>
            </a:r>
            <a:r>
              <a:rPr lang="en-US" dirty="0" err="1"/>
              <a:t>kết</a:t>
            </a:r>
            <a:r>
              <a:rPr lang="en-US" dirty="0"/>
              <a:t> </a:t>
            </a:r>
            <a:r>
              <a:rPr lang="en-US" dirty="0" err="1"/>
              <a:t>hợp</a:t>
            </a:r>
            <a:r>
              <a:rPr lang="en-US" dirty="0"/>
              <a:t> </a:t>
            </a:r>
            <a:r>
              <a:rPr lang="en-US" dirty="0" err="1"/>
              <a:t>hài</a:t>
            </a:r>
            <a:r>
              <a:rPr lang="en-US" dirty="0"/>
              <a:t> </a:t>
            </a:r>
            <a:r>
              <a:rPr lang="en-US" dirty="0" err="1"/>
              <a:t>hòa</a:t>
            </a:r>
            <a:r>
              <a:rPr lang="en-US" dirty="0"/>
              <a:t> </a:t>
            </a:r>
            <a:r>
              <a:rPr lang="en-US" dirty="0" err="1"/>
              <a:t>giữa</a:t>
            </a:r>
            <a:r>
              <a:rPr lang="en-US" dirty="0"/>
              <a:t> </a:t>
            </a:r>
            <a:r>
              <a:rPr lang="en-US" dirty="0" err="1"/>
              <a:t>giao</a:t>
            </a:r>
            <a:r>
              <a:rPr lang="en-US" dirty="0"/>
              <a:t> </a:t>
            </a:r>
            <a:r>
              <a:rPr lang="en-US" dirty="0" err="1"/>
              <a:t>tiếp</a:t>
            </a:r>
            <a:r>
              <a:rPr lang="en-US" dirty="0"/>
              <a:t> </a:t>
            </a:r>
            <a:r>
              <a:rPr lang="en-US" dirty="0" err="1"/>
              <a:t>có</a:t>
            </a:r>
            <a:r>
              <a:rPr lang="en-US" dirty="0"/>
              <a:t> </a:t>
            </a:r>
            <a:r>
              <a:rPr lang="en-US" dirty="0" err="1"/>
              <a:t>lời</a:t>
            </a:r>
            <a:r>
              <a:rPr lang="en-US" dirty="0"/>
              <a:t> </a:t>
            </a:r>
            <a:r>
              <a:rPr lang="en-US" dirty="0" err="1"/>
              <a:t>và</a:t>
            </a:r>
            <a:r>
              <a:rPr lang="en-US" dirty="0"/>
              <a:t> </a:t>
            </a:r>
            <a:r>
              <a:rPr lang="en-US" dirty="0" err="1"/>
              <a:t>giao</a:t>
            </a:r>
            <a:r>
              <a:rPr lang="en-US" dirty="0"/>
              <a:t> </a:t>
            </a:r>
            <a:r>
              <a:rPr lang="en-US" dirty="0" err="1"/>
              <a:t>tiêp</a:t>
            </a:r>
            <a:r>
              <a:rPr lang="en-US" dirty="0"/>
              <a:t> </a:t>
            </a:r>
            <a:r>
              <a:rPr lang="en-US" dirty="0" err="1"/>
              <a:t>không</a:t>
            </a:r>
            <a:r>
              <a:rPr lang="en-US" dirty="0"/>
              <a:t> </a:t>
            </a:r>
            <a:r>
              <a:rPr lang="en-US" dirty="0" err="1"/>
              <a:t>lời</a:t>
            </a:r>
            <a:r>
              <a:rPr lang="en-US" dirty="0"/>
              <a:t> </a:t>
            </a:r>
            <a:r>
              <a:rPr lang="en-US" dirty="0" err="1"/>
              <a:t>để</a:t>
            </a:r>
            <a:r>
              <a:rPr lang="en-US" dirty="0"/>
              <a:t> </a:t>
            </a:r>
            <a:r>
              <a:rPr lang="en-US" dirty="0" err="1"/>
              <a:t>đạt</a:t>
            </a:r>
            <a:r>
              <a:rPr lang="en-US" dirty="0"/>
              <a:t> </a:t>
            </a:r>
            <a:r>
              <a:rPr lang="en-US" dirty="0" err="1"/>
              <a:t>hiệu</a:t>
            </a:r>
            <a:r>
              <a:rPr lang="en-US" dirty="0"/>
              <a:t> </a:t>
            </a:r>
            <a:r>
              <a:rPr lang="en-US" dirty="0" err="1"/>
              <a:t>quả</a:t>
            </a:r>
            <a:r>
              <a:rPr lang="en-US" dirty="0"/>
              <a:t> </a:t>
            </a:r>
            <a:r>
              <a:rPr lang="en-US" dirty="0" err="1"/>
              <a:t>cao</a:t>
            </a:r>
            <a:r>
              <a:rPr lang="en-US" dirty="0"/>
              <a:t> </a:t>
            </a:r>
            <a:r>
              <a:rPr lang="en-US" dirty="0" err="1"/>
              <a:t>nhất</a:t>
            </a:r>
            <a:r>
              <a:rPr lang="en-US" dirty="0"/>
              <a:t> </a:t>
            </a:r>
            <a:r>
              <a:rPr lang="en-US" dirty="0" err="1"/>
              <a:t>cho</a:t>
            </a:r>
            <a:r>
              <a:rPr lang="en-US" dirty="0"/>
              <a:t> </a:t>
            </a:r>
            <a:r>
              <a:rPr lang="en-US" dirty="0" err="1"/>
              <a:t>quá</a:t>
            </a:r>
            <a:r>
              <a:rPr lang="en-US" dirty="0"/>
              <a:t> </a:t>
            </a:r>
            <a:r>
              <a:rPr lang="en-US" dirty="0" err="1"/>
              <a:t>trình</a:t>
            </a:r>
            <a:r>
              <a:rPr lang="en-US" dirty="0"/>
              <a:t> </a:t>
            </a:r>
            <a:r>
              <a:rPr lang="en-US" dirty="0" err="1"/>
              <a:t>giao</a:t>
            </a:r>
            <a:r>
              <a:rPr lang="en-US" dirty="0"/>
              <a:t> </a:t>
            </a:r>
            <a:r>
              <a:rPr lang="en-US" dirty="0" err="1"/>
              <a:t>tiếp</a:t>
            </a:r>
            <a:r>
              <a:rPr lang="en-US" dirty="0"/>
              <a:t>, </a:t>
            </a:r>
            <a:r>
              <a:rPr lang="en-US" dirty="0" err="1"/>
              <a:t>góp</a:t>
            </a:r>
            <a:r>
              <a:rPr lang="en-US" dirty="0"/>
              <a:t> </a:t>
            </a:r>
            <a:r>
              <a:rPr lang="en-US" dirty="0" err="1"/>
              <a:t>phần</a:t>
            </a:r>
            <a:r>
              <a:rPr lang="en-US" dirty="0"/>
              <a:t> </a:t>
            </a:r>
            <a:r>
              <a:rPr lang="en-US" dirty="0" err="1"/>
              <a:t>nâng</a:t>
            </a:r>
            <a:r>
              <a:rPr lang="en-US" dirty="0"/>
              <a:t> </a:t>
            </a:r>
            <a:r>
              <a:rPr lang="en-US" dirty="0" err="1"/>
              <a:t>cao</a:t>
            </a:r>
            <a:r>
              <a:rPr lang="en-US" dirty="0"/>
              <a:t> </a:t>
            </a:r>
            <a:r>
              <a:rPr lang="en-US" dirty="0" err="1"/>
              <a:t>chất</a:t>
            </a:r>
            <a:r>
              <a:rPr lang="en-US" dirty="0"/>
              <a:t> </a:t>
            </a:r>
            <a:r>
              <a:rPr lang="en-US" dirty="0" err="1"/>
              <a:t>lượng</a:t>
            </a:r>
            <a:r>
              <a:rPr lang="en-US" dirty="0"/>
              <a:t> </a:t>
            </a:r>
            <a:r>
              <a:rPr lang="en-US" dirty="0" err="1"/>
              <a:t>khám</a:t>
            </a:r>
            <a:r>
              <a:rPr lang="en-US" dirty="0"/>
              <a:t> </a:t>
            </a:r>
            <a:r>
              <a:rPr lang="en-US" dirty="0" err="1"/>
              <a:t>chữa</a:t>
            </a:r>
            <a:r>
              <a:rPr lang="en-US" dirty="0"/>
              <a:t> </a:t>
            </a:r>
            <a:r>
              <a:rPr lang="en-US" dirty="0" err="1"/>
              <a:t>bệnh</a:t>
            </a:r>
            <a:r>
              <a:rPr lang="en-US" dirty="0"/>
              <a:t>.</a:t>
            </a:r>
          </a:p>
          <a:p>
            <a:r>
              <a:rPr lang="en-US" dirty="0" err="1"/>
              <a:t>Cần</a:t>
            </a:r>
            <a:r>
              <a:rPr lang="en-US" dirty="0"/>
              <a:t> </a:t>
            </a:r>
            <a:r>
              <a:rPr lang="en-US" dirty="0" err="1"/>
              <a:t>kết</a:t>
            </a:r>
            <a:r>
              <a:rPr lang="en-US" dirty="0"/>
              <a:t> </a:t>
            </a:r>
            <a:r>
              <a:rPr lang="en-US" dirty="0" err="1"/>
              <a:t>hợp</a:t>
            </a:r>
            <a:r>
              <a:rPr lang="en-US" dirty="0"/>
              <a:t> </a:t>
            </a:r>
            <a:r>
              <a:rPr lang="en-US" dirty="0" err="1"/>
              <a:t>giữa</a:t>
            </a:r>
            <a:r>
              <a:rPr lang="en-US" dirty="0"/>
              <a:t> </a:t>
            </a:r>
            <a:r>
              <a:rPr lang="en-US" dirty="0" err="1"/>
              <a:t>giao</a:t>
            </a:r>
            <a:r>
              <a:rPr lang="en-US" dirty="0"/>
              <a:t> </a:t>
            </a:r>
            <a:r>
              <a:rPr lang="en-US" dirty="0" err="1"/>
              <a:t>tiếp</a:t>
            </a:r>
            <a:r>
              <a:rPr lang="en-US" dirty="0"/>
              <a:t> </a:t>
            </a:r>
            <a:r>
              <a:rPr lang="en-US" dirty="0" err="1"/>
              <a:t>có</a:t>
            </a:r>
            <a:r>
              <a:rPr lang="en-US" dirty="0"/>
              <a:t> </a:t>
            </a:r>
            <a:r>
              <a:rPr lang="en-US" dirty="0" err="1"/>
              <a:t>lời</a:t>
            </a:r>
            <a:r>
              <a:rPr lang="en-US" dirty="0"/>
              <a:t> </a:t>
            </a:r>
            <a:r>
              <a:rPr lang="en-US" dirty="0" err="1"/>
              <a:t>và</a:t>
            </a:r>
            <a:r>
              <a:rPr lang="en-US" dirty="0"/>
              <a:t> </a:t>
            </a:r>
            <a:r>
              <a:rPr lang="en-US" dirty="0" err="1"/>
              <a:t>không</a:t>
            </a:r>
            <a:r>
              <a:rPr lang="en-US" dirty="0"/>
              <a:t> </a:t>
            </a:r>
            <a:r>
              <a:rPr lang="en-US" dirty="0" err="1"/>
              <a:t>lời</a:t>
            </a:r>
            <a:r>
              <a:rPr lang="en-US" dirty="0"/>
              <a:t> </a:t>
            </a:r>
            <a:r>
              <a:rPr lang="en-US" dirty="0" err="1"/>
              <a:t>phù</a:t>
            </a:r>
            <a:r>
              <a:rPr lang="en-US" dirty="0"/>
              <a:t> </a:t>
            </a:r>
            <a:r>
              <a:rPr lang="en-US" dirty="0" err="1"/>
              <a:t>hợp</a:t>
            </a:r>
            <a:r>
              <a:rPr lang="en-US" dirty="0"/>
              <a:t>. </a:t>
            </a:r>
            <a:r>
              <a:rPr lang="en-US" dirty="0" err="1"/>
              <a:t>Tránh</a:t>
            </a:r>
            <a:r>
              <a:rPr lang="en-US" dirty="0"/>
              <a:t> </a:t>
            </a:r>
            <a:r>
              <a:rPr lang="en-US" dirty="0" err="1"/>
              <a:t>nói</a:t>
            </a:r>
            <a:r>
              <a:rPr lang="en-US" dirty="0"/>
              <a:t> </a:t>
            </a:r>
            <a:r>
              <a:rPr lang="en-US" dirty="0" err="1"/>
              <a:t>một</a:t>
            </a:r>
            <a:r>
              <a:rPr lang="en-US" dirty="0"/>
              <a:t> ý </a:t>
            </a:r>
            <a:r>
              <a:rPr lang="en-US" dirty="0" err="1"/>
              <a:t>nhưng</a:t>
            </a:r>
            <a:r>
              <a:rPr lang="en-US" dirty="0"/>
              <a:t> </a:t>
            </a:r>
            <a:r>
              <a:rPr lang="en-US" dirty="0" err="1"/>
              <a:t>ánh</a:t>
            </a:r>
            <a:r>
              <a:rPr lang="en-US" dirty="0"/>
              <a:t> </a:t>
            </a:r>
            <a:r>
              <a:rPr lang="en-US" dirty="0" err="1"/>
              <a:t>mắt</a:t>
            </a:r>
            <a:r>
              <a:rPr lang="en-US" dirty="0"/>
              <a:t>, </a:t>
            </a:r>
            <a:r>
              <a:rPr lang="en-US" dirty="0" err="1"/>
              <a:t>cử</a:t>
            </a:r>
            <a:r>
              <a:rPr lang="en-US" dirty="0"/>
              <a:t> </a:t>
            </a:r>
            <a:r>
              <a:rPr lang="en-US" dirty="0" err="1"/>
              <a:t>chỉ</a:t>
            </a:r>
            <a:r>
              <a:rPr lang="en-US" dirty="0"/>
              <a:t>, </a:t>
            </a:r>
            <a:r>
              <a:rPr lang="en-US" dirty="0" err="1"/>
              <a:t>nét</a:t>
            </a:r>
            <a:r>
              <a:rPr lang="en-US" dirty="0"/>
              <a:t> </a:t>
            </a:r>
            <a:r>
              <a:rPr lang="en-US" dirty="0" err="1"/>
              <a:t>mặt</a:t>
            </a:r>
            <a:r>
              <a:rPr lang="en-US" dirty="0"/>
              <a:t> </a:t>
            </a:r>
            <a:r>
              <a:rPr lang="en-US" dirty="0" err="1"/>
              <a:t>lại</a:t>
            </a:r>
            <a:r>
              <a:rPr lang="en-US" dirty="0"/>
              <a:t> </a:t>
            </a:r>
            <a:r>
              <a:rPr lang="en-US" dirty="0" err="1"/>
              <a:t>thể</a:t>
            </a:r>
            <a:r>
              <a:rPr lang="en-US" dirty="0"/>
              <a:t> </a:t>
            </a:r>
            <a:r>
              <a:rPr lang="en-US" dirty="0" err="1"/>
              <a:t>hiện</a:t>
            </a:r>
            <a:r>
              <a:rPr lang="en-US" dirty="0"/>
              <a:t> </a:t>
            </a:r>
            <a:r>
              <a:rPr lang="en-US" dirty="0" err="1"/>
              <a:t>một</a:t>
            </a:r>
            <a:r>
              <a:rPr lang="en-US" dirty="0"/>
              <a:t> ý </a:t>
            </a:r>
            <a:r>
              <a:rPr lang="en-US" dirty="0" err="1"/>
              <a:t>khác</a:t>
            </a:r>
            <a:r>
              <a:rPr lang="en-US" dirty="0"/>
              <a:t>.</a:t>
            </a:r>
          </a:p>
          <a:p>
            <a:r>
              <a:rPr lang="en-US" dirty="0" err="1"/>
              <a:t>Khi</a:t>
            </a:r>
            <a:r>
              <a:rPr lang="en-US" dirty="0"/>
              <a:t> </a:t>
            </a:r>
            <a:r>
              <a:rPr lang="en-US" dirty="0" err="1"/>
              <a:t>nghe</a:t>
            </a:r>
            <a:r>
              <a:rPr lang="en-US" dirty="0"/>
              <a:t>, </a:t>
            </a:r>
            <a:r>
              <a:rPr lang="en-US" dirty="0" err="1"/>
              <a:t>cần</a:t>
            </a:r>
            <a:r>
              <a:rPr lang="en-US" dirty="0"/>
              <a:t> </a:t>
            </a:r>
            <a:r>
              <a:rPr lang="en-US" dirty="0" err="1"/>
              <a:t>kết</a:t>
            </a:r>
            <a:r>
              <a:rPr lang="en-US" dirty="0"/>
              <a:t> </a:t>
            </a:r>
            <a:r>
              <a:rPr lang="en-US" dirty="0" err="1"/>
              <a:t>hợp</a:t>
            </a:r>
            <a:r>
              <a:rPr lang="en-US" dirty="0"/>
              <a:t> </a:t>
            </a:r>
            <a:r>
              <a:rPr lang="en-US" dirty="0" err="1"/>
              <a:t>sử</a:t>
            </a:r>
            <a:r>
              <a:rPr lang="en-US" dirty="0"/>
              <a:t> </a:t>
            </a:r>
            <a:r>
              <a:rPr lang="en-US" dirty="0" err="1"/>
              <a:t>dụng</a:t>
            </a:r>
            <a:r>
              <a:rPr lang="en-US" dirty="0"/>
              <a:t> </a:t>
            </a:r>
            <a:r>
              <a:rPr lang="en-US" dirty="0" err="1"/>
              <a:t>ngôn</a:t>
            </a:r>
            <a:r>
              <a:rPr lang="en-US" dirty="0"/>
              <a:t> </a:t>
            </a:r>
            <a:r>
              <a:rPr lang="en-US" dirty="0" err="1"/>
              <a:t>ngữ</a:t>
            </a:r>
            <a:r>
              <a:rPr lang="en-US" dirty="0"/>
              <a:t> </a:t>
            </a:r>
            <a:r>
              <a:rPr lang="en-US" dirty="0" err="1"/>
              <a:t>không</a:t>
            </a:r>
            <a:r>
              <a:rPr lang="en-US" dirty="0"/>
              <a:t> </a:t>
            </a:r>
            <a:r>
              <a:rPr lang="en-US" dirty="0" err="1"/>
              <a:t>lời</a:t>
            </a:r>
            <a:r>
              <a:rPr lang="en-US" dirty="0"/>
              <a:t> </a:t>
            </a:r>
            <a:r>
              <a:rPr lang="en-US" dirty="0" err="1"/>
              <a:t>và</a:t>
            </a:r>
            <a:r>
              <a:rPr lang="en-US" dirty="0"/>
              <a:t> </a:t>
            </a:r>
            <a:r>
              <a:rPr lang="en-US" dirty="0" err="1"/>
              <a:t>có</a:t>
            </a:r>
            <a:r>
              <a:rPr lang="en-US" dirty="0"/>
              <a:t> </a:t>
            </a:r>
            <a:r>
              <a:rPr lang="en-US" dirty="0" err="1"/>
              <a:t>lời</a:t>
            </a:r>
            <a:r>
              <a:rPr lang="en-US" dirty="0"/>
              <a:t> </a:t>
            </a:r>
            <a:r>
              <a:rPr lang="en-US" dirty="0" err="1"/>
              <a:t>phù</a:t>
            </a:r>
            <a:r>
              <a:rPr lang="en-US" dirty="0"/>
              <a:t> </a:t>
            </a:r>
            <a:r>
              <a:rPr lang="en-US" dirty="0" err="1"/>
              <a:t>hợp</a:t>
            </a:r>
            <a:r>
              <a:rPr lang="en-US" dirty="0"/>
              <a:t>. </a:t>
            </a:r>
            <a:r>
              <a:rPr lang="en-US" dirty="0" err="1"/>
              <a:t>Cần</a:t>
            </a:r>
            <a:r>
              <a:rPr lang="en-US" dirty="0"/>
              <a:t> </a:t>
            </a:r>
            <a:r>
              <a:rPr lang="en-US" dirty="0" err="1"/>
              <a:t>lắng</a:t>
            </a:r>
            <a:r>
              <a:rPr lang="en-US" dirty="0"/>
              <a:t> </a:t>
            </a:r>
            <a:r>
              <a:rPr lang="en-US" dirty="0" err="1"/>
              <a:t>nghe</a:t>
            </a:r>
            <a:r>
              <a:rPr lang="en-US" dirty="0"/>
              <a:t> </a:t>
            </a:r>
            <a:r>
              <a:rPr lang="en-US" dirty="0" err="1"/>
              <a:t>không</a:t>
            </a:r>
            <a:r>
              <a:rPr lang="en-US" dirty="0"/>
              <a:t> </a:t>
            </a:r>
            <a:r>
              <a:rPr lang="en-US" dirty="0" err="1"/>
              <a:t>chỉ</a:t>
            </a:r>
            <a:r>
              <a:rPr lang="en-US" dirty="0"/>
              <a:t> </a:t>
            </a:r>
            <a:r>
              <a:rPr lang="en-US" dirty="0" err="1"/>
              <a:t>bằng</a:t>
            </a:r>
            <a:r>
              <a:rPr lang="en-US" dirty="0"/>
              <a:t> tai </a:t>
            </a:r>
            <a:r>
              <a:rPr lang="en-US" dirty="0" err="1"/>
              <a:t>mà</a:t>
            </a:r>
            <a:r>
              <a:rPr lang="en-US" dirty="0"/>
              <a:t> </a:t>
            </a:r>
            <a:r>
              <a:rPr lang="en-US" dirty="0" err="1"/>
              <a:t>bằng</a:t>
            </a:r>
            <a:r>
              <a:rPr lang="en-US" dirty="0"/>
              <a:t> </a:t>
            </a:r>
            <a:r>
              <a:rPr lang="en-US" dirty="0" err="1"/>
              <a:t>cả</a:t>
            </a:r>
            <a:r>
              <a:rPr lang="en-US" dirty="0"/>
              <a:t> </a:t>
            </a:r>
            <a:r>
              <a:rPr lang="en-US" dirty="0" err="1"/>
              <a:t>ánh</a:t>
            </a:r>
            <a:r>
              <a:rPr lang="en-US" dirty="0"/>
              <a:t> </a:t>
            </a:r>
            <a:r>
              <a:rPr lang="en-US" dirty="0" err="1"/>
              <a:t>mắt</a:t>
            </a:r>
            <a:r>
              <a:rPr lang="en-US" dirty="0"/>
              <a:t> </a:t>
            </a:r>
            <a:r>
              <a:rPr lang="en-US" dirty="0" err="1"/>
              <a:t>và</a:t>
            </a:r>
            <a:r>
              <a:rPr lang="en-US" dirty="0"/>
              <a:t> </a:t>
            </a:r>
            <a:r>
              <a:rPr lang="en-US" dirty="0" err="1"/>
              <a:t>trái</a:t>
            </a:r>
            <a:r>
              <a:rPr lang="en-US" dirty="0"/>
              <a:t> </a:t>
            </a:r>
            <a:r>
              <a:rPr lang="en-US" dirty="0" err="1"/>
              <a:t>tim</a:t>
            </a:r>
            <a:r>
              <a:rPr lang="en-US" dirty="0"/>
              <a: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a:bodyPr>
          <a:lstStyle/>
          <a:p>
            <a:r>
              <a:rPr lang="en-US" dirty="0" err="1"/>
              <a:t>Sau</a:t>
            </a:r>
            <a:r>
              <a:rPr lang="en-US" dirty="0"/>
              <a:t> </a:t>
            </a:r>
            <a:r>
              <a:rPr lang="en-US" dirty="0" err="1"/>
              <a:t>khi</a:t>
            </a:r>
            <a:r>
              <a:rPr lang="en-US" dirty="0"/>
              <a:t> </a:t>
            </a:r>
            <a:r>
              <a:rPr lang="en-US" dirty="0" err="1"/>
              <a:t>hỏi</a:t>
            </a:r>
            <a:r>
              <a:rPr lang="en-US" dirty="0"/>
              <a:t> NB, </a:t>
            </a:r>
            <a:r>
              <a:rPr lang="en-US" dirty="0" err="1"/>
              <a:t>phải</a:t>
            </a:r>
            <a:r>
              <a:rPr lang="en-US" dirty="0"/>
              <a:t> </a:t>
            </a:r>
            <a:r>
              <a:rPr lang="en-US" dirty="0" err="1"/>
              <a:t>dành</a:t>
            </a:r>
            <a:r>
              <a:rPr lang="en-US" dirty="0"/>
              <a:t> </a:t>
            </a:r>
            <a:r>
              <a:rPr lang="en-US" dirty="0" err="1"/>
              <a:t>thời</a:t>
            </a:r>
            <a:r>
              <a:rPr lang="en-US" dirty="0"/>
              <a:t> </a:t>
            </a:r>
            <a:r>
              <a:rPr lang="en-US" dirty="0" err="1"/>
              <a:t>gian</a:t>
            </a:r>
            <a:r>
              <a:rPr lang="en-US" dirty="0"/>
              <a:t> </a:t>
            </a:r>
            <a:r>
              <a:rPr lang="en-US" dirty="0" err="1"/>
              <a:t>cho</a:t>
            </a:r>
            <a:r>
              <a:rPr lang="en-US" dirty="0"/>
              <a:t> NB </a:t>
            </a:r>
            <a:r>
              <a:rPr lang="en-US" dirty="0" err="1"/>
              <a:t>trả</a:t>
            </a:r>
            <a:r>
              <a:rPr lang="en-US" dirty="0"/>
              <a:t> </a:t>
            </a:r>
            <a:r>
              <a:rPr lang="en-US" dirty="0" err="1"/>
              <a:t>lời</a:t>
            </a:r>
            <a:r>
              <a:rPr lang="en-US" dirty="0"/>
              <a:t>. </a:t>
            </a:r>
            <a:r>
              <a:rPr lang="en-US" dirty="0" err="1"/>
              <a:t>Không</a:t>
            </a:r>
            <a:r>
              <a:rPr lang="en-US" dirty="0"/>
              <a:t> </a:t>
            </a:r>
            <a:r>
              <a:rPr lang="en-US" dirty="0" err="1"/>
              <a:t>hỏi</a:t>
            </a:r>
            <a:r>
              <a:rPr lang="en-US" dirty="0"/>
              <a:t> </a:t>
            </a:r>
            <a:r>
              <a:rPr lang="en-US" dirty="0" err="1"/>
              <a:t>dồn</a:t>
            </a:r>
            <a:r>
              <a:rPr lang="en-US" dirty="0"/>
              <a:t> </a:t>
            </a:r>
            <a:r>
              <a:rPr lang="en-US" dirty="0" err="1"/>
              <a:t>dập</a:t>
            </a:r>
            <a:r>
              <a:rPr lang="en-US" dirty="0"/>
              <a:t> </a:t>
            </a:r>
            <a:r>
              <a:rPr lang="en-US" dirty="0" err="1"/>
              <a:t>nhiều</a:t>
            </a:r>
            <a:r>
              <a:rPr lang="en-US" dirty="0"/>
              <a:t> ý </a:t>
            </a:r>
            <a:r>
              <a:rPr lang="en-US" dirty="0" err="1"/>
              <a:t>trong</a:t>
            </a:r>
            <a:r>
              <a:rPr lang="en-US" dirty="0"/>
              <a:t> </a:t>
            </a:r>
            <a:r>
              <a:rPr lang="en-US" dirty="0" err="1"/>
              <a:t>một</a:t>
            </a:r>
            <a:r>
              <a:rPr lang="en-US" dirty="0"/>
              <a:t> </a:t>
            </a:r>
            <a:r>
              <a:rPr lang="en-US" dirty="0" err="1"/>
              <a:t>câu</a:t>
            </a:r>
            <a:r>
              <a:rPr lang="en-US" dirty="0"/>
              <a:t> </a:t>
            </a:r>
            <a:r>
              <a:rPr lang="en-US" dirty="0" err="1"/>
              <a:t>hỏi</a:t>
            </a:r>
            <a:r>
              <a:rPr lang="en-US" dirty="0"/>
              <a:t>, </a:t>
            </a:r>
            <a:r>
              <a:rPr lang="en-US" dirty="0" err="1"/>
              <a:t>và</a:t>
            </a:r>
            <a:r>
              <a:rPr lang="en-US" dirty="0"/>
              <a:t> </a:t>
            </a:r>
            <a:r>
              <a:rPr lang="en-US" dirty="0" err="1"/>
              <a:t>không</a:t>
            </a:r>
            <a:r>
              <a:rPr lang="en-US" dirty="0"/>
              <a:t> </a:t>
            </a:r>
            <a:r>
              <a:rPr lang="en-US" dirty="0" err="1"/>
              <a:t>hỏi</a:t>
            </a:r>
            <a:r>
              <a:rPr lang="en-US" dirty="0"/>
              <a:t> </a:t>
            </a:r>
            <a:r>
              <a:rPr lang="en-US" dirty="0" err="1"/>
              <a:t>liên</a:t>
            </a:r>
            <a:r>
              <a:rPr lang="en-US" dirty="0"/>
              <a:t> </a:t>
            </a:r>
            <a:r>
              <a:rPr lang="en-US" dirty="0" err="1"/>
              <a:t>tục</a:t>
            </a:r>
            <a:r>
              <a:rPr lang="en-US" dirty="0"/>
              <a:t> </a:t>
            </a:r>
            <a:r>
              <a:rPr lang="en-US" dirty="0" err="1"/>
              <a:t>nhiều</a:t>
            </a:r>
            <a:r>
              <a:rPr lang="en-US" dirty="0"/>
              <a:t> </a:t>
            </a:r>
            <a:r>
              <a:rPr lang="en-US" dirty="0" err="1"/>
              <a:t>câu</a:t>
            </a:r>
            <a:r>
              <a:rPr lang="en-US" dirty="0"/>
              <a:t> </a:t>
            </a:r>
            <a:r>
              <a:rPr lang="en-US" dirty="0" err="1"/>
              <a:t>một</a:t>
            </a:r>
            <a:r>
              <a:rPr lang="en-US" dirty="0"/>
              <a:t> </a:t>
            </a:r>
            <a:r>
              <a:rPr lang="en-US" dirty="0" err="1"/>
              <a:t>lúc</a:t>
            </a:r>
            <a:r>
              <a:rPr lang="en-US" dirty="0"/>
              <a:t>. </a:t>
            </a:r>
            <a:r>
              <a:rPr lang="en-US" dirty="0" err="1"/>
              <a:t>Kết</a:t>
            </a:r>
            <a:r>
              <a:rPr lang="en-US" dirty="0"/>
              <a:t> </a:t>
            </a:r>
            <a:r>
              <a:rPr lang="en-US" dirty="0" err="1"/>
              <a:t>hợp</a:t>
            </a:r>
            <a:r>
              <a:rPr lang="en-US" dirty="0"/>
              <a:t> </a:t>
            </a:r>
            <a:r>
              <a:rPr lang="en-US" dirty="0" err="1"/>
              <a:t>sử</a:t>
            </a:r>
            <a:r>
              <a:rPr lang="en-US" dirty="0"/>
              <a:t> </a:t>
            </a:r>
            <a:r>
              <a:rPr lang="en-US" dirty="0" err="1"/>
              <a:t>dụng</a:t>
            </a:r>
            <a:r>
              <a:rPr lang="en-US" dirty="0"/>
              <a:t> </a:t>
            </a:r>
            <a:r>
              <a:rPr lang="en-US" dirty="0" err="1"/>
              <a:t>ngôn</a:t>
            </a:r>
            <a:r>
              <a:rPr lang="en-US" dirty="0"/>
              <a:t> </a:t>
            </a:r>
            <a:r>
              <a:rPr lang="en-US" dirty="0" err="1"/>
              <a:t>ngữ</a:t>
            </a:r>
            <a:r>
              <a:rPr lang="en-US" dirty="0"/>
              <a:t> </a:t>
            </a:r>
            <a:r>
              <a:rPr lang="en-US" dirty="0" err="1"/>
              <a:t>không</a:t>
            </a:r>
            <a:r>
              <a:rPr lang="en-US" dirty="0"/>
              <a:t> </a:t>
            </a:r>
            <a:r>
              <a:rPr lang="en-US" dirty="0" err="1"/>
              <a:t>lời</a:t>
            </a:r>
            <a:r>
              <a:rPr lang="en-US" dirty="0"/>
              <a:t> </a:t>
            </a:r>
            <a:r>
              <a:rPr lang="en-US" dirty="0" err="1"/>
              <a:t>phù</a:t>
            </a:r>
            <a:r>
              <a:rPr lang="en-US" dirty="0"/>
              <a:t> </a:t>
            </a:r>
            <a:r>
              <a:rPr lang="en-US" dirty="0" err="1"/>
              <a:t>hợp</a:t>
            </a:r>
            <a:r>
              <a:rPr lang="en-US" dirty="0"/>
              <a:t> </a:t>
            </a:r>
            <a:r>
              <a:rPr lang="en-US" dirty="0" err="1"/>
              <a:t>để</a:t>
            </a:r>
            <a:r>
              <a:rPr lang="en-US" dirty="0"/>
              <a:t> </a:t>
            </a:r>
            <a:r>
              <a:rPr lang="en-US" dirty="0" err="1"/>
              <a:t>khuyến</a:t>
            </a:r>
            <a:r>
              <a:rPr lang="en-US" dirty="0"/>
              <a:t> </a:t>
            </a:r>
            <a:r>
              <a:rPr lang="en-US" dirty="0" err="1"/>
              <a:t>khích</a:t>
            </a:r>
            <a:r>
              <a:rPr lang="en-US" dirty="0"/>
              <a:t> NB </a:t>
            </a:r>
            <a:r>
              <a:rPr lang="en-US" dirty="0" err="1"/>
              <a:t>tiếp</a:t>
            </a:r>
            <a:r>
              <a:rPr lang="en-US" dirty="0"/>
              <a:t> </a:t>
            </a:r>
            <a:r>
              <a:rPr lang="en-US" dirty="0" err="1"/>
              <a:t>tục</a:t>
            </a:r>
            <a:r>
              <a:rPr lang="en-US" dirty="0"/>
              <a:t> </a:t>
            </a:r>
            <a:r>
              <a:rPr lang="en-US" dirty="0" err="1"/>
              <a:t>cung</a:t>
            </a:r>
            <a:r>
              <a:rPr lang="en-US" dirty="0"/>
              <a:t> </a:t>
            </a:r>
            <a:r>
              <a:rPr lang="en-US" dirty="0" err="1"/>
              <a:t>cấp</a:t>
            </a:r>
            <a:r>
              <a:rPr lang="en-US" dirty="0"/>
              <a:t> </a:t>
            </a:r>
            <a:r>
              <a:rPr lang="en-US" dirty="0" err="1"/>
              <a:t>thông</a:t>
            </a:r>
            <a:r>
              <a:rPr lang="en-US" dirty="0"/>
              <a:t> tin, </a:t>
            </a:r>
            <a:r>
              <a:rPr lang="en-US" dirty="0" err="1"/>
              <a:t>hoặc</a:t>
            </a:r>
            <a:r>
              <a:rPr lang="en-US" dirty="0"/>
              <a:t> </a:t>
            </a:r>
            <a:r>
              <a:rPr lang="en-US" dirty="0" err="1"/>
              <a:t>dừng</a:t>
            </a:r>
            <a:r>
              <a:rPr lang="en-US" dirty="0"/>
              <a:t> </a:t>
            </a:r>
            <a:r>
              <a:rPr lang="en-US" dirty="0" err="1"/>
              <a:t>mạch</a:t>
            </a:r>
            <a:r>
              <a:rPr lang="en-US" dirty="0"/>
              <a:t> </a:t>
            </a:r>
            <a:r>
              <a:rPr lang="en-US" dirty="0" err="1"/>
              <a:t>nói</a:t>
            </a:r>
            <a:r>
              <a:rPr lang="en-US" dirty="0"/>
              <a:t> </a:t>
            </a:r>
            <a:r>
              <a:rPr lang="en-US" dirty="0" err="1"/>
              <a:t>chuyện</a:t>
            </a:r>
            <a:r>
              <a:rPr lang="en-US" dirty="0"/>
              <a:t> </a:t>
            </a:r>
            <a:r>
              <a:rPr lang="en-US" dirty="0" err="1"/>
              <a:t>của</a:t>
            </a:r>
            <a:r>
              <a:rPr lang="en-US" dirty="0"/>
              <a:t> NB </a:t>
            </a:r>
            <a:r>
              <a:rPr lang="en-US" dirty="0" err="1"/>
              <a:t>lại</a:t>
            </a:r>
            <a:r>
              <a:rPr lang="en-US" dirty="0"/>
              <a:t> </a:t>
            </a:r>
            <a:r>
              <a:rPr lang="en-US" dirty="0" err="1"/>
              <a:t>khi</a:t>
            </a:r>
            <a:r>
              <a:rPr lang="en-US" dirty="0"/>
              <a:t> </a:t>
            </a:r>
            <a:r>
              <a:rPr lang="en-US" dirty="0" err="1"/>
              <a:t>cảm</a:t>
            </a:r>
            <a:r>
              <a:rPr lang="en-US" dirty="0"/>
              <a:t> </a:t>
            </a:r>
            <a:r>
              <a:rPr lang="en-US" dirty="0" err="1"/>
              <a:t>thấy</a:t>
            </a:r>
            <a:r>
              <a:rPr lang="en-US" dirty="0"/>
              <a:t> </a:t>
            </a:r>
            <a:r>
              <a:rPr lang="en-US" dirty="0" err="1"/>
              <a:t>đã</a:t>
            </a:r>
            <a:r>
              <a:rPr lang="en-US" dirty="0"/>
              <a:t> </a:t>
            </a:r>
            <a:r>
              <a:rPr lang="en-US" dirty="0" err="1"/>
              <a:t>đủ</a:t>
            </a:r>
            <a:r>
              <a:rPr lang="en-US" dirty="0"/>
              <a:t> </a:t>
            </a:r>
            <a:r>
              <a:rPr lang="en-US" dirty="0" err="1"/>
              <a:t>lượng</a:t>
            </a:r>
            <a:r>
              <a:rPr lang="en-US" dirty="0"/>
              <a:t> </a:t>
            </a:r>
            <a:r>
              <a:rPr lang="en-US" dirty="0" err="1"/>
              <a:t>thông</a:t>
            </a:r>
            <a:r>
              <a:rPr lang="en-US" dirty="0"/>
              <a:t> tin.</a:t>
            </a:r>
          </a:p>
          <a:p>
            <a:r>
              <a:rPr lang="en-US" dirty="0" err="1"/>
              <a:t>Sau</a:t>
            </a:r>
            <a:r>
              <a:rPr lang="en-US" dirty="0"/>
              <a:t> </a:t>
            </a:r>
            <a:r>
              <a:rPr lang="en-US" dirty="0" err="1"/>
              <a:t>khi</a:t>
            </a:r>
            <a:r>
              <a:rPr lang="en-US" dirty="0"/>
              <a:t> </a:t>
            </a:r>
            <a:r>
              <a:rPr lang="en-US" dirty="0" err="1"/>
              <a:t>trả</a:t>
            </a:r>
            <a:r>
              <a:rPr lang="en-US" dirty="0"/>
              <a:t> </a:t>
            </a:r>
            <a:r>
              <a:rPr lang="en-US" dirty="0" err="1"/>
              <a:t>lời</a:t>
            </a:r>
            <a:r>
              <a:rPr lang="en-US" dirty="0"/>
              <a:t> </a:t>
            </a:r>
            <a:r>
              <a:rPr lang="en-US" dirty="0" err="1"/>
              <a:t>các</a:t>
            </a:r>
            <a:r>
              <a:rPr lang="en-US" dirty="0"/>
              <a:t> </a:t>
            </a:r>
            <a:r>
              <a:rPr lang="en-US" dirty="0" err="1"/>
              <a:t>câu</a:t>
            </a:r>
            <a:r>
              <a:rPr lang="en-US" dirty="0"/>
              <a:t> </a:t>
            </a:r>
            <a:r>
              <a:rPr lang="en-US" dirty="0" err="1"/>
              <a:t>hỏi</a:t>
            </a:r>
            <a:r>
              <a:rPr lang="en-US" dirty="0"/>
              <a:t> </a:t>
            </a:r>
            <a:r>
              <a:rPr lang="en-US" dirty="0" err="1"/>
              <a:t>của</a:t>
            </a:r>
            <a:r>
              <a:rPr lang="en-US" dirty="0"/>
              <a:t> NB, </a:t>
            </a:r>
            <a:r>
              <a:rPr lang="en-US" dirty="0" err="1"/>
              <a:t>phải</a:t>
            </a:r>
            <a:r>
              <a:rPr lang="en-US" dirty="0"/>
              <a:t> </a:t>
            </a:r>
            <a:r>
              <a:rPr lang="en-US" dirty="0" err="1"/>
              <a:t>kiểm</a:t>
            </a:r>
            <a:r>
              <a:rPr lang="en-US" dirty="0"/>
              <a:t> </a:t>
            </a:r>
            <a:r>
              <a:rPr lang="en-US" dirty="0" err="1"/>
              <a:t>tra</a:t>
            </a:r>
            <a:r>
              <a:rPr lang="en-US" dirty="0"/>
              <a:t> </a:t>
            </a:r>
            <a:r>
              <a:rPr lang="en-US" dirty="0" err="1"/>
              <a:t>xem</a:t>
            </a:r>
            <a:r>
              <a:rPr lang="en-US" dirty="0"/>
              <a:t> NB </a:t>
            </a:r>
            <a:r>
              <a:rPr lang="en-US" dirty="0" err="1"/>
              <a:t>có</a:t>
            </a:r>
            <a:r>
              <a:rPr lang="en-US" dirty="0"/>
              <a:t> </a:t>
            </a:r>
            <a:r>
              <a:rPr lang="en-US" dirty="0" err="1"/>
              <a:t>hiểu</a:t>
            </a:r>
            <a:r>
              <a:rPr lang="en-US" dirty="0"/>
              <a:t> </a:t>
            </a:r>
            <a:r>
              <a:rPr lang="en-US" dirty="0" err="1"/>
              <a:t>và</a:t>
            </a:r>
            <a:r>
              <a:rPr lang="en-US" dirty="0"/>
              <a:t> </a:t>
            </a:r>
            <a:r>
              <a:rPr lang="en-US" dirty="0" err="1"/>
              <a:t>hài</a:t>
            </a:r>
            <a:r>
              <a:rPr lang="en-US" dirty="0"/>
              <a:t> </a:t>
            </a:r>
            <a:r>
              <a:rPr lang="en-US" dirty="0" err="1"/>
              <a:t>lòng</a:t>
            </a:r>
            <a:r>
              <a:rPr lang="en-US" dirty="0"/>
              <a:t> </a:t>
            </a:r>
            <a:r>
              <a:rPr lang="en-US" dirty="0" err="1"/>
              <a:t>với</a:t>
            </a:r>
            <a:r>
              <a:rPr lang="en-US" dirty="0"/>
              <a:t> </a:t>
            </a:r>
            <a:r>
              <a:rPr lang="en-US" dirty="0" err="1"/>
              <a:t>câu</a:t>
            </a:r>
            <a:r>
              <a:rPr lang="en-US" dirty="0"/>
              <a:t> </a:t>
            </a:r>
            <a:r>
              <a:rPr lang="en-US" dirty="0" err="1"/>
              <a:t>trả</a:t>
            </a:r>
            <a:r>
              <a:rPr lang="en-US" dirty="0"/>
              <a:t> </a:t>
            </a:r>
            <a:r>
              <a:rPr lang="en-US" dirty="0" err="1"/>
              <a:t>lời</a:t>
            </a:r>
            <a:r>
              <a:rPr lang="en-US" dirty="0"/>
              <a:t> </a:t>
            </a:r>
            <a:r>
              <a:rPr lang="en-US" dirty="0" err="1"/>
              <a:t>của</a:t>
            </a:r>
            <a:r>
              <a:rPr lang="en-US" dirty="0"/>
              <a:t> CBYT </a:t>
            </a:r>
            <a:r>
              <a:rPr lang="en-US" dirty="0" err="1"/>
              <a:t>không</a:t>
            </a:r>
            <a:r>
              <a:rPr lang="en-US" dirty="0"/>
              <a:t> ? </a:t>
            </a:r>
            <a:r>
              <a:rPr lang="en-US" dirty="0" err="1"/>
              <a:t>Kết</a:t>
            </a:r>
            <a:r>
              <a:rPr lang="en-US" dirty="0"/>
              <a:t> </a:t>
            </a:r>
            <a:r>
              <a:rPr lang="en-US" dirty="0" err="1"/>
              <a:t>hợp</a:t>
            </a:r>
            <a:r>
              <a:rPr lang="en-US" dirty="0"/>
              <a:t> </a:t>
            </a:r>
            <a:r>
              <a:rPr lang="en-US" dirty="0" err="1"/>
              <a:t>sử</a:t>
            </a:r>
            <a:r>
              <a:rPr lang="en-US" dirty="0"/>
              <a:t> </a:t>
            </a:r>
            <a:r>
              <a:rPr lang="en-US" dirty="0" err="1"/>
              <a:t>dụng</a:t>
            </a:r>
            <a:r>
              <a:rPr lang="en-US" dirty="0"/>
              <a:t> </a:t>
            </a:r>
            <a:r>
              <a:rPr lang="en-US" dirty="0" err="1"/>
              <a:t>ngôn</a:t>
            </a:r>
            <a:r>
              <a:rPr lang="en-US" dirty="0"/>
              <a:t> </a:t>
            </a:r>
            <a:r>
              <a:rPr lang="en-US" dirty="0" err="1"/>
              <a:t>ngữ</a:t>
            </a:r>
            <a:r>
              <a:rPr lang="en-US" dirty="0"/>
              <a:t> </a:t>
            </a:r>
            <a:r>
              <a:rPr lang="en-US" dirty="0" err="1"/>
              <a:t>không</a:t>
            </a:r>
            <a:r>
              <a:rPr lang="en-US" dirty="0"/>
              <a:t> </a:t>
            </a:r>
            <a:r>
              <a:rPr lang="en-US" dirty="0" err="1"/>
              <a:t>lời</a:t>
            </a:r>
            <a:r>
              <a:rPr lang="en-US" dirty="0"/>
              <a:t> </a:t>
            </a:r>
            <a:r>
              <a:rPr lang="en-US" dirty="0" err="1"/>
              <a:t>phù</a:t>
            </a:r>
            <a:r>
              <a:rPr lang="en-US" dirty="0"/>
              <a:t> </a:t>
            </a:r>
            <a:r>
              <a:rPr lang="en-US" dirty="0" err="1"/>
              <a:t>hợp</a:t>
            </a:r>
            <a:r>
              <a:rPr lang="en-US" dirty="0"/>
              <a:t> </a:t>
            </a:r>
            <a:r>
              <a:rPr lang="en-US" dirty="0" err="1"/>
              <a:t>để</a:t>
            </a:r>
            <a:r>
              <a:rPr lang="en-US" dirty="0"/>
              <a:t> </a:t>
            </a:r>
            <a:r>
              <a:rPr lang="en-US" dirty="0" err="1"/>
              <a:t>tăng</a:t>
            </a:r>
            <a:r>
              <a:rPr lang="en-US" dirty="0"/>
              <a:t> </a:t>
            </a:r>
            <a:r>
              <a:rPr lang="en-US" dirty="0" err="1"/>
              <a:t>hiệu</a:t>
            </a:r>
            <a:r>
              <a:rPr lang="en-US" dirty="0"/>
              <a:t> </a:t>
            </a:r>
            <a:r>
              <a:rPr lang="en-US" dirty="0" err="1"/>
              <a:t>quả</a:t>
            </a:r>
            <a:r>
              <a:rPr lang="en-US" dirty="0"/>
              <a:t> </a:t>
            </a:r>
            <a:r>
              <a:rPr lang="en-US" dirty="0" err="1"/>
              <a:t>giao</a:t>
            </a:r>
            <a:r>
              <a:rPr lang="en-US" dirty="0"/>
              <a:t> </a:t>
            </a:r>
            <a:r>
              <a:rPr lang="en-US" dirty="0" err="1"/>
              <a:t>tiếp</a:t>
            </a:r>
            <a:r>
              <a:rPr lang="en-US" dirty="0"/>
              <a:t> </a:t>
            </a:r>
            <a:r>
              <a:rPr lang="en-US" dirty="0" err="1"/>
              <a:t>với</a:t>
            </a:r>
            <a:r>
              <a:rPr lang="en-US" dirty="0"/>
              <a:t> NB.</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smtClean="0"/>
              <a:t>Kỹ năng sử dụng câu hỏi mở</a:t>
            </a:r>
            <a:endParaRPr lang="en-US" dirty="0"/>
          </a:p>
        </p:txBody>
      </p:sp>
      <p:sp>
        <p:nvSpPr>
          <p:cNvPr id="3" name="Content Placeholder 2"/>
          <p:cNvSpPr>
            <a:spLocks noGrp="1"/>
          </p:cNvSpPr>
          <p:nvPr>
            <p:ph idx="1"/>
          </p:nvPr>
        </p:nvSpPr>
        <p:spPr>
          <a:xfrm>
            <a:off x="457200" y="1295400"/>
            <a:ext cx="8686800" cy="5562600"/>
          </a:xfrm>
        </p:spPr>
        <p:txBody>
          <a:bodyPr>
            <a:normAutofit fontScale="92500" lnSpcReduction="20000"/>
          </a:bodyPr>
          <a:lstStyle/>
          <a:p>
            <a:r>
              <a:rPr lang="nl-NL" dirty="0" smtClean="0"/>
              <a:t>Mở đầu cuộc giao tiếp và tìm hiểu bệnh sử, bác sĩ hoặc CBYT cần sử dụng các câu hỏi mở nhằm mục đích tạo điều kiện cho người bệnh nói về khó khăn của bản thân và để CBYT thu thập được nhiều thông tin.</a:t>
            </a:r>
            <a:endParaRPr lang="en-US" dirty="0" smtClean="0"/>
          </a:p>
          <a:p>
            <a:r>
              <a:rPr lang="nl-NL" dirty="0" smtClean="0"/>
              <a:t>Các câu hỏi mở được dùng để hỏi về thời gian, diễn biến bệnh lý, triệu chứng chính mức độ nặng nhẹ, và các vấn đề liên quan.</a:t>
            </a:r>
            <a:endParaRPr lang="en-US" dirty="0" smtClean="0"/>
          </a:p>
          <a:p>
            <a:r>
              <a:rPr lang="nl-NL" dirty="0" smtClean="0"/>
              <a:t>Câu hỏi mở được bắt đầu thường bằng cụm từ: </a:t>
            </a:r>
            <a:r>
              <a:rPr lang="nl-NL" i="1" dirty="0" smtClean="0"/>
              <a:t>Anh/chị/bác hãy kể lại …? </a:t>
            </a:r>
            <a:r>
              <a:rPr lang="nl-NL" dirty="0" smtClean="0"/>
              <a:t>Và hoặc kết thúc bằng</a:t>
            </a:r>
            <a:r>
              <a:rPr lang="nl-NL" i="1" dirty="0" smtClean="0"/>
              <a:t> … như thế nào?.</a:t>
            </a:r>
            <a:endParaRPr lang="en-US" dirty="0" smtClean="0"/>
          </a:p>
          <a:p>
            <a:r>
              <a:rPr lang="nl-NL" dirty="0" smtClean="0"/>
              <a:t>Sử dụng câu hỏi mở tốt là tạo tâm lý thoải mái cho người bệnh tự nói ra những vấn đề sức khỏe của họ</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smtClean="0"/>
              <a:t>Kỹ năng sử dụng câu hỏi đóng</a:t>
            </a:r>
            <a:endParaRPr lang="en-US" dirty="0"/>
          </a:p>
        </p:txBody>
      </p:sp>
      <p:sp>
        <p:nvSpPr>
          <p:cNvPr id="3" name="Content Placeholder 2"/>
          <p:cNvSpPr>
            <a:spLocks noGrp="1"/>
          </p:cNvSpPr>
          <p:nvPr>
            <p:ph idx="1"/>
          </p:nvPr>
        </p:nvSpPr>
        <p:spPr/>
        <p:txBody>
          <a:bodyPr>
            <a:normAutofit lnSpcReduction="10000"/>
          </a:bodyPr>
          <a:lstStyle/>
          <a:p>
            <a:r>
              <a:rPr lang="nl-NL" dirty="0" smtClean="0"/>
              <a:t>Cần kết hợp linh hoạt giữa câu hỏi mở và câu hỏi đóng. Sau khi đã thu nhận đủ thông tin và người bệnh đã có thời gian trình bày về vấn đề sức khỏe họ cần bác sĩ giúp đỡ, bác sĩ cần sử dụng các câu hỏi đóng để khẳng định thông tin và chuyển sang vấn đề khác.</a:t>
            </a:r>
            <a:endParaRPr lang="en-US" dirty="0" smtClean="0"/>
          </a:p>
          <a:p>
            <a:r>
              <a:rPr lang="nl-NL" dirty="0" smtClean="0"/>
              <a:t>Câu hỏi đóng thường được bắt đầu bằng </a:t>
            </a:r>
            <a:r>
              <a:rPr lang="nl-NL" i="1" dirty="0" smtClean="0"/>
              <a:t>Có phải Anh/chị/bác …?</a:t>
            </a:r>
            <a:r>
              <a:rPr lang="nl-NL" dirty="0" smtClean="0"/>
              <a:t> và hoặc kết thúc bằng </a:t>
            </a:r>
            <a:r>
              <a:rPr lang="nl-NL" i="1" dirty="0" smtClean="0"/>
              <a:t>… đúng không?</a:t>
            </a:r>
            <a:endParaRPr lang="en-US" dirty="0" smtClean="0"/>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KỸ NĂNG GIAO </a:t>
            </a:r>
            <a:r>
              <a:rPr lang="en-US" dirty="0" err="1" smtClean="0"/>
              <a:t>TiẾP</a:t>
            </a:r>
            <a:r>
              <a:rPr lang="en-US" dirty="0" smtClean="0"/>
              <a:t> VỚI ĐỒNG NGHIỆP</a:t>
            </a:r>
            <a:endParaRPr lang="en-US" dirty="0"/>
          </a:p>
        </p:txBody>
      </p:sp>
      <p:sp>
        <p:nvSpPr>
          <p:cNvPr id="3" name="Content Placeholder 2"/>
          <p:cNvSpPr>
            <a:spLocks noGrp="1"/>
          </p:cNvSpPr>
          <p:nvPr>
            <p:ph idx="1"/>
          </p:nvPr>
        </p:nvSpPr>
        <p:spPr/>
        <p:txBody>
          <a:bodyPr/>
          <a:lstStyle/>
          <a:p>
            <a:endParaRPr lang="en-US"/>
          </a:p>
        </p:txBody>
      </p:sp>
      <p:pic>
        <p:nvPicPr>
          <p:cNvPr id="35842" name="Picture 2" descr="C:\Users\Ngo Dang Ngu\Desktop\ảnh kngt\bv7.jpg"/>
          <p:cNvPicPr>
            <a:picLocks noChangeAspect="1" noChangeArrowheads="1"/>
          </p:cNvPicPr>
          <p:nvPr/>
        </p:nvPicPr>
        <p:blipFill>
          <a:blip r:embed="rId2"/>
          <a:srcRect/>
          <a:stretch>
            <a:fillRect/>
          </a:stretch>
        </p:blipFill>
        <p:spPr bwMode="auto">
          <a:xfrm>
            <a:off x="4876800" y="2743200"/>
            <a:ext cx="2505075" cy="2743200"/>
          </a:xfrm>
          <a:prstGeom prst="rect">
            <a:avLst/>
          </a:prstGeom>
          <a:noFill/>
        </p:spPr>
      </p:pic>
      <p:pic>
        <p:nvPicPr>
          <p:cNvPr id="35843" name="Picture 3" descr="C:\Users\Ngo Dang Ngu\Desktop\ảnh kngt\bv3.jpg"/>
          <p:cNvPicPr>
            <a:picLocks noChangeAspect="1" noChangeArrowheads="1"/>
          </p:cNvPicPr>
          <p:nvPr/>
        </p:nvPicPr>
        <p:blipFill>
          <a:blip r:embed="rId3"/>
          <a:srcRect/>
          <a:stretch>
            <a:fillRect/>
          </a:stretch>
        </p:blipFill>
        <p:spPr bwMode="auto">
          <a:xfrm>
            <a:off x="1903413" y="2701924"/>
            <a:ext cx="2466975" cy="2784475"/>
          </a:xfrm>
          <a:prstGeom prst="rect">
            <a:avLst/>
          </a:prstGeom>
          <a:noFill/>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t>Nguyên tắc chung</a:t>
            </a:r>
            <a:endParaRPr lang="en-US" dirty="0"/>
          </a:p>
        </p:txBody>
      </p:sp>
      <p:sp>
        <p:nvSpPr>
          <p:cNvPr id="3" name="Content Placeholder 2"/>
          <p:cNvSpPr>
            <a:spLocks noGrp="1"/>
          </p:cNvSpPr>
          <p:nvPr>
            <p:ph idx="1"/>
          </p:nvPr>
        </p:nvSpPr>
        <p:spPr/>
        <p:txBody>
          <a:bodyPr/>
          <a:lstStyle/>
          <a:p>
            <a:r>
              <a:rPr lang="de-DE" b="1" i="1" dirty="0" smtClean="0"/>
              <a:t>Tôn trọng </a:t>
            </a:r>
          </a:p>
          <a:p>
            <a:r>
              <a:rPr lang="de-DE" b="1" i="1" dirty="0" smtClean="0"/>
              <a:t>Bình đẳng</a:t>
            </a:r>
          </a:p>
          <a:p>
            <a:r>
              <a:rPr lang="de-DE" b="1" i="1" dirty="0" smtClean="0"/>
              <a:t>Phù hợp hoàn cảnh</a:t>
            </a:r>
          </a:p>
          <a:p>
            <a:r>
              <a:rPr lang="de-DE" b="1" i="1" dirty="0" smtClean="0"/>
              <a:t>Tin cậy</a:t>
            </a:r>
          </a:p>
          <a:p>
            <a:r>
              <a:rPr lang="de-DE" b="1" i="1" dirty="0" smtClean="0"/>
              <a:t>Cộng tác - Hài hòa lợi ích</a:t>
            </a:r>
          </a:p>
          <a:p>
            <a:r>
              <a:rPr lang="de-DE" b="1" i="1" dirty="0" smtClean="0"/>
              <a:t>Thẩm mỹ hành vi</a:t>
            </a:r>
          </a:p>
          <a:p>
            <a:r>
              <a:rPr lang="de-DE" b="1" i="1" dirty="0" smtClean="0"/>
              <a:t>Tôn trọng quy luật tâm, sinh lý</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t>Kỹ năng giao tiếp với cấp trên</a:t>
            </a:r>
            <a:endParaRPr lang="en-US" dirty="0"/>
          </a:p>
        </p:txBody>
      </p:sp>
      <p:sp>
        <p:nvSpPr>
          <p:cNvPr id="3" name="Content Placeholder 2"/>
          <p:cNvSpPr>
            <a:spLocks noGrp="1"/>
          </p:cNvSpPr>
          <p:nvPr>
            <p:ph idx="1"/>
          </p:nvPr>
        </p:nvSpPr>
        <p:spPr/>
        <p:txBody>
          <a:bodyPr/>
          <a:lstStyle/>
          <a:p>
            <a:r>
              <a:rPr lang="de-DE" i="1" dirty="0" smtClean="0"/>
              <a:t>Yêu cầu chung </a:t>
            </a:r>
          </a:p>
          <a:p>
            <a:r>
              <a:rPr lang="de-DE" i="1" dirty="0" smtClean="0"/>
              <a:t>Một số lỗi thường gặp </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t>Kỹ năng giao tiếp với cấp dưới</a:t>
            </a:r>
            <a:endParaRPr lang="en-US" dirty="0"/>
          </a:p>
        </p:txBody>
      </p:sp>
      <p:sp>
        <p:nvSpPr>
          <p:cNvPr id="3" name="Content Placeholder 2"/>
          <p:cNvSpPr>
            <a:spLocks noGrp="1"/>
          </p:cNvSpPr>
          <p:nvPr>
            <p:ph idx="1"/>
          </p:nvPr>
        </p:nvSpPr>
        <p:spPr/>
        <p:txBody>
          <a:bodyPr/>
          <a:lstStyle/>
          <a:p>
            <a:r>
              <a:rPr lang="de-DE" i="1" dirty="0" smtClean="0"/>
              <a:t>Yêu cầu chung khi giao tiếp với cấp dưới</a:t>
            </a:r>
          </a:p>
          <a:p>
            <a:r>
              <a:rPr lang="de-DE" i="1" dirty="0" smtClean="0"/>
              <a:t>Một số lỗi thường gặp khi giao tiếp, ứng xử với cấp dưới</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t>Kỹ năng giao tiếp với đồng cấp</a:t>
            </a:r>
            <a:endParaRPr lang="en-US" dirty="0"/>
          </a:p>
        </p:txBody>
      </p:sp>
      <p:sp>
        <p:nvSpPr>
          <p:cNvPr id="3" name="Content Placeholder 2"/>
          <p:cNvSpPr>
            <a:spLocks noGrp="1"/>
          </p:cNvSpPr>
          <p:nvPr>
            <p:ph idx="1"/>
          </p:nvPr>
        </p:nvSpPr>
        <p:spPr/>
        <p:txBody>
          <a:bodyPr/>
          <a:lstStyle/>
          <a:p>
            <a:r>
              <a:rPr lang="de-DE" b="1" i="1" dirty="0" smtClean="0"/>
              <a:t>Một số lỗi thường gặp </a:t>
            </a:r>
          </a:p>
          <a:p>
            <a:r>
              <a:rPr lang="de-DE" b="1" i="1" dirty="0" smtClean="0"/>
              <a:t>Một số kỹ năng cụ thể</a:t>
            </a:r>
          </a:p>
          <a:p>
            <a:pPr lvl="1"/>
            <a:r>
              <a:rPr lang="de-DE" dirty="0" smtClean="0"/>
              <a:t>Kỹ năng tranh luận</a:t>
            </a:r>
            <a:endParaRPr lang="en-US" dirty="0" smtClean="0"/>
          </a:p>
          <a:p>
            <a:pPr lvl="1"/>
            <a:r>
              <a:rPr lang="de-DE" dirty="0" smtClean="0"/>
              <a:t>Có kỹ năng thương thuyết, thuyết phục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MỤC TIÊU HỌC TẬP</a:t>
            </a:r>
            <a:endParaRPr lang="en-US" dirty="0"/>
          </a:p>
        </p:txBody>
      </p:sp>
      <p:sp>
        <p:nvSpPr>
          <p:cNvPr id="3" name="Content Placeholder 2"/>
          <p:cNvSpPr>
            <a:spLocks noGrp="1"/>
          </p:cNvSpPr>
          <p:nvPr>
            <p:ph idx="1"/>
          </p:nvPr>
        </p:nvSpPr>
        <p:spPr>
          <a:xfrm>
            <a:off x="457200" y="1066800"/>
            <a:ext cx="8229600" cy="5638800"/>
          </a:xfrm>
        </p:spPr>
        <p:txBody>
          <a:bodyPr>
            <a:normAutofit fontScale="85000" lnSpcReduction="10000"/>
          </a:bodyPr>
          <a:lstStyle/>
          <a:p>
            <a:pPr>
              <a:buNone/>
            </a:pPr>
            <a:r>
              <a:rPr lang="nl-NL" b="1" dirty="0"/>
              <a:t>* Kiến thức</a:t>
            </a:r>
            <a:endParaRPr lang="en-US" dirty="0"/>
          </a:p>
          <a:p>
            <a:pPr>
              <a:buNone/>
            </a:pPr>
            <a:r>
              <a:rPr lang="nl-NL" dirty="0"/>
              <a:t>1. Trình bày được các kỹ năng giao tiếp cơ bản </a:t>
            </a:r>
            <a:endParaRPr lang="en-US" dirty="0"/>
          </a:p>
          <a:p>
            <a:pPr>
              <a:buNone/>
            </a:pPr>
            <a:r>
              <a:rPr lang="nl-NL" dirty="0"/>
              <a:t>2. Trình bày được  kỹ năng giao tiếp với đồng nghiệp</a:t>
            </a:r>
            <a:endParaRPr lang="en-US" dirty="0"/>
          </a:p>
          <a:p>
            <a:pPr>
              <a:buNone/>
            </a:pPr>
            <a:r>
              <a:rPr lang="nl-NL" dirty="0"/>
              <a:t>3. Trình bày được các kỹ năng giao tiếp với người bệnh và người nhà người bệnh</a:t>
            </a:r>
            <a:endParaRPr lang="en-US" dirty="0"/>
          </a:p>
          <a:p>
            <a:pPr>
              <a:buNone/>
            </a:pPr>
            <a:r>
              <a:rPr lang="nl-NL" b="1" dirty="0"/>
              <a:t>* Kỹ năng</a:t>
            </a:r>
            <a:endParaRPr lang="en-US" dirty="0"/>
          </a:p>
          <a:p>
            <a:pPr>
              <a:buNone/>
            </a:pPr>
            <a:r>
              <a:rPr lang="nl-NL" dirty="0"/>
              <a:t>4. Thực hiện được kỹ năng giao tiếp với đồng nghiệp, người bệnh và người nhà người bệnh trong một số tình huống giả định</a:t>
            </a:r>
            <a:endParaRPr lang="en-US" dirty="0"/>
          </a:p>
          <a:p>
            <a:pPr>
              <a:buNone/>
            </a:pPr>
            <a:r>
              <a:rPr lang="nl-NL" b="1" dirty="0"/>
              <a:t>* Năng lực tự chủ và trách nhiệm</a:t>
            </a:r>
            <a:endParaRPr lang="en-US" dirty="0"/>
          </a:p>
          <a:p>
            <a:pPr>
              <a:buNone/>
            </a:pPr>
            <a:r>
              <a:rPr lang="nl-NL" dirty="0"/>
              <a:t>5. Thể hiện được thái độ tôn trọng, cảm thông, chia sẻ  khi giao tiếp với  đồng nghiệp, người bệnh và người nhà người bệnh trong một số tình huống giả định</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457200" y="228600"/>
            <a:ext cx="8686800" cy="1828800"/>
          </a:xfrm>
        </p:spPr>
        <p:txBody>
          <a:bodyPr/>
          <a:lstStyle/>
          <a:p>
            <a:pPr algn="ctr" eaLnBrk="1" hangingPunct="1">
              <a:lnSpc>
                <a:spcPct val="100000"/>
              </a:lnSpc>
            </a:pPr>
            <a:r>
              <a:rPr lang="en-US" sz="3200" smtClean="0"/>
              <a:t>KỸ NĂNG GIAO TIẾP VỚI NGƯỜI BỆNH</a:t>
            </a:r>
          </a:p>
        </p:txBody>
      </p:sp>
      <p:sp>
        <p:nvSpPr>
          <p:cNvPr id="3075" name="Rectangle 3"/>
          <p:cNvSpPr>
            <a:spLocks noGrp="1" noRot="1" noChangeArrowheads="1"/>
          </p:cNvSpPr>
          <p:nvPr>
            <p:ph type="body" idx="1"/>
          </p:nvPr>
        </p:nvSpPr>
        <p:spPr>
          <a:xfrm>
            <a:off x="4191000" y="2438400"/>
            <a:ext cx="4724400" cy="3481388"/>
          </a:xfrm>
        </p:spPr>
        <p:txBody>
          <a:bodyPr/>
          <a:lstStyle/>
          <a:p>
            <a:pPr algn="ctr" eaLnBrk="1" hangingPunct="1">
              <a:buFont typeface="Wingdings" pitchFamily="2" charset="2"/>
              <a:buNone/>
            </a:pPr>
            <a:endParaRPr lang="en-US" sz="1400" i="1" smtClean="0"/>
          </a:p>
        </p:txBody>
      </p:sp>
      <p:pic>
        <p:nvPicPr>
          <p:cNvPr id="3076" name="Picture 4" descr="Thái độ.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7400" y="2743200"/>
            <a:ext cx="3575050" cy="268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6474233"/>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a:r>
              <a:rPr lang="en-US" smtClean="0"/>
              <a:t>MỤC TIÊU HỌC TẬP</a:t>
            </a:r>
          </a:p>
        </p:txBody>
      </p:sp>
      <p:sp>
        <p:nvSpPr>
          <p:cNvPr id="4099" name="Content Placeholder 2"/>
          <p:cNvSpPr>
            <a:spLocks noGrp="1"/>
          </p:cNvSpPr>
          <p:nvPr>
            <p:ph idx="1"/>
          </p:nvPr>
        </p:nvSpPr>
        <p:spPr>
          <a:xfrm>
            <a:off x="762000" y="2362200"/>
            <a:ext cx="8153400" cy="2971800"/>
          </a:xfrm>
        </p:spPr>
        <p:txBody>
          <a:bodyPr/>
          <a:lstStyle/>
          <a:p>
            <a:pPr marL="514350" indent="-514350" algn="just">
              <a:lnSpc>
                <a:spcPct val="150000"/>
              </a:lnSpc>
              <a:buSzPct val="100000"/>
              <a:buFont typeface="Arial" pitchFamily="34" charset="0"/>
              <a:buAutoNum type="arabicPeriod"/>
            </a:pPr>
            <a:r>
              <a:rPr lang="en-US" sz="2000" b="1" smtClean="0"/>
              <a:t>Phân tích và ứng dụng được mô hình giao tiếp AIDET trong chăm sóc người bệnh</a:t>
            </a:r>
          </a:p>
          <a:p>
            <a:pPr marL="514350" indent="-514350" algn="just">
              <a:lnSpc>
                <a:spcPct val="150000"/>
              </a:lnSpc>
              <a:buSzPct val="100000"/>
              <a:buFont typeface="Arial" pitchFamily="34" charset="0"/>
              <a:buAutoNum type="arabicPeriod"/>
            </a:pPr>
            <a:r>
              <a:rPr lang="en-US" sz="2000" b="1" smtClean="0"/>
              <a:t>Thống nhất được 10 nguyên tắc giao tiếp ứng xử với người bệnh </a:t>
            </a:r>
          </a:p>
        </p:txBody>
      </p:sp>
    </p:spTree>
    <p:extLst>
      <p:ext uri="{BB962C8B-B14F-4D97-AF65-F5344CB8AC3E}">
        <p14:creationId xmlns:p14="http://schemas.microsoft.com/office/powerpoint/2010/main" val="21585628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95600"/>
            <a:ext cx="8229600" cy="1828800"/>
          </a:xfrm>
        </p:spPr>
        <p:txBody>
          <a:bodyPr/>
          <a:lstStyle/>
          <a:p>
            <a:pPr>
              <a:lnSpc>
                <a:spcPct val="130000"/>
              </a:lnSpc>
              <a:defRPr/>
            </a:pPr>
            <a:r>
              <a:rPr lang="en-US" sz="3600" dirty="0" smtClean="0"/>
              <a:t>5 </a:t>
            </a:r>
            <a:r>
              <a:rPr lang="en-US" sz="3600" dirty="0" err="1" smtClean="0"/>
              <a:t>bưỚc</a:t>
            </a:r>
            <a:r>
              <a:rPr lang="en-US" sz="3600" dirty="0" smtClean="0"/>
              <a:t> </a:t>
            </a:r>
            <a:r>
              <a:rPr lang="en-US" sz="3600" dirty="0" err="1" smtClean="0"/>
              <a:t>cỦa</a:t>
            </a:r>
            <a:r>
              <a:rPr lang="en-US" sz="3600" dirty="0" smtClean="0"/>
              <a:t> </a:t>
            </a:r>
            <a:r>
              <a:rPr lang="en-US" sz="3600" dirty="0" err="1" smtClean="0"/>
              <a:t>aidet</a:t>
            </a:r>
            <a:r>
              <a:rPr lang="en-US" sz="3600" dirty="0" smtClean="0"/>
              <a:t> </a:t>
            </a:r>
            <a:r>
              <a:rPr lang="en-US" sz="3600" dirty="0" err="1" smtClean="0"/>
              <a:t>trong</a:t>
            </a:r>
            <a:r>
              <a:rPr lang="en-US" sz="3600" dirty="0" smtClean="0"/>
              <a:t> </a:t>
            </a:r>
            <a:r>
              <a:rPr lang="en-US" sz="3600" dirty="0" err="1" smtClean="0"/>
              <a:t>giao</a:t>
            </a:r>
            <a:r>
              <a:rPr lang="en-US" sz="3600" dirty="0" smtClean="0"/>
              <a:t> </a:t>
            </a:r>
            <a:r>
              <a:rPr lang="en-US" sz="3600" dirty="0" err="1" smtClean="0"/>
              <a:t>tiẾp</a:t>
            </a:r>
            <a:r>
              <a:rPr lang="en-US" sz="3600" dirty="0" smtClean="0"/>
              <a:t> </a:t>
            </a:r>
            <a:r>
              <a:rPr lang="en-US" sz="3600" dirty="0" err="1" smtClean="0"/>
              <a:t>vỚi</a:t>
            </a:r>
            <a:r>
              <a:rPr lang="en-US" sz="3600" dirty="0" smtClean="0"/>
              <a:t> </a:t>
            </a:r>
            <a:r>
              <a:rPr lang="en-US" sz="3600" dirty="0" err="1" smtClean="0"/>
              <a:t>ngưỜi</a:t>
            </a:r>
            <a:r>
              <a:rPr lang="en-US" sz="3600" dirty="0" smtClean="0"/>
              <a:t> </a:t>
            </a:r>
            <a:r>
              <a:rPr lang="en-US" sz="3600" dirty="0" err="1" smtClean="0"/>
              <a:t>bỆnh</a:t>
            </a:r>
            <a:r>
              <a:rPr lang="en-US" sz="3600" dirty="0" smtClean="0"/>
              <a:t> </a:t>
            </a:r>
            <a:endParaRPr lang="en-US" sz="3600" dirty="0"/>
          </a:p>
        </p:txBody>
      </p:sp>
    </p:spTree>
    <p:extLst>
      <p:ext uri="{BB962C8B-B14F-4D97-AF65-F5344CB8AC3E}">
        <p14:creationId xmlns:p14="http://schemas.microsoft.com/office/powerpoint/2010/main" val="28473073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62000" y="762000"/>
            <a:ext cx="7924800" cy="685800"/>
          </a:xfrm>
        </p:spPr>
        <p:txBody>
          <a:bodyPr>
            <a:normAutofit fontScale="90000"/>
          </a:bodyPr>
          <a:lstStyle/>
          <a:p>
            <a:r>
              <a:rPr lang="en-US" smtClean="0"/>
              <a:t>AIDET</a:t>
            </a:r>
          </a:p>
        </p:txBody>
      </p:sp>
      <p:graphicFrame>
        <p:nvGraphicFramePr>
          <p:cNvPr id="4" name="Content Placeholder 3"/>
          <p:cNvGraphicFramePr>
            <a:graphicFrameLocks noGrp="1"/>
          </p:cNvGraphicFramePr>
          <p:nvPr>
            <p:ph idx="1"/>
          </p:nvPr>
        </p:nvGraphicFramePr>
        <p:xfrm>
          <a:off x="152400" y="1489075"/>
          <a:ext cx="8839200" cy="5216749"/>
        </p:xfrm>
        <a:graphic>
          <a:graphicData uri="http://schemas.openxmlformats.org/drawingml/2006/table">
            <a:tbl>
              <a:tblPr firstRow="1" bandRow="1">
                <a:tableStyleId>{5C22544A-7EE6-4342-B048-85BDC9FD1C3A}</a:tableStyleId>
              </a:tblPr>
              <a:tblGrid>
                <a:gridCol w="525317"/>
                <a:gridCol w="1926165"/>
                <a:gridCol w="6387718"/>
              </a:tblGrid>
              <a:tr h="370659">
                <a:tc>
                  <a:txBody>
                    <a:bodyPr/>
                    <a:lstStyle/>
                    <a:p>
                      <a:endParaRPr lang="en-US" sz="1800" dirty="0"/>
                    </a:p>
                  </a:txBody>
                  <a:tcPr marT="45697" marB="45697"/>
                </a:tc>
                <a:tc>
                  <a:txBody>
                    <a:bodyPr/>
                    <a:lstStyle/>
                    <a:p>
                      <a:endParaRPr lang="en-US" sz="1800"/>
                    </a:p>
                  </a:txBody>
                  <a:tcPr marT="45697" marB="45697"/>
                </a:tc>
                <a:tc>
                  <a:txBody>
                    <a:bodyPr/>
                    <a:lstStyle/>
                    <a:p>
                      <a:endParaRPr lang="en-US" sz="1800"/>
                    </a:p>
                  </a:txBody>
                  <a:tcPr marT="45697" marB="45697"/>
                </a:tc>
              </a:tr>
              <a:tr h="914312">
                <a:tc>
                  <a:txBody>
                    <a:bodyPr/>
                    <a:lstStyle/>
                    <a:p>
                      <a:r>
                        <a:rPr lang="en-US" sz="1800" b="0" i="0" kern="1200" dirty="0" smtClean="0">
                          <a:solidFill>
                            <a:schemeClr val="dk1"/>
                          </a:solidFill>
                          <a:latin typeface="+mn-lt"/>
                          <a:ea typeface="+mn-ea"/>
                          <a:cs typeface="+mn-cs"/>
                        </a:rPr>
                        <a:t>A</a:t>
                      </a:r>
                    </a:p>
                    <a:p>
                      <a:r>
                        <a:rPr lang="en-US" sz="1800" b="0" i="0" kern="1200" dirty="0" smtClean="0">
                          <a:solidFill>
                            <a:schemeClr val="dk1"/>
                          </a:solidFill>
                          <a:latin typeface="+mn-lt"/>
                          <a:ea typeface="+mn-ea"/>
                          <a:cs typeface="+mn-cs"/>
                        </a:rPr>
                        <a:t/>
                      </a:r>
                      <a:br>
                        <a:rPr lang="en-US" sz="1800" b="0" i="0" kern="1200" dirty="0" smtClean="0">
                          <a:solidFill>
                            <a:schemeClr val="dk1"/>
                          </a:solidFill>
                          <a:latin typeface="+mn-lt"/>
                          <a:ea typeface="+mn-ea"/>
                          <a:cs typeface="+mn-cs"/>
                        </a:rPr>
                      </a:br>
                      <a:endParaRPr lang="en-US" sz="1800" dirty="0"/>
                    </a:p>
                  </a:txBody>
                  <a:tcPr marT="45697" marB="4569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Acknowledge:</a:t>
                      </a:r>
                    </a:p>
                    <a:p>
                      <a:endParaRPr lang="en-US" sz="1800" dirty="0"/>
                    </a:p>
                  </a:txBody>
                  <a:tcPr marT="45697" marB="4569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Greet the patient by name. Make eye contact, smile, and acknowledge family or friends in the room.</a:t>
                      </a:r>
                    </a:p>
                    <a:p>
                      <a:endParaRPr lang="en-US" sz="1800" dirty="0"/>
                    </a:p>
                  </a:txBody>
                  <a:tcPr marT="45697" marB="45697"/>
                </a:tc>
              </a:tr>
              <a:tr h="914312">
                <a:tc>
                  <a:txBody>
                    <a:bodyPr/>
                    <a:lstStyle/>
                    <a:p>
                      <a:r>
                        <a:rPr lang="en-US" sz="1800" dirty="0" smtClean="0"/>
                        <a:t>I</a:t>
                      </a:r>
                      <a:endParaRPr lang="en-US" sz="1800" dirty="0"/>
                    </a:p>
                  </a:txBody>
                  <a:tcPr marT="45697" marB="45697"/>
                </a:tc>
                <a:tc>
                  <a:txBody>
                    <a:bodyPr/>
                    <a:lstStyle/>
                    <a:p>
                      <a:r>
                        <a:rPr lang="en-US" sz="1800" b="0" i="0" kern="1200" dirty="0" smtClean="0">
                          <a:solidFill>
                            <a:schemeClr val="dk1"/>
                          </a:solidFill>
                          <a:latin typeface="+mn-lt"/>
                          <a:ea typeface="+mn-ea"/>
                          <a:cs typeface="+mn-cs"/>
                        </a:rPr>
                        <a:t>Introduce:</a:t>
                      </a:r>
                    </a:p>
                    <a:p>
                      <a:endParaRPr lang="en-US" sz="1800" dirty="0"/>
                    </a:p>
                  </a:txBody>
                  <a:tcPr marT="45697" marB="4569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Introduce yourself with your name, skill set, professional certification, and experience.</a:t>
                      </a:r>
                    </a:p>
                    <a:p>
                      <a:endParaRPr lang="en-US" sz="1800" dirty="0"/>
                    </a:p>
                  </a:txBody>
                  <a:tcPr marT="45697" marB="45697"/>
                </a:tc>
              </a:tr>
              <a:tr h="914312">
                <a:tc>
                  <a:txBody>
                    <a:bodyPr/>
                    <a:lstStyle/>
                    <a:p>
                      <a:r>
                        <a:rPr lang="en-US" sz="1800" dirty="0" smtClean="0"/>
                        <a:t>D</a:t>
                      </a:r>
                      <a:endParaRPr lang="en-US" sz="1800" dirty="0"/>
                    </a:p>
                  </a:txBody>
                  <a:tcPr marT="45697" marB="45697"/>
                </a:tc>
                <a:tc>
                  <a:txBody>
                    <a:bodyPr/>
                    <a:lstStyle/>
                    <a:p>
                      <a:pPr algn="l"/>
                      <a:r>
                        <a:rPr lang="en-US" sz="1800" b="0" i="0" dirty="0" smtClean="0">
                          <a:solidFill>
                            <a:srgbClr val="2A3A51"/>
                          </a:solidFill>
                          <a:latin typeface="Oswald"/>
                        </a:rPr>
                        <a:t>Duration:</a:t>
                      </a:r>
                    </a:p>
                    <a:p>
                      <a:pPr algn="l"/>
                      <a:endParaRPr lang="en-US" sz="1800" b="0" i="0" dirty="0">
                        <a:solidFill>
                          <a:srgbClr val="2A3A51"/>
                        </a:solidFill>
                        <a:latin typeface="Lato"/>
                      </a:endParaRPr>
                    </a:p>
                  </a:txBody>
                  <a:tcPr marT="45697" marB="45697"/>
                </a:tc>
                <a:tc>
                  <a:txBody>
                    <a:bodyPr/>
                    <a:lstStyle/>
                    <a:p>
                      <a:pPr algn="l"/>
                      <a:r>
                        <a:rPr lang="en-US" sz="1800" b="0" i="0" dirty="0" smtClean="0">
                          <a:solidFill>
                            <a:srgbClr val="2A3A51"/>
                          </a:solidFill>
                          <a:latin typeface="Lato"/>
                        </a:rPr>
                        <a:t>Give an accurate time expectation for tests, physician arrival, and identify next steps. When this is not possible, give a time in which you will update the patient on progress.</a:t>
                      </a:r>
                      <a:endParaRPr lang="en-US" sz="1800" b="0" i="0" dirty="0">
                        <a:solidFill>
                          <a:srgbClr val="2A3A51"/>
                        </a:solidFill>
                        <a:latin typeface="Lato"/>
                      </a:endParaRPr>
                    </a:p>
                  </a:txBody>
                  <a:tcPr marT="45697" marB="45697"/>
                </a:tc>
              </a:tr>
              <a:tr h="914312">
                <a:tc>
                  <a:txBody>
                    <a:bodyPr/>
                    <a:lstStyle/>
                    <a:p>
                      <a:r>
                        <a:rPr lang="en-US" sz="1800" dirty="0" smtClean="0"/>
                        <a:t>E</a:t>
                      </a:r>
                      <a:endParaRPr lang="en-US" sz="1800" dirty="0"/>
                    </a:p>
                  </a:txBody>
                  <a:tcPr marT="45697" marB="45697"/>
                </a:tc>
                <a:tc>
                  <a:txBody>
                    <a:bodyPr/>
                    <a:lstStyle/>
                    <a:p>
                      <a:r>
                        <a:rPr lang="en-US" sz="1800" b="0" i="0" kern="1200" dirty="0" err="1" smtClean="0">
                          <a:solidFill>
                            <a:schemeClr val="dk1"/>
                          </a:solidFill>
                          <a:latin typeface="+mn-lt"/>
                          <a:ea typeface="+mn-ea"/>
                          <a:cs typeface="+mn-cs"/>
                        </a:rPr>
                        <a:t>Explaination</a:t>
                      </a:r>
                      <a:endParaRPr lang="en-US" sz="1800" dirty="0"/>
                    </a:p>
                  </a:txBody>
                  <a:tcPr marT="45697" marB="45697"/>
                </a:tc>
                <a:tc>
                  <a:txBody>
                    <a:bodyPr/>
                    <a:lstStyle/>
                    <a:p>
                      <a:r>
                        <a:rPr lang="en-US" sz="1800" b="0" i="0" kern="1200" dirty="0" smtClean="0">
                          <a:solidFill>
                            <a:schemeClr val="dk1"/>
                          </a:solidFill>
                          <a:latin typeface="+mn-lt"/>
                          <a:ea typeface="+mn-ea"/>
                          <a:cs typeface="+mn-cs"/>
                        </a:rPr>
                        <a:t>Explain step-by-step what to expect next, answer questions, and let the patient know how to contact you, such as a nurse call button.</a:t>
                      </a:r>
                      <a:endParaRPr lang="en-US" sz="1800" dirty="0"/>
                    </a:p>
                  </a:txBody>
                  <a:tcPr marT="45697" marB="45697"/>
                </a:tc>
              </a:tr>
              <a:tr h="1188618">
                <a:tc>
                  <a:txBody>
                    <a:bodyPr/>
                    <a:lstStyle/>
                    <a:p>
                      <a:r>
                        <a:rPr lang="en-US" sz="1800" dirty="0" smtClean="0"/>
                        <a:t>T</a:t>
                      </a:r>
                      <a:endParaRPr lang="en-US" sz="1800" dirty="0"/>
                    </a:p>
                  </a:txBody>
                  <a:tcPr marT="45697" marB="45697"/>
                </a:tc>
                <a:tc>
                  <a:txBody>
                    <a:bodyPr/>
                    <a:lstStyle/>
                    <a:p>
                      <a:r>
                        <a:rPr lang="en-US" sz="1800" dirty="0" smtClean="0"/>
                        <a:t>Thank you</a:t>
                      </a:r>
                      <a:endParaRPr lang="en-US" sz="1800" dirty="0"/>
                    </a:p>
                  </a:txBody>
                  <a:tcPr marT="45697" marB="45697"/>
                </a:tc>
                <a:tc>
                  <a:txBody>
                    <a:bodyPr/>
                    <a:lstStyle/>
                    <a:p>
                      <a:r>
                        <a:rPr lang="en-US" sz="1800" b="0" i="0" kern="1200" dirty="0" smtClean="0">
                          <a:solidFill>
                            <a:schemeClr val="dk1"/>
                          </a:solidFill>
                          <a:latin typeface="+mn-lt"/>
                          <a:ea typeface="+mn-ea"/>
                          <a:cs typeface="+mn-cs"/>
                        </a:rPr>
                        <a:t>Thank the patient and/or family. You might express gratitude to them for choosing your hospital or for their communication and cooperation. Thank family members for being there to support the patient.</a:t>
                      </a:r>
                      <a:endParaRPr lang="en-US" sz="1800" dirty="0"/>
                    </a:p>
                  </a:txBody>
                  <a:tcPr marT="45697" marB="45697"/>
                </a:tc>
              </a:tr>
            </a:tbl>
          </a:graphicData>
        </a:graphic>
      </p:graphicFrame>
    </p:spTree>
    <p:extLst>
      <p:ext uri="{BB962C8B-B14F-4D97-AF65-F5344CB8AC3E}">
        <p14:creationId xmlns:p14="http://schemas.microsoft.com/office/powerpoint/2010/main" val="27165677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762000" y="762000"/>
            <a:ext cx="7924800" cy="685800"/>
          </a:xfrm>
        </p:spPr>
        <p:txBody>
          <a:bodyPr>
            <a:normAutofit fontScale="90000"/>
          </a:bodyPr>
          <a:lstStyle/>
          <a:p>
            <a:r>
              <a:rPr lang="en-US" smtClean="0"/>
              <a:t>AIDET</a:t>
            </a:r>
          </a:p>
        </p:txBody>
      </p:sp>
      <p:graphicFrame>
        <p:nvGraphicFramePr>
          <p:cNvPr id="4" name="Content Placeholder 3"/>
          <p:cNvGraphicFramePr>
            <a:graphicFrameLocks noGrp="1"/>
          </p:cNvGraphicFramePr>
          <p:nvPr>
            <p:ph idx="1"/>
          </p:nvPr>
        </p:nvGraphicFramePr>
        <p:xfrm>
          <a:off x="152400" y="1489075"/>
          <a:ext cx="8839200" cy="4668839"/>
        </p:xfrm>
        <a:graphic>
          <a:graphicData uri="http://schemas.openxmlformats.org/drawingml/2006/table">
            <a:tbl>
              <a:tblPr firstRow="1" bandRow="1">
                <a:tableStyleId>{5C22544A-7EE6-4342-B048-85BDC9FD1C3A}</a:tableStyleId>
              </a:tblPr>
              <a:tblGrid>
                <a:gridCol w="533400"/>
                <a:gridCol w="1676400"/>
                <a:gridCol w="6629400"/>
              </a:tblGrid>
              <a:tr h="370782">
                <a:tc>
                  <a:txBody>
                    <a:bodyPr/>
                    <a:lstStyle/>
                    <a:p>
                      <a:r>
                        <a:rPr lang="en-US" sz="1800" dirty="0" err="1" smtClean="0"/>
                        <a:t>Tắt</a:t>
                      </a:r>
                      <a:endParaRPr lang="en-US" sz="1800" dirty="0"/>
                    </a:p>
                  </a:txBody>
                  <a:tcPr marT="45713" marB="45713"/>
                </a:tc>
                <a:tc>
                  <a:txBody>
                    <a:bodyPr/>
                    <a:lstStyle/>
                    <a:p>
                      <a:endParaRPr lang="en-US" sz="1800"/>
                    </a:p>
                  </a:txBody>
                  <a:tcPr marT="45713" marB="45713"/>
                </a:tc>
                <a:tc>
                  <a:txBody>
                    <a:bodyPr/>
                    <a:lstStyle/>
                    <a:p>
                      <a:endParaRPr lang="en-US" sz="1800"/>
                    </a:p>
                  </a:txBody>
                  <a:tcPr marT="45713" marB="45713"/>
                </a:tc>
              </a:tr>
              <a:tr h="914482">
                <a:tc>
                  <a:txBody>
                    <a:bodyPr/>
                    <a:lstStyle/>
                    <a:p>
                      <a:r>
                        <a:rPr lang="en-US" sz="1800" b="0" i="0" kern="1200" dirty="0" smtClean="0">
                          <a:solidFill>
                            <a:schemeClr val="dk1"/>
                          </a:solidFill>
                          <a:latin typeface="+mn-lt"/>
                          <a:ea typeface="+mn-ea"/>
                          <a:cs typeface="+mn-cs"/>
                        </a:rPr>
                        <a:t>A</a:t>
                      </a:r>
                    </a:p>
                    <a:p>
                      <a:r>
                        <a:rPr lang="en-US" sz="1800" b="0" i="0" kern="1200" dirty="0" smtClean="0">
                          <a:solidFill>
                            <a:schemeClr val="dk1"/>
                          </a:solidFill>
                          <a:latin typeface="+mn-lt"/>
                          <a:ea typeface="+mn-ea"/>
                          <a:cs typeface="+mn-cs"/>
                        </a:rPr>
                        <a:t/>
                      </a:r>
                      <a:br>
                        <a:rPr lang="en-US" sz="1800" b="0" i="0" kern="1200" dirty="0" smtClean="0">
                          <a:solidFill>
                            <a:schemeClr val="dk1"/>
                          </a:solidFill>
                          <a:latin typeface="+mn-lt"/>
                          <a:ea typeface="+mn-ea"/>
                          <a:cs typeface="+mn-cs"/>
                        </a:rPr>
                      </a:br>
                      <a:endParaRPr lang="en-US" sz="1800" dirty="0"/>
                    </a:p>
                  </a:txBody>
                  <a:tcPr marT="45713" marB="4571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Acknowledge:</a:t>
                      </a:r>
                    </a:p>
                    <a:p>
                      <a:endParaRPr lang="en-US" sz="1800" dirty="0"/>
                    </a:p>
                  </a:txBody>
                  <a:tcPr marT="45713" marB="4571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err="1" smtClean="0">
                          <a:solidFill>
                            <a:schemeClr val="dk1"/>
                          </a:solidFill>
                          <a:latin typeface="+mn-lt"/>
                          <a:ea typeface="+mn-ea"/>
                          <a:cs typeface="+mn-cs"/>
                        </a:rPr>
                        <a:t>Chào</a:t>
                      </a:r>
                      <a:r>
                        <a:rPr lang="en-US" sz="1800" b="0" i="0" kern="1200" baseline="0" dirty="0" smtClean="0">
                          <a:solidFill>
                            <a:schemeClr val="dk1"/>
                          </a:solidFill>
                          <a:latin typeface="+mn-lt"/>
                          <a:ea typeface="+mn-ea"/>
                          <a:cs typeface="+mn-cs"/>
                        </a:rPr>
                        <a:t> BN/KH </a:t>
                      </a:r>
                      <a:r>
                        <a:rPr lang="en-US" sz="1800" b="0" i="0" kern="1200" baseline="0" dirty="0" err="1" smtClean="0">
                          <a:solidFill>
                            <a:schemeClr val="dk1"/>
                          </a:solidFill>
                          <a:latin typeface="+mn-lt"/>
                          <a:ea typeface="+mn-ea"/>
                          <a:cs typeface="+mn-cs"/>
                        </a:rPr>
                        <a:t>bằng</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tên</a:t>
                      </a:r>
                      <a:r>
                        <a:rPr lang="en-US" sz="1800" b="0" i="0" kern="1200" baseline="0" dirty="0" smtClean="0">
                          <a:solidFill>
                            <a:schemeClr val="dk1"/>
                          </a:solidFill>
                          <a:latin typeface="+mn-lt"/>
                          <a:ea typeface="+mn-ea"/>
                          <a:cs typeface="+mn-cs"/>
                        </a:rPr>
                        <a:t>.</a:t>
                      </a:r>
                      <a:r>
                        <a:rPr lang="en-US" sz="1800" b="0" i="0" kern="1200" dirty="0" smtClean="0">
                          <a:solidFill>
                            <a:schemeClr val="dk1"/>
                          </a:solidFill>
                          <a:latin typeface="+mn-lt"/>
                          <a:ea typeface="+mn-ea"/>
                          <a:cs typeface="+mn-cs"/>
                        </a:rPr>
                        <a:t>  </a:t>
                      </a:r>
                      <a:r>
                        <a:rPr lang="en-US" sz="1800" b="0" i="0" kern="1200" dirty="0" err="1" smtClean="0">
                          <a:solidFill>
                            <a:schemeClr val="dk1"/>
                          </a:solidFill>
                          <a:latin typeface="+mn-lt"/>
                          <a:ea typeface="+mn-ea"/>
                          <a:cs typeface="+mn-cs"/>
                        </a:rPr>
                        <a:t>Giao</a:t>
                      </a:r>
                      <a:r>
                        <a:rPr lang="en-US" sz="1800" b="0" i="0" kern="1200" dirty="0" smtClean="0">
                          <a:solidFill>
                            <a:schemeClr val="dk1"/>
                          </a:solidFill>
                          <a:latin typeface="+mn-lt"/>
                          <a:ea typeface="+mn-ea"/>
                          <a:cs typeface="+mn-cs"/>
                        </a:rPr>
                        <a:t> </a:t>
                      </a:r>
                      <a:r>
                        <a:rPr lang="en-US" sz="1800" b="0" i="0" kern="1200" dirty="0" err="1" smtClean="0">
                          <a:solidFill>
                            <a:schemeClr val="dk1"/>
                          </a:solidFill>
                          <a:latin typeface="+mn-lt"/>
                          <a:ea typeface="+mn-ea"/>
                          <a:cs typeface="+mn-cs"/>
                        </a:rPr>
                        <a:t>tiếp</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bằng</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mắt</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mỉm</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cười</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và</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chào</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những</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người</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đi</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cùng</a:t>
                      </a:r>
                      <a:r>
                        <a:rPr lang="en-US" sz="1800" b="0" i="0" kern="1200" baseline="0" dirty="0" smtClean="0">
                          <a:solidFill>
                            <a:schemeClr val="dk1"/>
                          </a:solidFill>
                          <a:latin typeface="+mn-lt"/>
                          <a:ea typeface="+mn-ea"/>
                          <a:cs typeface="+mn-cs"/>
                        </a:rPr>
                        <a:t>, ở </a:t>
                      </a:r>
                      <a:r>
                        <a:rPr lang="en-US" sz="1800" b="0" i="0" kern="1200" baseline="0" dirty="0" err="1" smtClean="0">
                          <a:solidFill>
                            <a:schemeClr val="dk1"/>
                          </a:solidFill>
                          <a:latin typeface="+mn-lt"/>
                          <a:ea typeface="+mn-ea"/>
                          <a:cs typeface="+mn-cs"/>
                        </a:rPr>
                        <a:t>cùng</a:t>
                      </a:r>
                      <a:r>
                        <a:rPr lang="en-US" sz="1800" b="0" i="0" kern="1200" baseline="0" dirty="0" smtClean="0">
                          <a:solidFill>
                            <a:schemeClr val="dk1"/>
                          </a:solidFill>
                          <a:latin typeface="+mn-lt"/>
                          <a:ea typeface="+mn-ea"/>
                          <a:cs typeface="+mn-cs"/>
                        </a:rPr>
                        <a:t> BN </a:t>
                      </a:r>
                      <a:r>
                        <a:rPr lang="en-US" sz="1800" b="0" i="0" kern="1200" baseline="0" dirty="0" err="1" smtClean="0">
                          <a:solidFill>
                            <a:schemeClr val="dk1"/>
                          </a:solidFill>
                          <a:latin typeface="+mn-lt"/>
                          <a:ea typeface="+mn-ea"/>
                          <a:cs typeface="+mn-cs"/>
                        </a:rPr>
                        <a:t>trong</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phòng</a:t>
                      </a:r>
                      <a:endParaRPr lang="en-US" sz="1800" dirty="0"/>
                    </a:p>
                  </a:txBody>
                  <a:tcPr marT="45713" marB="45713"/>
                </a:tc>
              </a:tr>
              <a:tr h="640130">
                <a:tc>
                  <a:txBody>
                    <a:bodyPr/>
                    <a:lstStyle/>
                    <a:p>
                      <a:r>
                        <a:rPr lang="en-US" sz="1800" dirty="0" smtClean="0"/>
                        <a:t>I</a:t>
                      </a:r>
                      <a:endParaRPr lang="en-US" sz="1800" dirty="0"/>
                    </a:p>
                  </a:txBody>
                  <a:tcPr marT="45713" marB="45713"/>
                </a:tc>
                <a:tc>
                  <a:txBody>
                    <a:bodyPr/>
                    <a:lstStyle/>
                    <a:p>
                      <a:r>
                        <a:rPr lang="en-US" sz="1800" b="0" i="0" kern="1200" dirty="0" smtClean="0">
                          <a:solidFill>
                            <a:schemeClr val="dk1"/>
                          </a:solidFill>
                          <a:latin typeface="+mn-lt"/>
                          <a:ea typeface="+mn-ea"/>
                          <a:cs typeface="+mn-cs"/>
                        </a:rPr>
                        <a:t>Introduce:</a:t>
                      </a:r>
                    </a:p>
                    <a:p>
                      <a:endParaRPr lang="en-US" sz="1800" dirty="0"/>
                    </a:p>
                  </a:txBody>
                  <a:tcPr marT="45713" marB="4571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err="1" smtClean="0">
                          <a:solidFill>
                            <a:schemeClr val="dk1"/>
                          </a:solidFill>
                          <a:latin typeface="+mn-lt"/>
                          <a:ea typeface="+mn-ea"/>
                          <a:cs typeface="+mn-cs"/>
                        </a:rPr>
                        <a:t>Giới</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thiệu</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tên</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nơi</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công</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tác</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nghề</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nghiệp</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trách</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nhiệm</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của</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bạn</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và</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nếu</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có</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thể</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thì</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giới</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thiệu</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khéo</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léo</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kinh</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nghiệm</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bản</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thân</a:t>
                      </a:r>
                      <a:endParaRPr lang="en-US" sz="1800" dirty="0"/>
                    </a:p>
                  </a:txBody>
                  <a:tcPr marT="45713" marB="45713"/>
                </a:tc>
              </a:tr>
              <a:tr h="1188833">
                <a:tc>
                  <a:txBody>
                    <a:bodyPr/>
                    <a:lstStyle/>
                    <a:p>
                      <a:r>
                        <a:rPr lang="en-US" sz="1800" dirty="0" smtClean="0"/>
                        <a:t>D</a:t>
                      </a:r>
                      <a:endParaRPr lang="en-US" sz="1800" dirty="0"/>
                    </a:p>
                  </a:txBody>
                  <a:tcPr marT="45713" marB="45713"/>
                </a:tc>
                <a:tc>
                  <a:txBody>
                    <a:bodyPr/>
                    <a:lstStyle/>
                    <a:p>
                      <a:pPr algn="l"/>
                      <a:r>
                        <a:rPr lang="en-US" sz="1800" b="0" i="0" dirty="0" smtClean="0">
                          <a:solidFill>
                            <a:srgbClr val="2A3A51"/>
                          </a:solidFill>
                          <a:latin typeface="Oswald"/>
                        </a:rPr>
                        <a:t>Duration:</a:t>
                      </a:r>
                    </a:p>
                    <a:p>
                      <a:pPr algn="l"/>
                      <a:endParaRPr lang="en-US" sz="1800" b="0" i="0" dirty="0">
                        <a:solidFill>
                          <a:srgbClr val="2A3A51"/>
                        </a:solidFill>
                        <a:latin typeface="Lato"/>
                      </a:endParaRPr>
                    </a:p>
                  </a:txBody>
                  <a:tcPr marT="45713" marB="45713"/>
                </a:tc>
                <a:tc>
                  <a:txBody>
                    <a:bodyPr/>
                    <a:lstStyle/>
                    <a:p>
                      <a:pPr algn="l"/>
                      <a:r>
                        <a:rPr lang="en-US" sz="1800" b="0" i="0" dirty="0" err="1" smtClean="0">
                          <a:solidFill>
                            <a:srgbClr val="2A3A51"/>
                          </a:solidFill>
                          <a:latin typeface="Lato"/>
                        </a:rPr>
                        <a:t>Thông</a:t>
                      </a:r>
                      <a:r>
                        <a:rPr lang="en-US" sz="1800" b="0" i="0" baseline="0" dirty="0" smtClean="0">
                          <a:solidFill>
                            <a:srgbClr val="2A3A51"/>
                          </a:solidFill>
                          <a:latin typeface="Lato"/>
                        </a:rPr>
                        <a:t> tin </a:t>
                      </a:r>
                      <a:r>
                        <a:rPr lang="en-US" sz="1800" b="0" i="0" baseline="0" dirty="0" err="1" smtClean="0">
                          <a:solidFill>
                            <a:srgbClr val="2A3A51"/>
                          </a:solidFill>
                          <a:latin typeface="Lato"/>
                        </a:rPr>
                        <a:t>về</a:t>
                      </a:r>
                      <a:r>
                        <a:rPr lang="en-US" sz="1800" b="0" i="0" baseline="0" dirty="0" smtClean="0">
                          <a:solidFill>
                            <a:srgbClr val="2A3A51"/>
                          </a:solidFill>
                          <a:latin typeface="Lato"/>
                        </a:rPr>
                        <a:t> </a:t>
                      </a:r>
                      <a:r>
                        <a:rPr lang="en-US" sz="1800" b="0" i="0" baseline="0" dirty="0" err="1" smtClean="0">
                          <a:solidFill>
                            <a:srgbClr val="2A3A51"/>
                          </a:solidFill>
                          <a:latin typeface="Lato"/>
                        </a:rPr>
                        <a:t>thời</a:t>
                      </a:r>
                      <a:r>
                        <a:rPr lang="en-US" sz="1800" b="0" i="0" baseline="0" dirty="0" smtClean="0">
                          <a:solidFill>
                            <a:srgbClr val="2A3A51"/>
                          </a:solidFill>
                          <a:latin typeface="Lato"/>
                        </a:rPr>
                        <a:t> </a:t>
                      </a:r>
                      <a:r>
                        <a:rPr lang="en-US" sz="1800" b="0" i="0" baseline="0" dirty="0" err="1" smtClean="0">
                          <a:solidFill>
                            <a:srgbClr val="2A3A51"/>
                          </a:solidFill>
                          <a:latin typeface="Lato"/>
                        </a:rPr>
                        <a:t>gian</a:t>
                      </a:r>
                      <a:r>
                        <a:rPr lang="en-US" sz="1800" b="0" i="0" baseline="0" dirty="0" smtClean="0">
                          <a:solidFill>
                            <a:srgbClr val="2A3A51"/>
                          </a:solidFill>
                          <a:latin typeface="Lato"/>
                        </a:rPr>
                        <a:t> </a:t>
                      </a:r>
                      <a:r>
                        <a:rPr lang="en-US" sz="1800" b="0" i="0" baseline="0" dirty="0" err="1" smtClean="0">
                          <a:solidFill>
                            <a:srgbClr val="2A3A51"/>
                          </a:solidFill>
                          <a:latin typeface="Lato"/>
                        </a:rPr>
                        <a:t>cần</a:t>
                      </a:r>
                      <a:r>
                        <a:rPr lang="en-US" sz="1800" b="0" i="0" baseline="0" dirty="0" smtClean="0">
                          <a:solidFill>
                            <a:srgbClr val="2A3A51"/>
                          </a:solidFill>
                          <a:latin typeface="Lato"/>
                        </a:rPr>
                        <a:t> </a:t>
                      </a:r>
                      <a:r>
                        <a:rPr lang="en-US" sz="1800" b="0" i="0" baseline="0" dirty="0" err="1" smtClean="0">
                          <a:solidFill>
                            <a:srgbClr val="2A3A51"/>
                          </a:solidFill>
                          <a:latin typeface="Lato"/>
                        </a:rPr>
                        <a:t>thiết</a:t>
                      </a:r>
                      <a:r>
                        <a:rPr lang="en-US" sz="1800" b="0" i="0" baseline="0" dirty="0" smtClean="0">
                          <a:solidFill>
                            <a:srgbClr val="2A3A51"/>
                          </a:solidFill>
                          <a:latin typeface="Lato"/>
                        </a:rPr>
                        <a:t> </a:t>
                      </a:r>
                      <a:r>
                        <a:rPr lang="en-US" sz="1800" b="0" i="0" baseline="0" dirty="0" err="1" smtClean="0">
                          <a:solidFill>
                            <a:srgbClr val="2A3A51"/>
                          </a:solidFill>
                          <a:latin typeface="Lato"/>
                        </a:rPr>
                        <a:t>chờ</a:t>
                      </a:r>
                      <a:r>
                        <a:rPr lang="en-US" sz="1800" b="0" i="0" baseline="0" dirty="0" smtClean="0">
                          <a:solidFill>
                            <a:srgbClr val="2A3A51"/>
                          </a:solidFill>
                          <a:latin typeface="Lato"/>
                        </a:rPr>
                        <a:t> </a:t>
                      </a:r>
                      <a:r>
                        <a:rPr lang="en-US" sz="1800" b="0" i="0" baseline="0" dirty="0" err="1" smtClean="0">
                          <a:solidFill>
                            <a:srgbClr val="2A3A51"/>
                          </a:solidFill>
                          <a:latin typeface="Lato"/>
                        </a:rPr>
                        <a:t>đợi</a:t>
                      </a:r>
                      <a:r>
                        <a:rPr lang="en-US" sz="1800" b="0" i="0" baseline="0" dirty="0" smtClean="0">
                          <a:solidFill>
                            <a:srgbClr val="2A3A51"/>
                          </a:solidFill>
                          <a:latin typeface="Lato"/>
                        </a:rPr>
                        <a:t>, </a:t>
                      </a:r>
                      <a:r>
                        <a:rPr lang="en-US" sz="1800" b="0" i="0" baseline="0" dirty="0" err="1" smtClean="0">
                          <a:solidFill>
                            <a:srgbClr val="2A3A51"/>
                          </a:solidFill>
                          <a:latin typeface="Lato"/>
                        </a:rPr>
                        <a:t>thời</a:t>
                      </a:r>
                      <a:r>
                        <a:rPr lang="en-US" sz="1800" b="0" i="0" baseline="0" dirty="0" smtClean="0">
                          <a:solidFill>
                            <a:srgbClr val="2A3A51"/>
                          </a:solidFill>
                          <a:latin typeface="Lato"/>
                        </a:rPr>
                        <a:t> </a:t>
                      </a:r>
                      <a:r>
                        <a:rPr lang="en-US" sz="1800" b="0" i="0" baseline="0" dirty="0" err="1" smtClean="0">
                          <a:solidFill>
                            <a:srgbClr val="2A3A51"/>
                          </a:solidFill>
                          <a:latin typeface="Lato"/>
                        </a:rPr>
                        <a:t>gian</a:t>
                      </a:r>
                      <a:r>
                        <a:rPr lang="en-US" sz="1800" b="0" i="0" baseline="0" dirty="0" smtClean="0">
                          <a:solidFill>
                            <a:srgbClr val="2A3A51"/>
                          </a:solidFill>
                          <a:latin typeface="Lato"/>
                        </a:rPr>
                        <a:t> </a:t>
                      </a:r>
                      <a:r>
                        <a:rPr lang="en-US" sz="1800" b="0" i="0" baseline="0" dirty="0" err="1" smtClean="0">
                          <a:solidFill>
                            <a:srgbClr val="2A3A51"/>
                          </a:solidFill>
                          <a:latin typeface="Lato"/>
                        </a:rPr>
                        <a:t>để</a:t>
                      </a:r>
                      <a:r>
                        <a:rPr lang="en-US" sz="1800" b="0" i="0" baseline="0" dirty="0" smtClean="0">
                          <a:solidFill>
                            <a:srgbClr val="2A3A51"/>
                          </a:solidFill>
                          <a:latin typeface="Lato"/>
                        </a:rPr>
                        <a:t> </a:t>
                      </a:r>
                      <a:r>
                        <a:rPr lang="en-US" sz="1800" b="0" i="0" baseline="0" dirty="0" err="1" smtClean="0">
                          <a:solidFill>
                            <a:srgbClr val="2A3A51"/>
                          </a:solidFill>
                          <a:latin typeface="Lato"/>
                        </a:rPr>
                        <a:t>tiến</a:t>
                      </a:r>
                      <a:r>
                        <a:rPr lang="en-US" sz="1800" b="0" i="0" baseline="0" dirty="0" smtClean="0">
                          <a:solidFill>
                            <a:srgbClr val="2A3A51"/>
                          </a:solidFill>
                          <a:latin typeface="Lato"/>
                        </a:rPr>
                        <a:t> </a:t>
                      </a:r>
                      <a:r>
                        <a:rPr lang="en-US" sz="1800" b="0" i="0" baseline="0" dirty="0" err="1" smtClean="0">
                          <a:solidFill>
                            <a:srgbClr val="2A3A51"/>
                          </a:solidFill>
                          <a:latin typeface="Lato"/>
                        </a:rPr>
                        <a:t>hành</a:t>
                      </a:r>
                      <a:r>
                        <a:rPr lang="en-US" sz="1800" b="0" i="0" baseline="0" dirty="0" smtClean="0">
                          <a:solidFill>
                            <a:srgbClr val="2A3A51"/>
                          </a:solidFill>
                          <a:latin typeface="Lato"/>
                        </a:rPr>
                        <a:t> XN, </a:t>
                      </a:r>
                      <a:r>
                        <a:rPr lang="en-US" sz="1800" b="0" i="0" baseline="0" dirty="0" err="1" smtClean="0">
                          <a:solidFill>
                            <a:srgbClr val="2A3A51"/>
                          </a:solidFill>
                          <a:latin typeface="Lato"/>
                        </a:rPr>
                        <a:t>thăm</a:t>
                      </a:r>
                      <a:r>
                        <a:rPr lang="en-US" sz="1800" b="0" i="0" baseline="0" dirty="0" smtClean="0">
                          <a:solidFill>
                            <a:srgbClr val="2A3A51"/>
                          </a:solidFill>
                          <a:latin typeface="Lato"/>
                        </a:rPr>
                        <a:t> </a:t>
                      </a:r>
                      <a:r>
                        <a:rPr lang="en-US" sz="1800" b="0" i="0" baseline="0" dirty="0" err="1" smtClean="0">
                          <a:solidFill>
                            <a:srgbClr val="2A3A51"/>
                          </a:solidFill>
                          <a:latin typeface="Lato"/>
                        </a:rPr>
                        <a:t>khám</a:t>
                      </a:r>
                      <a:r>
                        <a:rPr lang="en-US" sz="1800" b="0" i="0" baseline="0" dirty="0" smtClean="0">
                          <a:solidFill>
                            <a:srgbClr val="2A3A51"/>
                          </a:solidFill>
                          <a:latin typeface="Lato"/>
                        </a:rPr>
                        <a:t> </a:t>
                      </a:r>
                      <a:r>
                        <a:rPr lang="en-US" sz="1800" b="0" i="0" baseline="0" dirty="0" err="1" smtClean="0">
                          <a:solidFill>
                            <a:srgbClr val="2A3A51"/>
                          </a:solidFill>
                          <a:latin typeface="Lato"/>
                        </a:rPr>
                        <a:t>với</a:t>
                      </a:r>
                      <a:r>
                        <a:rPr lang="en-US" sz="1800" b="0" i="0" baseline="0" dirty="0" smtClean="0">
                          <a:solidFill>
                            <a:srgbClr val="2A3A51"/>
                          </a:solidFill>
                          <a:latin typeface="Lato"/>
                        </a:rPr>
                        <a:t> BN </a:t>
                      </a:r>
                      <a:r>
                        <a:rPr lang="en-US" sz="1800" b="0" i="0" baseline="0" dirty="0" err="1" smtClean="0">
                          <a:solidFill>
                            <a:srgbClr val="2A3A51"/>
                          </a:solidFill>
                          <a:latin typeface="Lato"/>
                        </a:rPr>
                        <a:t>mới</a:t>
                      </a:r>
                      <a:r>
                        <a:rPr lang="en-US" sz="1800" b="0" i="0" baseline="0" dirty="0" smtClean="0">
                          <a:solidFill>
                            <a:srgbClr val="2A3A51"/>
                          </a:solidFill>
                          <a:latin typeface="Lato"/>
                        </a:rPr>
                        <a:t> </a:t>
                      </a:r>
                      <a:r>
                        <a:rPr lang="en-US" sz="1800" b="0" i="0" baseline="0" dirty="0" err="1" smtClean="0">
                          <a:solidFill>
                            <a:srgbClr val="2A3A51"/>
                          </a:solidFill>
                          <a:latin typeface="Lato"/>
                        </a:rPr>
                        <a:t>tới</a:t>
                      </a:r>
                      <a:r>
                        <a:rPr lang="en-US" sz="1800" b="0" i="0" baseline="0" dirty="0" smtClean="0">
                          <a:solidFill>
                            <a:srgbClr val="2A3A51"/>
                          </a:solidFill>
                          <a:latin typeface="Lato"/>
                        </a:rPr>
                        <a:t> </a:t>
                      </a:r>
                      <a:r>
                        <a:rPr lang="en-US" sz="1800" b="0" i="0" baseline="0" dirty="0" err="1" smtClean="0">
                          <a:solidFill>
                            <a:srgbClr val="2A3A51"/>
                          </a:solidFill>
                          <a:latin typeface="Lato"/>
                        </a:rPr>
                        <a:t>và</a:t>
                      </a:r>
                      <a:r>
                        <a:rPr lang="en-US" sz="1800" b="0" i="0" baseline="0" dirty="0" smtClean="0">
                          <a:solidFill>
                            <a:srgbClr val="2A3A51"/>
                          </a:solidFill>
                          <a:latin typeface="Lato"/>
                        </a:rPr>
                        <a:t> </a:t>
                      </a:r>
                      <a:r>
                        <a:rPr lang="en-US" sz="1800" b="0" i="0" baseline="0" dirty="0" err="1" smtClean="0">
                          <a:solidFill>
                            <a:srgbClr val="2A3A51"/>
                          </a:solidFill>
                          <a:latin typeface="Lato"/>
                        </a:rPr>
                        <a:t>thời</a:t>
                      </a:r>
                      <a:r>
                        <a:rPr lang="en-US" sz="1800" b="0" i="0" baseline="0" dirty="0" smtClean="0">
                          <a:solidFill>
                            <a:srgbClr val="2A3A51"/>
                          </a:solidFill>
                          <a:latin typeface="Lato"/>
                        </a:rPr>
                        <a:t> </a:t>
                      </a:r>
                      <a:r>
                        <a:rPr lang="en-US" sz="1800" b="0" i="0" baseline="0" dirty="0" err="1" smtClean="0">
                          <a:solidFill>
                            <a:srgbClr val="2A3A51"/>
                          </a:solidFill>
                          <a:latin typeface="Lato"/>
                        </a:rPr>
                        <a:t>gian</a:t>
                      </a:r>
                      <a:r>
                        <a:rPr lang="en-US" sz="1800" b="0" i="0" baseline="0" dirty="0" smtClean="0">
                          <a:solidFill>
                            <a:srgbClr val="2A3A51"/>
                          </a:solidFill>
                          <a:latin typeface="Lato"/>
                        </a:rPr>
                        <a:t> </a:t>
                      </a:r>
                      <a:r>
                        <a:rPr lang="en-US" sz="1800" b="0" i="0" baseline="0" dirty="0" err="1" smtClean="0">
                          <a:solidFill>
                            <a:srgbClr val="2A3A51"/>
                          </a:solidFill>
                          <a:latin typeface="Lato"/>
                        </a:rPr>
                        <a:t>tiến</a:t>
                      </a:r>
                      <a:r>
                        <a:rPr lang="en-US" sz="1800" b="0" i="0" baseline="0" dirty="0" smtClean="0">
                          <a:solidFill>
                            <a:srgbClr val="2A3A51"/>
                          </a:solidFill>
                          <a:latin typeface="Lato"/>
                        </a:rPr>
                        <a:t> </a:t>
                      </a:r>
                      <a:r>
                        <a:rPr lang="en-US" sz="1800" b="0" i="0" baseline="0" dirty="0" err="1" smtClean="0">
                          <a:solidFill>
                            <a:srgbClr val="2A3A51"/>
                          </a:solidFill>
                          <a:latin typeface="Lato"/>
                        </a:rPr>
                        <a:t>hành</a:t>
                      </a:r>
                      <a:r>
                        <a:rPr lang="en-US" sz="1800" b="0" i="0" baseline="0" dirty="0" smtClean="0">
                          <a:solidFill>
                            <a:srgbClr val="2A3A51"/>
                          </a:solidFill>
                          <a:latin typeface="Lato"/>
                        </a:rPr>
                        <a:t> </a:t>
                      </a:r>
                      <a:r>
                        <a:rPr lang="en-US" sz="1800" b="0" i="0" baseline="0" dirty="0" err="1" smtClean="0">
                          <a:solidFill>
                            <a:srgbClr val="2A3A51"/>
                          </a:solidFill>
                          <a:latin typeface="Lato"/>
                        </a:rPr>
                        <a:t>các</a:t>
                      </a:r>
                      <a:r>
                        <a:rPr lang="en-US" sz="1800" b="0" i="0" baseline="0" dirty="0" smtClean="0">
                          <a:solidFill>
                            <a:srgbClr val="2A3A51"/>
                          </a:solidFill>
                          <a:latin typeface="Lato"/>
                        </a:rPr>
                        <a:t> </a:t>
                      </a:r>
                      <a:r>
                        <a:rPr lang="en-US" sz="1800" b="0" i="0" baseline="0" dirty="0" err="1" smtClean="0">
                          <a:solidFill>
                            <a:srgbClr val="2A3A51"/>
                          </a:solidFill>
                          <a:latin typeface="Lato"/>
                        </a:rPr>
                        <a:t>bước</a:t>
                      </a:r>
                      <a:r>
                        <a:rPr lang="en-US" sz="1800" b="0" i="0" baseline="0" dirty="0" smtClean="0">
                          <a:solidFill>
                            <a:srgbClr val="2A3A51"/>
                          </a:solidFill>
                          <a:latin typeface="Lato"/>
                        </a:rPr>
                        <a:t> </a:t>
                      </a:r>
                      <a:r>
                        <a:rPr lang="en-US" sz="1800" b="0" i="0" baseline="0" dirty="0" err="1" smtClean="0">
                          <a:solidFill>
                            <a:srgbClr val="2A3A51"/>
                          </a:solidFill>
                          <a:latin typeface="Lato"/>
                        </a:rPr>
                        <a:t>tiếp</a:t>
                      </a:r>
                      <a:r>
                        <a:rPr lang="en-US" sz="1800" b="0" i="0" baseline="0" dirty="0" smtClean="0">
                          <a:solidFill>
                            <a:srgbClr val="2A3A51"/>
                          </a:solidFill>
                          <a:latin typeface="Lato"/>
                        </a:rPr>
                        <a:t> </a:t>
                      </a:r>
                      <a:r>
                        <a:rPr lang="en-US" sz="1800" b="0" i="0" baseline="0" dirty="0" err="1" smtClean="0">
                          <a:solidFill>
                            <a:srgbClr val="2A3A51"/>
                          </a:solidFill>
                          <a:latin typeface="Lato"/>
                        </a:rPr>
                        <a:t>thep</a:t>
                      </a:r>
                      <a:r>
                        <a:rPr lang="en-US" sz="1800" b="0" i="0" baseline="0" dirty="0" smtClean="0">
                          <a:solidFill>
                            <a:srgbClr val="2A3A51"/>
                          </a:solidFill>
                          <a:latin typeface="Lato"/>
                        </a:rPr>
                        <a:t>. </a:t>
                      </a:r>
                      <a:r>
                        <a:rPr lang="en-US" sz="1800" b="0" i="0" baseline="0" dirty="0" err="1" smtClean="0">
                          <a:solidFill>
                            <a:srgbClr val="2A3A51"/>
                          </a:solidFill>
                          <a:latin typeface="Lato"/>
                        </a:rPr>
                        <a:t>Khi</a:t>
                      </a:r>
                      <a:r>
                        <a:rPr lang="en-US" sz="1800" b="0" i="0" baseline="0" dirty="0" smtClean="0">
                          <a:solidFill>
                            <a:srgbClr val="2A3A51"/>
                          </a:solidFill>
                          <a:latin typeface="Lato"/>
                        </a:rPr>
                        <a:t> </a:t>
                      </a:r>
                      <a:r>
                        <a:rPr lang="en-US" sz="1800" b="0" i="0" baseline="0" dirty="0" err="1" smtClean="0">
                          <a:solidFill>
                            <a:srgbClr val="2A3A51"/>
                          </a:solidFill>
                          <a:latin typeface="Lato"/>
                        </a:rPr>
                        <a:t>không</a:t>
                      </a:r>
                      <a:r>
                        <a:rPr lang="en-US" sz="1800" b="0" i="0" baseline="0" dirty="0" smtClean="0">
                          <a:solidFill>
                            <a:srgbClr val="2A3A51"/>
                          </a:solidFill>
                          <a:latin typeface="Lato"/>
                        </a:rPr>
                        <a:t> </a:t>
                      </a:r>
                      <a:r>
                        <a:rPr lang="en-US" sz="1800" b="0" i="0" baseline="0" dirty="0" err="1" smtClean="0">
                          <a:solidFill>
                            <a:srgbClr val="2A3A51"/>
                          </a:solidFill>
                          <a:latin typeface="Lato"/>
                        </a:rPr>
                        <a:t>thực</a:t>
                      </a:r>
                      <a:r>
                        <a:rPr lang="en-US" sz="1800" b="0" i="0" baseline="0" dirty="0" smtClean="0">
                          <a:solidFill>
                            <a:srgbClr val="2A3A51"/>
                          </a:solidFill>
                          <a:latin typeface="Lato"/>
                        </a:rPr>
                        <a:t> </a:t>
                      </a:r>
                      <a:r>
                        <a:rPr lang="en-US" sz="1800" b="0" i="0" baseline="0" dirty="0" err="1" smtClean="0">
                          <a:solidFill>
                            <a:srgbClr val="2A3A51"/>
                          </a:solidFill>
                          <a:latin typeface="Lato"/>
                        </a:rPr>
                        <a:t>hiện</a:t>
                      </a:r>
                      <a:r>
                        <a:rPr lang="en-US" sz="1800" b="0" i="0" baseline="0" dirty="0" smtClean="0">
                          <a:solidFill>
                            <a:srgbClr val="2A3A51"/>
                          </a:solidFill>
                          <a:latin typeface="Lato"/>
                        </a:rPr>
                        <a:t> </a:t>
                      </a:r>
                      <a:r>
                        <a:rPr lang="en-US" sz="1800" b="0" i="0" baseline="0" dirty="0" err="1" smtClean="0">
                          <a:solidFill>
                            <a:srgbClr val="2A3A51"/>
                          </a:solidFill>
                          <a:latin typeface="Lato"/>
                        </a:rPr>
                        <a:t>đúng</a:t>
                      </a:r>
                      <a:r>
                        <a:rPr lang="en-US" sz="1800" b="0" i="0" baseline="0" dirty="0" smtClean="0">
                          <a:solidFill>
                            <a:srgbClr val="2A3A51"/>
                          </a:solidFill>
                          <a:latin typeface="Lato"/>
                        </a:rPr>
                        <a:t> </a:t>
                      </a:r>
                      <a:r>
                        <a:rPr lang="en-US" sz="1800" b="0" i="0" baseline="0" dirty="0" err="1" smtClean="0">
                          <a:solidFill>
                            <a:srgbClr val="2A3A51"/>
                          </a:solidFill>
                          <a:latin typeface="Lato"/>
                        </a:rPr>
                        <a:t>thời</a:t>
                      </a:r>
                      <a:r>
                        <a:rPr lang="en-US" sz="1800" b="0" i="0" baseline="0" dirty="0" smtClean="0">
                          <a:solidFill>
                            <a:srgbClr val="2A3A51"/>
                          </a:solidFill>
                          <a:latin typeface="Lato"/>
                        </a:rPr>
                        <a:t> </a:t>
                      </a:r>
                      <a:r>
                        <a:rPr lang="en-US" sz="1800" b="0" i="0" baseline="0" dirty="0" err="1" smtClean="0">
                          <a:solidFill>
                            <a:srgbClr val="2A3A51"/>
                          </a:solidFill>
                          <a:latin typeface="Lato"/>
                        </a:rPr>
                        <a:t>gian</a:t>
                      </a:r>
                      <a:r>
                        <a:rPr lang="en-US" sz="1800" b="0" i="0" baseline="0" dirty="0" smtClean="0">
                          <a:solidFill>
                            <a:srgbClr val="2A3A51"/>
                          </a:solidFill>
                          <a:latin typeface="Lato"/>
                        </a:rPr>
                        <a:t> </a:t>
                      </a:r>
                      <a:r>
                        <a:rPr lang="en-US" sz="1800" b="0" i="0" baseline="0" dirty="0" err="1" smtClean="0">
                          <a:solidFill>
                            <a:srgbClr val="2A3A51"/>
                          </a:solidFill>
                          <a:latin typeface="Lato"/>
                        </a:rPr>
                        <a:t>đó</a:t>
                      </a:r>
                      <a:r>
                        <a:rPr lang="en-US" sz="1800" b="0" i="0" baseline="0" dirty="0" smtClean="0">
                          <a:solidFill>
                            <a:srgbClr val="2A3A51"/>
                          </a:solidFill>
                          <a:latin typeface="Lato"/>
                        </a:rPr>
                        <a:t>, </a:t>
                      </a:r>
                      <a:r>
                        <a:rPr lang="en-US" sz="1800" b="0" i="0" baseline="0" dirty="0" err="1" smtClean="0">
                          <a:solidFill>
                            <a:srgbClr val="2A3A51"/>
                          </a:solidFill>
                          <a:latin typeface="Lato"/>
                        </a:rPr>
                        <a:t>hãy</a:t>
                      </a:r>
                      <a:r>
                        <a:rPr lang="en-US" sz="1800" b="0" i="0" baseline="0" dirty="0" smtClean="0">
                          <a:solidFill>
                            <a:srgbClr val="2A3A51"/>
                          </a:solidFill>
                          <a:latin typeface="Lato"/>
                        </a:rPr>
                        <a:t> </a:t>
                      </a:r>
                      <a:r>
                        <a:rPr lang="en-US" sz="1800" b="0" i="0" baseline="0" dirty="0" err="1" smtClean="0">
                          <a:solidFill>
                            <a:srgbClr val="2A3A51"/>
                          </a:solidFill>
                          <a:latin typeface="Lato"/>
                        </a:rPr>
                        <a:t>cập</a:t>
                      </a:r>
                      <a:r>
                        <a:rPr lang="en-US" sz="1800" b="0" i="0" baseline="0" dirty="0" smtClean="0">
                          <a:solidFill>
                            <a:srgbClr val="2A3A51"/>
                          </a:solidFill>
                          <a:latin typeface="Lato"/>
                        </a:rPr>
                        <a:t> </a:t>
                      </a:r>
                      <a:r>
                        <a:rPr lang="en-US" sz="1800" b="0" i="0" baseline="0" dirty="0" err="1" smtClean="0">
                          <a:solidFill>
                            <a:srgbClr val="2A3A51"/>
                          </a:solidFill>
                          <a:latin typeface="Lato"/>
                        </a:rPr>
                        <a:t>nhật</a:t>
                      </a:r>
                      <a:r>
                        <a:rPr lang="en-US" sz="1800" b="0" i="0" baseline="0" dirty="0" smtClean="0">
                          <a:solidFill>
                            <a:srgbClr val="2A3A51"/>
                          </a:solidFill>
                          <a:latin typeface="Lato"/>
                        </a:rPr>
                        <a:t> </a:t>
                      </a:r>
                      <a:r>
                        <a:rPr lang="en-US" sz="1800" b="0" i="0" baseline="0" dirty="0" err="1" smtClean="0">
                          <a:solidFill>
                            <a:srgbClr val="2A3A51"/>
                          </a:solidFill>
                          <a:latin typeface="Lato"/>
                        </a:rPr>
                        <a:t>tiến</a:t>
                      </a:r>
                      <a:r>
                        <a:rPr lang="en-US" sz="1800" b="0" i="0" baseline="0" dirty="0" smtClean="0">
                          <a:solidFill>
                            <a:srgbClr val="2A3A51"/>
                          </a:solidFill>
                          <a:latin typeface="Lato"/>
                        </a:rPr>
                        <a:t> </a:t>
                      </a:r>
                      <a:r>
                        <a:rPr lang="en-US" sz="1800" b="0" i="0" baseline="0" dirty="0" err="1" smtClean="0">
                          <a:solidFill>
                            <a:srgbClr val="2A3A51"/>
                          </a:solidFill>
                          <a:latin typeface="Lato"/>
                        </a:rPr>
                        <a:t>độ</a:t>
                      </a:r>
                      <a:r>
                        <a:rPr lang="en-US" sz="1800" b="0" i="0" baseline="0" dirty="0" smtClean="0">
                          <a:solidFill>
                            <a:srgbClr val="2A3A51"/>
                          </a:solidFill>
                          <a:latin typeface="Lato"/>
                        </a:rPr>
                        <a:t> </a:t>
                      </a:r>
                      <a:r>
                        <a:rPr lang="en-US" sz="1800" b="0" i="0" baseline="0" dirty="0" err="1" smtClean="0">
                          <a:solidFill>
                            <a:srgbClr val="2A3A51"/>
                          </a:solidFill>
                          <a:latin typeface="Lato"/>
                        </a:rPr>
                        <a:t>cho</a:t>
                      </a:r>
                      <a:r>
                        <a:rPr lang="en-US" sz="1800" b="0" i="0" baseline="0" dirty="0" smtClean="0">
                          <a:solidFill>
                            <a:srgbClr val="2A3A51"/>
                          </a:solidFill>
                          <a:latin typeface="Lato"/>
                        </a:rPr>
                        <a:t> BN/KH </a:t>
                      </a:r>
                      <a:endParaRPr lang="en-US" sz="1800" b="0" i="0" dirty="0">
                        <a:solidFill>
                          <a:srgbClr val="2A3A51"/>
                        </a:solidFill>
                        <a:latin typeface="Lato"/>
                      </a:endParaRPr>
                    </a:p>
                  </a:txBody>
                  <a:tcPr marT="45713" marB="45713"/>
                </a:tc>
              </a:tr>
              <a:tr h="640130">
                <a:tc>
                  <a:txBody>
                    <a:bodyPr/>
                    <a:lstStyle/>
                    <a:p>
                      <a:r>
                        <a:rPr lang="en-US" sz="1800" dirty="0" smtClean="0"/>
                        <a:t>E</a:t>
                      </a:r>
                      <a:endParaRPr lang="en-US" sz="1800" dirty="0"/>
                    </a:p>
                  </a:txBody>
                  <a:tcPr marT="45713" marB="45713"/>
                </a:tc>
                <a:tc>
                  <a:txBody>
                    <a:bodyPr/>
                    <a:lstStyle/>
                    <a:p>
                      <a:r>
                        <a:rPr lang="en-US" sz="1800" b="0" i="0" kern="1200" dirty="0" err="1" smtClean="0">
                          <a:solidFill>
                            <a:schemeClr val="dk1"/>
                          </a:solidFill>
                          <a:latin typeface="+mn-lt"/>
                          <a:ea typeface="+mn-ea"/>
                          <a:cs typeface="+mn-cs"/>
                        </a:rPr>
                        <a:t>Explaination</a:t>
                      </a:r>
                      <a:endParaRPr lang="en-US" sz="1800" dirty="0"/>
                    </a:p>
                  </a:txBody>
                  <a:tcPr marT="45713" marB="45713"/>
                </a:tc>
                <a:tc>
                  <a:txBody>
                    <a:bodyPr/>
                    <a:lstStyle/>
                    <a:p>
                      <a:r>
                        <a:rPr lang="en-US" sz="1800" b="0" i="0" kern="1200" dirty="0" err="1" smtClean="0">
                          <a:solidFill>
                            <a:schemeClr val="dk1"/>
                          </a:solidFill>
                          <a:latin typeface="+mn-lt"/>
                          <a:ea typeface="+mn-ea"/>
                          <a:cs typeface="+mn-cs"/>
                        </a:rPr>
                        <a:t>Giải</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thích</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từng</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bước</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cho</a:t>
                      </a:r>
                      <a:r>
                        <a:rPr lang="en-US" sz="1800" b="0" i="0" kern="1200" baseline="0" dirty="0" smtClean="0">
                          <a:solidFill>
                            <a:schemeClr val="dk1"/>
                          </a:solidFill>
                          <a:latin typeface="+mn-lt"/>
                          <a:ea typeface="+mn-ea"/>
                          <a:cs typeface="+mn-cs"/>
                        </a:rPr>
                        <a:t> NB </a:t>
                      </a:r>
                      <a:r>
                        <a:rPr lang="en-US" sz="1800" b="0" i="0" kern="1200" baseline="0" dirty="0" err="1" smtClean="0">
                          <a:solidFill>
                            <a:schemeClr val="dk1"/>
                          </a:solidFill>
                          <a:latin typeface="+mn-lt"/>
                          <a:ea typeface="+mn-ea"/>
                          <a:cs typeface="+mn-cs"/>
                        </a:rPr>
                        <a:t>và</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bước</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tiếp</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theo</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là</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gì</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trả</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lời</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các</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câu</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hỏi</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của</a:t>
                      </a:r>
                      <a:r>
                        <a:rPr lang="en-US" sz="1800" b="0" i="0" kern="1200" baseline="0" dirty="0" smtClean="0">
                          <a:solidFill>
                            <a:schemeClr val="dk1"/>
                          </a:solidFill>
                          <a:latin typeface="+mn-lt"/>
                          <a:ea typeface="+mn-ea"/>
                          <a:cs typeface="+mn-cs"/>
                        </a:rPr>
                        <a:t> BN </a:t>
                      </a:r>
                      <a:r>
                        <a:rPr lang="en-US" sz="1800" b="0" i="0" kern="1200" baseline="0" dirty="0" err="1" smtClean="0">
                          <a:solidFill>
                            <a:schemeClr val="dk1"/>
                          </a:solidFill>
                          <a:latin typeface="+mn-lt"/>
                          <a:ea typeface="+mn-ea"/>
                          <a:cs typeface="+mn-cs"/>
                        </a:rPr>
                        <a:t>và</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cho</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họ</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biết</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làm</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thế</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nào</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để</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gọi</a:t>
                      </a:r>
                      <a:r>
                        <a:rPr lang="en-US" sz="1800" b="0" i="0" kern="1200" baseline="0" dirty="0" smtClean="0">
                          <a:solidFill>
                            <a:schemeClr val="dk1"/>
                          </a:solidFill>
                          <a:latin typeface="+mn-lt"/>
                          <a:ea typeface="+mn-ea"/>
                          <a:cs typeface="+mn-cs"/>
                        </a:rPr>
                        <a:t>/</a:t>
                      </a:r>
                      <a:r>
                        <a:rPr lang="en-US" sz="1800" b="0" i="0" kern="1200" baseline="0" dirty="0" err="1" smtClean="0">
                          <a:solidFill>
                            <a:schemeClr val="dk1"/>
                          </a:solidFill>
                          <a:latin typeface="+mn-lt"/>
                          <a:ea typeface="+mn-ea"/>
                          <a:cs typeface="+mn-cs"/>
                        </a:rPr>
                        <a:t>tìm</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bạn</a:t>
                      </a:r>
                      <a:r>
                        <a:rPr lang="en-US" sz="1800" b="0" i="0" kern="1200" baseline="0" dirty="0" smtClean="0">
                          <a:solidFill>
                            <a:schemeClr val="dk1"/>
                          </a:solidFill>
                          <a:latin typeface="+mn-lt"/>
                          <a:ea typeface="+mn-ea"/>
                          <a:cs typeface="+mn-cs"/>
                        </a:rPr>
                        <a:t> </a:t>
                      </a:r>
                      <a:endParaRPr lang="en-US" sz="1800" dirty="0"/>
                    </a:p>
                  </a:txBody>
                  <a:tcPr marT="45713" marB="45713"/>
                </a:tc>
              </a:tr>
              <a:tr h="914482">
                <a:tc>
                  <a:txBody>
                    <a:bodyPr/>
                    <a:lstStyle/>
                    <a:p>
                      <a:r>
                        <a:rPr lang="en-US" sz="1800" dirty="0" smtClean="0"/>
                        <a:t>T</a:t>
                      </a:r>
                      <a:endParaRPr lang="en-US" sz="1800" dirty="0"/>
                    </a:p>
                  </a:txBody>
                  <a:tcPr marT="45713" marB="45713"/>
                </a:tc>
                <a:tc>
                  <a:txBody>
                    <a:bodyPr/>
                    <a:lstStyle/>
                    <a:p>
                      <a:r>
                        <a:rPr lang="en-US" sz="1800" dirty="0" smtClean="0"/>
                        <a:t>Thank you</a:t>
                      </a:r>
                      <a:endParaRPr lang="en-US" sz="1800" dirty="0"/>
                    </a:p>
                  </a:txBody>
                  <a:tcPr marT="45713" marB="45713"/>
                </a:tc>
                <a:tc>
                  <a:txBody>
                    <a:bodyPr/>
                    <a:lstStyle/>
                    <a:p>
                      <a:r>
                        <a:rPr lang="en-US" sz="1800" b="0" i="0" kern="1200" dirty="0" err="1" smtClean="0">
                          <a:solidFill>
                            <a:schemeClr val="dk1"/>
                          </a:solidFill>
                          <a:latin typeface="+mn-lt"/>
                          <a:ea typeface="+mn-ea"/>
                          <a:cs typeface="+mn-cs"/>
                        </a:rPr>
                        <a:t>Cảm</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ơn</a:t>
                      </a:r>
                      <a:r>
                        <a:rPr lang="en-US" sz="1800" b="0" i="0" kern="1200" baseline="0" dirty="0" smtClean="0">
                          <a:solidFill>
                            <a:schemeClr val="dk1"/>
                          </a:solidFill>
                          <a:latin typeface="+mn-lt"/>
                          <a:ea typeface="+mn-ea"/>
                          <a:cs typeface="+mn-cs"/>
                        </a:rPr>
                        <a:t> BN/GĐ </a:t>
                      </a:r>
                      <a:r>
                        <a:rPr lang="en-US" sz="1800" b="0" i="0" kern="1200" baseline="0" dirty="0" err="1" smtClean="0">
                          <a:solidFill>
                            <a:schemeClr val="dk1"/>
                          </a:solidFill>
                          <a:latin typeface="+mn-lt"/>
                          <a:ea typeface="+mn-ea"/>
                          <a:cs typeface="+mn-cs"/>
                        </a:rPr>
                        <a:t>họ</a:t>
                      </a:r>
                      <a:r>
                        <a:rPr lang="en-US" sz="1800" b="0" i="0" kern="1200" dirty="0" smtClean="0">
                          <a:solidFill>
                            <a:schemeClr val="dk1"/>
                          </a:solidFill>
                          <a:latin typeface="+mn-lt"/>
                          <a:ea typeface="+mn-ea"/>
                          <a:cs typeface="+mn-cs"/>
                        </a:rPr>
                        <a:t>. </a:t>
                      </a:r>
                      <a:r>
                        <a:rPr lang="en-US" sz="1800" b="0" i="0" kern="1200" dirty="0" err="1" smtClean="0">
                          <a:solidFill>
                            <a:schemeClr val="dk1"/>
                          </a:solidFill>
                          <a:latin typeface="+mn-lt"/>
                          <a:ea typeface="+mn-ea"/>
                          <a:cs typeface="+mn-cs"/>
                        </a:rPr>
                        <a:t>Hãy</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cảm</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ơn</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họ</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đã</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chọn</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dịch</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vụ</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của</a:t>
                      </a:r>
                      <a:r>
                        <a:rPr lang="en-US" sz="1800" b="0" i="0" kern="1200" baseline="0" dirty="0" smtClean="0">
                          <a:solidFill>
                            <a:schemeClr val="dk1"/>
                          </a:solidFill>
                          <a:latin typeface="+mn-lt"/>
                          <a:ea typeface="+mn-ea"/>
                          <a:cs typeface="+mn-cs"/>
                        </a:rPr>
                        <a:t> BV </a:t>
                      </a:r>
                      <a:r>
                        <a:rPr lang="en-US" sz="1800" b="0" i="0" kern="1200" baseline="0" dirty="0" err="1" smtClean="0">
                          <a:solidFill>
                            <a:schemeClr val="dk1"/>
                          </a:solidFill>
                          <a:latin typeface="+mn-lt"/>
                          <a:ea typeface="+mn-ea"/>
                          <a:cs typeface="+mn-cs"/>
                        </a:rPr>
                        <a:t>bạn</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hoặc</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đã</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hợp</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tác</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cung</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cấp</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thông</a:t>
                      </a:r>
                      <a:r>
                        <a:rPr lang="en-US" sz="1800" b="0" i="0" kern="1200" baseline="0" dirty="0" smtClean="0">
                          <a:solidFill>
                            <a:schemeClr val="dk1"/>
                          </a:solidFill>
                          <a:latin typeface="+mn-lt"/>
                          <a:ea typeface="+mn-ea"/>
                          <a:cs typeface="+mn-cs"/>
                        </a:rPr>
                        <a:t> tin </a:t>
                      </a:r>
                      <a:r>
                        <a:rPr lang="en-US" sz="1800" b="0" i="0" kern="1200" baseline="0" dirty="0" err="1" smtClean="0">
                          <a:solidFill>
                            <a:schemeClr val="dk1"/>
                          </a:solidFill>
                          <a:latin typeface="+mn-lt"/>
                          <a:ea typeface="+mn-ea"/>
                          <a:cs typeface="+mn-cs"/>
                        </a:rPr>
                        <a:t>cho</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bạn</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Cảm</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ơn</a:t>
                      </a:r>
                      <a:r>
                        <a:rPr lang="en-US" sz="1800" b="0" i="0" kern="1200" baseline="0" dirty="0" smtClean="0">
                          <a:solidFill>
                            <a:schemeClr val="dk1"/>
                          </a:solidFill>
                          <a:latin typeface="+mn-lt"/>
                          <a:ea typeface="+mn-ea"/>
                          <a:cs typeface="+mn-cs"/>
                        </a:rPr>
                        <a:t> GĐ BN </a:t>
                      </a:r>
                      <a:r>
                        <a:rPr lang="en-US" sz="1800" b="0" i="0" kern="1200" baseline="0" dirty="0" err="1" smtClean="0">
                          <a:solidFill>
                            <a:schemeClr val="dk1"/>
                          </a:solidFill>
                          <a:latin typeface="+mn-lt"/>
                          <a:ea typeface="+mn-ea"/>
                          <a:cs typeface="+mn-cs"/>
                        </a:rPr>
                        <a:t>đã</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hỗ</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trợ</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bạn</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chăm</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sóc</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giao</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tiếp</a:t>
                      </a:r>
                      <a:r>
                        <a:rPr lang="en-US" sz="1800" b="0" i="0" kern="1200" baseline="0" dirty="0" smtClean="0">
                          <a:solidFill>
                            <a:schemeClr val="dk1"/>
                          </a:solidFill>
                          <a:latin typeface="+mn-lt"/>
                          <a:ea typeface="+mn-ea"/>
                          <a:cs typeface="+mn-cs"/>
                        </a:rPr>
                        <a:t> </a:t>
                      </a:r>
                      <a:r>
                        <a:rPr lang="en-US" sz="1800" b="0" i="0" kern="1200" baseline="0" dirty="0" err="1" smtClean="0">
                          <a:solidFill>
                            <a:schemeClr val="dk1"/>
                          </a:solidFill>
                          <a:latin typeface="+mn-lt"/>
                          <a:ea typeface="+mn-ea"/>
                          <a:cs typeface="+mn-cs"/>
                        </a:rPr>
                        <a:t>với</a:t>
                      </a:r>
                      <a:r>
                        <a:rPr lang="en-US" sz="1800" b="0" i="0" kern="1200" baseline="0" dirty="0" smtClean="0">
                          <a:solidFill>
                            <a:schemeClr val="dk1"/>
                          </a:solidFill>
                          <a:latin typeface="+mn-lt"/>
                          <a:ea typeface="+mn-ea"/>
                          <a:cs typeface="+mn-cs"/>
                        </a:rPr>
                        <a:t> NB</a:t>
                      </a:r>
                      <a:endParaRPr lang="en-US" sz="1800" dirty="0"/>
                    </a:p>
                  </a:txBody>
                  <a:tcPr marT="45713" marB="45713"/>
                </a:tc>
              </a:tr>
            </a:tbl>
          </a:graphicData>
        </a:graphic>
      </p:graphicFrame>
      <p:sp>
        <p:nvSpPr>
          <p:cNvPr id="7201" name="TextBox 4"/>
          <p:cNvSpPr txBox="1">
            <a:spLocks noChangeArrowheads="1"/>
          </p:cNvSpPr>
          <p:nvPr/>
        </p:nvSpPr>
        <p:spPr bwMode="auto">
          <a:xfrm>
            <a:off x="762000" y="6400800"/>
            <a:ext cx="7010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hlinkClick r:id="rId2" action="ppaction://hlinkfile"/>
              </a:rPr>
              <a:t>Video\Tieu chuan giao tiep Aidet..mp4</a:t>
            </a:r>
            <a:endParaRPr lang="en-US"/>
          </a:p>
        </p:txBody>
      </p:sp>
    </p:spTree>
    <p:extLst>
      <p:ext uri="{BB962C8B-B14F-4D97-AF65-F5344CB8AC3E}">
        <p14:creationId xmlns:p14="http://schemas.microsoft.com/office/powerpoint/2010/main" val="245323352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762000" y="2895600"/>
            <a:ext cx="8382000" cy="1362075"/>
          </a:xfrm>
          <a:prstGeom prst="roundRect">
            <a:avLst/>
          </a:prstGeom>
          <a:solidFill>
            <a:schemeClr val="bg1"/>
          </a:solidFill>
          <a:ln>
            <a:solidFill>
              <a:schemeClr val="bg1"/>
            </a:solidFill>
          </a:ln>
        </p:spPr>
        <p:txBody>
          <a:bodyPr/>
          <a:lstStyle/>
          <a:p>
            <a:pPr>
              <a:defRPr/>
            </a:pPr>
            <a:r>
              <a:rPr lang="en-US" sz="3600" dirty="0" smtClean="0">
                <a:cs typeface="Arial" pitchFamily="34" charset="0"/>
              </a:rPr>
              <a:t>MƯỜI </a:t>
            </a:r>
            <a:r>
              <a:rPr lang="en-US" sz="3600" dirty="0" err="1" smtClean="0">
                <a:cs typeface="Arial" pitchFamily="34" charset="0"/>
              </a:rPr>
              <a:t>Nguyên</a:t>
            </a:r>
            <a:r>
              <a:rPr lang="en-US" sz="3600" dirty="0" smtClean="0">
                <a:cs typeface="Arial" pitchFamily="34" charset="0"/>
              </a:rPr>
              <a:t> </a:t>
            </a:r>
            <a:r>
              <a:rPr lang="en-US" sz="3600" dirty="0" err="1" smtClean="0">
                <a:cs typeface="Arial" pitchFamily="34" charset="0"/>
              </a:rPr>
              <a:t>tẮc</a:t>
            </a:r>
            <a:r>
              <a:rPr lang="en-US" sz="3600" dirty="0" smtClean="0">
                <a:cs typeface="Arial" pitchFamily="34" charset="0"/>
              </a:rPr>
              <a:t> </a:t>
            </a:r>
            <a:r>
              <a:rPr lang="en-US" sz="3600" dirty="0" err="1" smtClean="0">
                <a:cs typeface="Arial" pitchFamily="34" charset="0"/>
              </a:rPr>
              <a:t>gt-Ưx</a:t>
            </a:r>
            <a:r>
              <a:rPr lang="en-US" sz="3600" dirty="0" smtClean="0">
                <a:cs typeface="Arial" pitchFamily="34" charset="0"/>
              </a:rPr>
              <a:t> </a:t>
            </a:r>
            <a:r>
              <a:rPr lang="en-US" sz="3600" dirty="0" err="1" smtClean="0">
                <a:cs typeface="Arial" pitchFamily="34" charset="0"/>
              </a:rPr>
              <a:t>VỚi</a:t>
            </a:r>
            <a:r>
              <a:rPr lang="en-US" sz="3600" dirty="0" smtClean="0">
                <a:cs typeface="Arial" pitchFamily="34" charset="0"/>
              </a:rPr>
              <a:t> </a:t>
            </a:r>
            <a:r>
              <a:rPr lang="en-US" sz="3600" dirty="0" err="1" smtClean="0">
                <a:cs typeface="Arial" pitchFamily="34" charset="0"/>
              </a:rPr>
              <a:t>ngưỜi</a:t>
            </a:r>
            <a:r>
              <a:rPr lang="en-US" sz="3600" dirty="0" smtClean="0">
                <a:cs typeface="Arial" pitchFamily="34" charset="0"/>
              </a:rPr>
              <a:t> </a:t>
            </a:r>
            <a:r>
              <a:rPr lang="en-US" sz="3600" dirty="0" err="1" smtClean="0">
                <a:cs typeface="Arial" pitchFamily="34" charset="0"/>
              </a:rPr>
              <a:t>bỆnh</a:t>
            </a:r>
            <a:endParaRPr lang="en-US" sz="3600" dirty="0" smtClean="0">
              <a:cs typeface="Arial" pitchFamily="34" charset="0"/>
            </a:endParaRPr>
          </a:p>
        </p:txBody>
      </p:sp>
      <p:sp>
        <p:nvSpPr>
          <p:cNvPr id="8195" name="TextBox 2"/>
          <p:cNvSpPr txBox="1">
            <a:spLocks noChangeArrowheads="1"/>
          </p:cNvSpPr>
          <p:nvPr/>
        </p:nvSpPr>
        <p:spPr bwMode="auto">
          <a:xfrm>
            <a:off x="1066800" y="4724400"/>
            <a:ext cx="7467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b="1"/>
              <a:t>Theo bạn 10 nguyên tắc đó là gì?</a:t>
            </a:r>
          </a:p>
          <a:p>
            <a:pPr algn="ctr"/>
            <a:r>
              <a:rPr lang="en-US" b="1"/>
              <a:t>Thảo luận nhóm, viết ra mỗi nguyên tắc vào 1 thẻ giấy màu</a:t>
            </a:r>
          </a:p>
        </p:txBody>
      </p:sp>
    </p:spTree>
    <p:extLst>
      <p:ext uri="{BB962C8B-B14F-4D97-AF65-F5344CB8AC3E}">
        <p14:creationId xmlns:p14="http://schemas.microsoft.com/office/powerpoint/2010/main" val="372018643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descr="Giao tiếp trong DD.jpg"/>
          <p:cNvPicPr>
            <a:picLocks noChangeAspect="1"/>
          </p:cNvPicPr>
          <p:nvPr/>
        </p:nvPicPr>
        <p:blipFill>
          <a:blip r:embed="rId2">
            <a:extLst>
              <a:ext uri="{28A0092B-C50C-407E-A947-70E740481C1C}">
                <a14:useLocalDpi xmlns:a14="http://schemas.microsoft.com/office/drawing/2010/main" val="0"/>
              </a:ext>
            </a:extLst>
          </a:blip>
          <a:srcRect l="45833" r="5556" b="13274"/>
          <a:stretch>
            <a:fillRect/>
          </a:stretch>
        </p:blipFill>
        <p:spPr bwMode="auto">
          <a:xfrm>
            <a:off x="304800" y="133350"/>
            <a:ext cx="2514600" cy="330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6" descr="DD 4.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438400"/>
            <a:ext cx="2819400" cy="221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7" descr="GT dieu duong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86450" y="4343400"/>
            <a:ext cx="293687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736384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 descr="GT DD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066800"/>
            <a:ext cx="7115175" cy="437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127561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BS Mạnh BV ĐK Khánh Hòa.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1000"/>
            <a:ext cx="8610600" cy="599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546992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62000" y="762000"/>
            <a:ext cx="8382000" cy="1143000"/>
          </a:xfrm>
        </p:spPr>
        <p:txBody>
          <a:bodyPr/>
          <a:lstStyle/>
          <a:p>
            <a:pPr eaLnBrk="1" hangingPunct="1"/>
            <a:r>
              <a:rPr lang="en-US" smtClean="0">
                <a:solidFill>
                  <a:schemeClr val="tx1"/>
                </a:solidFill>
              </a:rPr>
              <a:t>10 nguyên tắc GT-ƯX với NB</a:t>
            </a:r>
          </a:p>
        </p:txBody>
      </p:sp>
      <p:sp>
        <p:nvSpPr>
          <p:cNvPr id="12291" name="Rectangle 3"/>
          <p:cNvSpPr>
            <a:spLocks noGrp="1" noChangeArrowheads="1"/>
          </p:cNvSpPr>
          <p:nvPr>
            <p:ph type="body" idx="1"/>
          </p:nvPr>
        </p:nvSpPr>
        <p:spPr>
          <a:prstGeom prst="roundRect">
            <a:avLst>
              <a:gd name="adj" fmla="val 16667"/>
            </a:avLst>
          </a:prstGeom>
          <a:solidFill>
            <a:schemeClr val="bg1"/>
          </a:solidFill>
          <a:ln>
            <a:solidFill>
              <a:schemeClr val="tx2"/>
            </a:solidFill>
            <a:round/>
            <a:headEnd/>
            <a:tailEnd/>
          </a:ln>
        </p:spPr>
        <p:txBody>
          <a:bodyPr/>
          <a:lstStyle/>
          <a:p>
            <a:pPr marL="609600" indent="-609600" eaLnBrk="1" hangingPunct="1">
              <a:lnSpc>
                <a:spcPct val="90000"/>
              </a:lnSpc>
              <a:buSzPct val="100000"/>
              <a:buFontTx/>
              <a:buAutoNum type="arabicPeriod"/>
            </a:pPr>
            <a:r>
              <a:rPr lang="en-US" sz="2000" b="1" smtClean="0">
                <a:solidFill>
                  <a:schemeClr val="tx2"/>
                </a:solidFill>
              </a:rPr>
              <a:t>Giới thiệu tên với NB, gọi được tên NB</a:t>
            </a:r>
          </a:p>
          <a:p>
            <a:pPr marL="609600" indent="-609600" eaLnBrk="1" hangingPunct="1">
              <a:lnSpc>
                <a:spcPct val="90000"/>
              </a:lnSpc>
              <a:buSzPct val="100000"/>
              <a:buFontTx/>
              <a:buAutoNum type="arabicPeriod"/>
            </a:pPr>
            <a:r>
              <a:rPr lang="en-US" sz="2000" b="1" smtClean="0">
                <a:solidFill>
                  <a:schemeClr val="tx2"/>
                </a:solidFill>
              </a:rPr>
              <a:t>Lắng nghe NB nói</a:t>
            </a:r>
          </a:p>
          <a:p>
            <a:pPr marL="609600" indent="-609600" eaLnBrk="1" hangingPunct="1">
              <a:lnSpc>
                <a:spcPct val="90000"/>
              </a:lnSpc>
              <a:buSzPct val="100000"/>
              <a:buFontTx/>
              <a:buAutoNum type="arabicPeriod"/>
            </a:pPr>
            <a:r>
              <a:rPr lang="en-US" sz="2000" b="1" smtClean="0">
                <a:solidFill>
                  <a:schemeClr val="tx2"/>
                </a:solidFill>
              </a:rPr>
              <a:t>Luôn nở nụ cười chân thật</a:t>
            </a:r>
          </a:p>
          <a:p>
            <a:pPr marL="609600" indent="-609600" eaLnBrk="1" hangingPunct="1">
              <a:lnSpc>
                <a:spcPct val="90000"/>
              </a:lnSpc>
              <a:buSzPct val="100000"/>
              <a:buFontTx/>
              <a:buAutoNum type="arabicPeriod"/>
            </a:pPr>
            <a:r>
              <a:rPr lang="en-US" sz="2000" b="1" smtClean="0">
                <a:solidFill>
                  <a:schemeClr val="tx2"/>
                </a:solidFill>
              </a:rPr>
              <a:t>Tôn trong NB</a:t>
            </a:r>
          </a:p>
          <a:p>
            <a:pPr marL="609600" indent="-609600" eaLnBrk="1" hangingPunct="1">
              <a:lnSpc>
                <a:spcPct val="90000"/>
              </a:lnSpc>
              <a:buSzPct val="100000"/>
              <a:buFontTx/>
              <a:buAutoNum type="arabicPeriod"/>
            </a:pPr>
            <a:r>
              <a:rPr lang="en-US" sz="2000" b="1" smtClean="0">
                <a:solidFill>
                  <a:schemeClr val="tx2"/>
                </a:solidFill>
              </a:rPr>
              <a:t>Quan tâm NB</a:t>
            </a:r>
          </a:p>
          <a:p>
            <a:pPr marL="609600" indent="-609600" eaLnBrk="1" hangingPunct="1">
              <a:lnSpc>
                <a:spcPct val="90000"/>
              </a:lnSpc>
              <a:buSzPct val="100000"/>
              <a:buFontTx/>
              <a:buAutoNum type="arabicPeriod"/>
            </a:pPr>
            <a:r>
              <a:rPr lang="en-US" sz="2000" b="1" smtClean="0">
                <a:solidFill>
                  <a:schemeClr val="tx2"/>
                </a:solidFill>
              </a:rPr>
              <a:t>Chia sẻ với NB</a:t>
            </a:r>
          </a:p>
          <a:p>
            <a:pPr marL="609600" indent="-609600" eaLnBrk="1" hangingPunct="1">
              <a:lnSpc>
                <a:spcPct val="90000"/>
              </a:lnSpc>
              <a:buSzPct val="100000"/>
              <a:buFontTx/>
              <a:buAutoNum type="arabicPeriod"/>
            </a:pPr>
            <a:r>
              <a:rPr lang="en-US" sz="2000" b="1" smtClean="0">
                <a:solidFill>
                  <a:schemeClr val="tx2"/>
                </a:solidFill>
              </a:rPr>
              <a:t>Kiên định/giữ nguyên tắc chuyên môn </a:t>
            </a:r>
          </a:p>
          <a:p>
            <a:pPr marL="609600" indent="-609600" eaLnBrk="1" hangingPunct="1">
              <a:lnSpc>
                <a:spcPct val="90000"/>
              </a:lnSpc>
              <a:buSzPct val="100000"/>
              <a:buFontTx/>
              <a:buAutoNum type="arabicPeriod"/>
            </a:pPr>
            <a:r>
              <a:rPr lang="en-US" sz="2000" b="1" smtClean="0">
                <a:solidFill>
                  <a:schemeClr val="tx2"/>
                </a:solidFill>
              </a:rPr>
              <a:t>Không nói quá về bệnh/ khả năng thành công</a:t>
            </a:r>
          </a:p>
          <a:p>
            <a:pPr marL="609600" indent="-609600" eaLnBrk="1" hangingPunct="1">
              <a:lnSpc>
                <a:spcPct val="90000"/>
              </a:lnSpc>
              <a:buSzPct val="100000"/>
              <a:buFontTx/>
              <a:buAutoNum type="arabicPeriod"/>
            </a:pPr>
            <a:r>
              <a:rPr lang="en-US" sz="2000" b="1" smtClean="0">
                <a:solidFill>
                  <a:schemeClr val="tx2"/>
                </a:solidFill>
              </a:rPr>
              <a:t>Không tranh luận với NB</a:t>
            </a:r>
          </a:p>
          <a:p>
            <a:pPr marL="609600" indent="-609600" eaLnBrk="1" hangingPunct="1">
              <a:lnSpc>
                <a:spcPct val="90000"/>
              </a:lnSpc>
              <a:buSzPct val="100000"/>
              <a:buFontTx/>
              <a:buAutoNum type="arabicPeriod"/>
            </a:pPr>
            <a:r>
              <a:rPr lang="en-US" sz="2000" b="1" smtClean="0">
                <a:solidFill>
                  <a:schemeClr val="tx2"/>
                </a:solidFill>
              </a:rPr>
              <a:t>Dặn dò chu đáo khi NB xuất viện</a:t>
            </a:r>
          </a:p>
          <a:p>
            <a:pPr marL="609600" indent="-609600" eaLnBrk="1" hangingPunct="1">
              <a:lnSpc>
                <a:spcPct val="90000"/>
              </a:lnSpc>
              <a:buSzPct val="100000"/>
              <a:buFontTx/>
              <a:buNone/>
            </a:pPr>
            <a:endParaRPr lang="en-US" sz="2000" b="1" smtClean="0">
              <a:solidFill>
                <a:schemeClr val="tx2"/>
              </a:solidFill>
            </a:endParaRPr>
          </a:p>
        </p:txBody>
      </p:sp>
    </p:spTree>
    <p:extLst>
      <p:ext uri="{BB962C8B-B14F-4D97-AF65-F5344CB8AC3E}">
        <p14:creationId xmlns:p14="http://schemas.microsoft.com/office/powerpoint/2010/main" val="1206393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Theo </a:t>
            </a:r>
            <a:r>
              <a:rPr lang="en-US" dirty="0" err="1" smtClean="0"/>
              <a:t>các</a:t>
            </a:r>
            <a:r>
              <a:rPr lang="en-US" dirty="0" smtClean="0"/>
              <a:t> </a:t>
            </a:r>
            <a:r>
              <a:rPr lang="en-US" dirty="0" err="1" smtClean="0"/>
              <a:t>em</a:t>
            </a:r>
            <a:r>
              <a:rPr lang="en-US" dirty="0" smtClean="0"/>
              <a:t> </a:t>
            </a:r>
            <a:r>
              <a:rPr lang="en-US" dirty="0" err="1" smtClean="0"/>
              <a:t>giao</a:t>
            </a:r>
            <a:r>
              <a:rPr lang="en-US" dirty="0" smtClean="0"/>
              <a:t> </a:t>
            </a:r>
            <a:r>
              <a:rPr lang="en-US" dirty="0" err="1" smtClean="0"/>
              <a:t>tiếp</a:t>
            </a:r>
            <a:r>
              <a:rPr lang="en-US" dirty="0" smtClean="0"/>
              <a:t> </a:t>
            </a:r>
            <a:r>
              <a:rPr lang="en-US" dirty="0" err="1" smtClean="0"/>
              <a:t>là</a:t>
            </a:r>
            <a:r>
              <a:rPr lang="en-US" dirty="0" smtClean="0"/>
              <a:t> </a:t>
            </a:r>
            <a:r>
              <a:rPr lang="en-US" dirty="0" err="1" smtClean="0"/>
              <a:t>gì</a:t>
            </a:r>
            <a:r>
              <a:rPr lang="en-US" dirty="0" smtClean="0"/>
              <a:t> ( </a:t>
            </a:r>
            <a:r>
              <a:rPr lang="en-US" dirty="0" err="1" smtClean="0"/>
              <a:t>khái</a:t>
            </a:r>
            <a:r>
              <a:rPr lang="en-US" dirty="0" smtClean="0"/>
              <a:t> </a:t>
            </a:r>
            <a:r>
              <a:rPr lang="en-US" dirty="0" err="1" smtClean="0"/>
              <a:t>niệm</a:t>
            </a:r>
            <a:r>
              <a:rPr lang="en-US" dirty="0" smtClean="0"/>
              <a:t> </a:t>
            </a:r>
            <a:r>
              <a:rPr lang="en-US" dirty="0" err="1" smtClean="0"/>
              <a:t>giao</a:t>
            </a:r>
            <a:r>
              <a:rPr lang="en-US" dirty="0" smtClean="0"/>
              <a:t> </a:t>
            </a:r>
            <a:r>
              <a:rPr lang="en-US" dirty="0" err="1" smtClean="0"/>
              <a:t>tiếp</a:t>
            </a:r>
            <a:r>
              <a:rPr lang="en-US" dirty="0" smtClean="0"/>
              <a:t>)?</a:t>
            </a:r>
            <a:endParaRPr lang="en-US" dirty="0"/>
          </a:p>
        </p:txBody>
      </p:sp>
      <p:pic>
        <p:nvPicPr>
          <p:cNvPr id="1026" name="Picture 2" descr="C:\Users\Ngo Dang Ngu\Desktop\ảnh kngt\gt3.jpg"/>
          <p:cNvPicPr>
            <a:picLocks noChangeAspect="1" noChangeArrowheads="1"/>
          </p:cNvPicPr>
          <p:nvPr/>
        </p:nvPicPr>
        <p:blipFill>
          <a:blip r:embed="rId2"/>
          <a:srcRect/>
          <a:stretch>
            <a:fillRect/>
          </a:stretch>
        </p:blipFill>
        <p:spPr bwMode="auto">
          <a:xfrm>
            <a:off x="3276600" y="2514600"/>
            <a:ext cx="3819525" cy="3630612"/>
          </a:xfrm>
          <a:prstGeom prst="rect">
            <a:avLst/>
          </a:prstGeo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endParaRPr lang="en-US" smtClean="0"/>
          </a:p>
        </p:txBody>
      </p:sp>
      <p:sp>
        <p:nvSpPr>
          <p:cNvPr id="13315" name="Content Placeholder 2"/>
          <p:cNvSpPr>
            <a:spLocks noGrp="1"/>
          </p:cNvSpPr>
          <p:nvPr>
            <p:ph idx="1"/>
          </p:nvPr>
        </p:nvSpPr>
        <p:spPr/>
        <p:txBody>
          <a:bodyPr/>
          <a:lstStyle/>
          <a:p>
            <a:r>
              <a:rPr lang="en-US" smtClean="0"/>
              <a:t> Gọi được tên NB/KH</a:t>
            </a:r>
            <a:endParaRPr lang="en-US" sz="2000" smtClean="0"/>
          </a:p>
          <a:p>
            <a:pPr lvl="1"/>
            <a:r>
              <a:rPr lang="en-US" b="1" smtClean="0"/>
              <a:t>Xưng tên cá nhân: âm thanh ngọt ngào, thân thiện mà NB muốn nghe</a:t>
            </a:r>
            <a:endParaRPr lang="en-US" sz="1800" smtClean="0"/>
          </a:p>
          <a:p>
            <a:pPr lvl="1"/>
            <a:r>
              <a:rPr lang="en-US" b="1" smtClean="0"/>
              <a:t>Nếu chưa biết tên người nhà NB: không gọi “ông kia../bà kia” mà “người nhà BN….”</a:t>
            </a:r>
            <a:endParaRPr lang="en-US" sz="1800" smtClean="0"/>
          </a:p>
          <a:p>
            <a:pPr lvl="1"/>
            <a:r>
              <a:rPr lang="en-US" b="1" smtClean="0"/>
              <a:t>Hãy nói tên riêng của NB khi chào hỏi, khi trao đổi, khi cảm ơn, khi tạm biệt.. </a:t>
            </a:r>
            <a:endParaRPr lang="en-US" sz="1800" smtClean="0"/>
          </a:p>
          <a:p>
            <a:endParaRPr lang="en-US" smtClean="0"/>
          </a:p>
        </p:txBody>
      </p:sp>
    </p:spTree>
    <p:extLst>
      <p:ext uri="{BB962C8B-B14F-4D97-AF65-F5344CB8AC3E}">
        <p14:creationId xmlns:p14="http://schemas.microsoft.com/office/powerpoint/2010/main" val="59143246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endParaRPr lang="en-US" smtClean="0"/>
          </a:p>
        </p:txBody>
      </p:sp>
      <p:sp>
        <p:nvSpPr>
          <p:cNvPr id="14339" name="Content Placeholder 2"/>
          <p:cNvSpPr>
            <a:spLocks noGrp="1"/>
          </p:cNvSpPr>
          <p:nvPr>
            <p:ph idx="1"/>
          </p:nvPr>
        </p:nvSpPr>
        <p:spPr/>
        <p:txBody>
          <a:bodyPr>
            <a:normAutofit fontScale="92500"/>
          </a:bodyPr>
          <a:lstStyle/>
          <a:p>
            <a:r>
              <a:rPr lang="en-US" smtClean="0"/>
              <a:t> Lắng nghe</a:t>
            </a:r>
          </a:p>
          <a:p>
            <a:r>
              <a:rPr lang="en-US" b="1" smtClean="0"/>
              <a:t>Lắng nghe điều không dễ </a:t>
            </a:r>
            <a:endParaRPr lang="en-US" smtClean="0"/>
          </a:p>
          <a:p>
            <a:r>
              <a:rPr lang="en-US" b="1" smtClean="0"/>
              <a:t>Khi lắng nghe, cảm giác chân thực xuất hiện.</a:t>
            </a:r>
            <a:endParaRPr lang="en-US" smtClean="0"/>
          </a:p>
          <a:p>
            <a:r>
              <a:rPr lang="en-US" b="1" smtClean="0"/>
              <a:t>Những gì người khác nói và những gì chúng ta nghe có thể hoàn toàn khác nhau! </a:t>
            </a:r>
            <a:endParaRPr lang="en-US" smtClean="0"/>
          </a:p>
          <a:p>
            <a:r>
              <a:rPr lang="en-US" b="1" smtClean="0"/>
              <a:t>Lắng nghe làm người nói được tôn trọng </a:t>
            </a:r>
            <a:endParaRPr lang="en-US" smtClean="0"/>
          </a:p>
          <a:p>
            <a:r>
              <a:rPr lang="en-US" b="1" smtClean="0"/>
              <a:t>	</a:t>
            </a:r>
            <a:endParaRPr lang="en-US" smtClean="0"/>
          </a:p>
          <a:p>
            <a:r>
              <a:rPr lang="en-US" b="1" smtClean="0"/>
              <a:t>	</a:t>
            </a:r>
            <a:endParaRPr lang="en-US" smtClean="0"/>
          </a:p>
        </p:txBody>
      </p:sp>
    </p:spTree>
    <p:extLst>
      <p:ext uri="{BB962C8B-B14F-4D97-AF65-F5344CB8AC3E}">
        <p14:creationId xmlns:p14="http://schemas.microsoft.com/office/powerpoint/2010/main" val="21880524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endParaRPr lang="en-US" smtClean="0"/>
          </a:p>
        </p:txBody>
      </p:sp>
      <p:sp>
        <p:nvSpPr>
          <p:cNvPr id="15363" name="Content Placeholder 2"/>
          <p:cNvSpPr>
            <a:spLocks noGrp="1"/>
          </p:cNvSpPr>
          <p:nvPr>
            <p:ph idx="1"/>
          </p:nvPr>
        </p:nvSpPr>
        <p:spPr/>
        <p:txBody>
          <a:bodyPr/>
          <a:lstStyle/>
          <a:p>
            <a:r>
              <a:rPr lang="en-US" smtClean="0"/>
              <a:t>Cười chân thật </a:t>
            </a:r>
            <a:endParaRPr lang="en-US" sz="2000" smtClean="0"/>
          </a:p>
          <a:p>
            <a:pPr lvl="1"/>
            <a:r>
              <a:rPr lang="en-US" b="1" smtClean="0"/>
              <a:t>Dịch vụ với nụ cười đã trở thành nguyên tắc “service with a smile”.</a:t>
            </a:r>
            <a:endParaRPr lang="en-US" sz="1800" smtClean="0"/>
          </a:p>
          <a:p>
            <a:pPr lvl="1"/>
            <a:r>
              <a:rPr lang="en-US" b="1" smtClean="0"/>
              <a:t>Hãy thực hiện nó với nụ cười chữ I, chữ A. </a:t>
            </a:r>
            <a:endParaRPr lang="en-US" sz="1800" smtClean="0"/>
          </a:p>
          <a:p>
            <a:pPr lvl="1"/>
            <a:r>
              <a:rPr lang="en-US" b="1" smtClean="0"/>
              <a:t>NB/khách hàng cảm thấy được chào đón và để lại một cảm giác nồng ấm.</a:t>
            </a:r>
            <a:endParaRPr lang="en-US" sz="1800" smtClean="0"/>
          </a:p>
          <a:p>
            <a:pPr lvl="1"/>
            <a:r>
              <a:rPr lang="en-US" b="1" smtClean="0"/>
              <a:t>Nụ cười có tác dụng to lớn </a:t>
            </a:r>
            <a:r>
              <a:rPr lang="en-US" smtClean="0">
                <a:sym typeface="Wingdings" pitchFamily="2" charset="2"/>
              </a:rPr>
              <a:t></a:t>
            </a:r>
            <a:r>
              <a:rPr lang="en-US" b="1" smtClean="0"/>
              <a:t> cần cười đúng lúc.</a:t>
            </a:r>
            <a:endParaRPr lang="en-US" sz="1800" smtClean="0"/>
          </a:p>
          <a:p>
            <a:endParaRPr lang="en-US" smtClean="0"/>
          </a:p>
        </p:txBody>
      </p:sp>
    </p:spTree>
    <p:extLst>
      <p:ext uri="{BB962C8B-B14F-4D97-AF65-F5344CB8AC3E}">
        <p14:creationId xmlns:p14="http://schemas.microsoft.com/office/powerpoint/2010/main" val="20509472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endParaRPr lang="en-US" smtClean="0"/>
          </a:p>
        </p:txBody>
      </p:sp>
      <p:sp>
        <p:nvSpPr>
          <p:cNvPr id="16387" name="Content Placeholder 2"/>
          <p:cNvSpPr>
            <a:spLocks noGrp="1"/>
          </p:cNvSpPr>
          <p:nvPr>
            <p:ph idx="1"/>
          </p:nvPr>
        </p:nvSpPr>
        <p:spPr/>
        <p:txBody>
          <a:bodyPr/>
          <a:lstStyle/>
          <a:p>
            <a:r>
              <a:rPr lang="en-US" smtClean="0"/>
              <a:t>Tôn trọng</a:t>
            </a:r>
          </a:p>
          <a:p>
            <a:r>
              <a:rPr lang="en-US" b="1" smtClean="0"/>
              <a:t>Không làm ngơ BN</a:t>
            </a:r>
            <a:endParaRPr lang="en-US" smtClean="0"/>
          </a:p>
          <a:p>
            <a:r>
              <a:rPr lang="en-US" b="1" smtClean="0"/>
              <a:t>Giữ thể diện, kín đáo cho NB</a:t>
            </a:r>
            <a:endParaRPr lang="en-US" smtClean="0"/>
          </a:p>
          <a:p>
            <a:r>
              <a:rPr lang="en-US" b="1" smtClean="0"/>
              <a:t>Không phân biệt đối xử với NB</a:t>
            </a:r>
            <a:endParaRPr lang="en-US" smtClean="0"/>
          </a:p>
          <a:p>
            <a:r>
              <a:rPr lang="en-US" b="1" smtClean="0"/>
              <a:t>Nhiệt tình không lạnh nhạt</a:t>
            </a:r>
            <a:endParaRPr lang="en-US" smtClean="0"/>
          </a:p>
          <a:p>
            <a:endParaRPr lang="en-US" smtClean="0"/>
          </a:p>
        </p:txBody>
      </p:sp>
    </p:spTree>
    <p:extLst>
      <p:ext uri="{BB962C8B-B14F-4D97-AF65-F5344CB8AC3E}">
        <p14:creationId xmlns:p14="http://schemas.microsoft.com/office/powerpoint/2010/main" val="217967208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endParaRPr lang="en-US" smtClean="0"/>
          </a:p>
        </p:txBody>
      </p:sp>
      <p:sp>
        <p:nvSpPr>
          <p:cNvPr id="17411" name="Content Placeholder 2"/>
          <p:cNvSpPr>
            <a:spLocks noGrp="1"/>
          </p:cNvSpPr>
          <p:nvPr>
            <p:ph idx="1"/>
          </p:nvPr>
        </p:nvSpPr>
        <p:spPr>
          <a:xfrm>
            <a:off x="838200" y="2295525"/>
            <a:ext cx="7693025" cy="3724275"/>
          </a:xfrm>
        </p:spPr>
        <p:txBody>
          <a:bodyPr>
            <a:normAutofit fontScale="85000" lnSpcReduction="10000"/>
          </a:bodyPr>
          <a:lstStyle/>
          <a:p>
            <a:r>
              <a:rPr lang="en-US" smtClean="0"/>
              <a:t>5. Quan tâm</a:t>
            </a:r>
          </a:p>
          <a:p>
            <a:r>
              <a:rPr lang="en-US" b="1" smtClean="0"/>
              <a:t>Chủ động hỏi, hỗ trợ, linh hoạt giải quyết, đừng để NB/KH mất lòng </a:t>
            </a:r>
            <a:endParaRPr lang="en-US" smtClean="0"/>
          </a:p>
          <a:p>
            <a:r>
              <a:rPr lang="en-US" b="1" smtClean="0"/>
              <a:t>Thường xuyên nói: “ hãy để … giúp …một tay”; </a:t>
            </a:r>
            <a:r>
              <a:rPr lang="en-US" b="1" i="1" smtClean="0"/>
              <a:t>“Tôi/cháu…có thể giúp gì cho bác?”….</a:t>
            </a:r>
            <a:endParaRPr lang="en-US" smtClean="0"/>
          </a:p>
          <a:p>
            <a:r>
              <a:rPr lang="en-US" b="1" smtClean="0"/>
              <a:t>Không nói: “</a:t>
            </a:r>
            <a:r>
              <a:rPr lang="en-US" b="1" i="1" smtClean="0"/>
              <a:t>đó không phải công việc của tôi”</a:t>
            </a:r>
            <a:r>
              <a:rPr lang="en-US" b="1" smtClean="0"/>
              <a:t> </a:t>
            </a:r>
            <a:endParaRPr lang="en-US" smtClean="0"/>
          </a:p>
          <a:p>
            <a:r>
              <a:rPr lang="en-US" b="1" smtClean="0"/>
              <a:t>Nên nói </a:t>
            </a:r>
            <a:r>
              <a:rPr lang="en-US" b="1" i="1" smtClean="0"/>
              <a:t>“Tôi sẽ nói với người có trách nhiệm giúp đỡ ông/bà”…</a:t>
            </a:r>
            <a:endParaRPr lang="en-US" smtClean="0"/>
          </a:p>
          <a:p>
            <a:endParaRPr lang="en-US" smtClean="0"/>
          </a:p>
        </p:txBody>
      </p:sp>
    </p:spTree>
    <p:extLst>
      <p:ext uri="{BB962C8B-B14F-4D97-AF65-F5344CB8AC3E}">
        <p14:creationId xmlns:p14="http://schemas.microsoft.com/office/powerpoint/2010/main" val="151251489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endParaRPr lang="en-US" smtClean="0"/>
          </a:p>
        </p:txBody>
      </p:sp>
      <p:sp>
        <p:nvSpPr>
          <p:cNvPr id="18435" name="Content Placeholder 2"/>
          <p:cNvSpPr>
            <a:spLocks noGrp="1"/>
          </p:cNvSpPr>
          <p:nvPr>
            <p:ph idx="1"/>
          </p:nvPr>
        </p:nvSpPr>
        <p:spPr/>
        <p:txBody>
          <a:bodyPr/>
          <a:lstStyle/>
          <a:p>
            <a:r>
              <a:rPr lang="en-US" smtClean="0"/>
              <a:t>Chia sẻ</a:t>
            </a:r>
          </a:p>
          <a:p>
            <a:r>
              <a:rPr lang="en-US" b="1" smtClean="0"/>
              <a:t>Đau đớn </a:t>
            </a:r>
            <a:endParaRPr lang="en-US" smtClean="0"/>
          </a:p>
          <a:p>
            <a:r>
              <a:rPr lang="en-US" b="1" smtClean="0"/>
              <a:t>Mất mát</a:t>
            </a:r>
            <a:endParaRPr lang="en-US" smtClean="0"/>
          </a:p>
          <a:p>
            <a:r>
              <a:rPr lang="en-US" b="1" smtClean="0"/>
              <a:t>Lo lắng</a:t>
            </a:r>
            <a:endParaRPr lang="en-US" smtClean="0"/>
          </a:p>
          <a:p>
            <a:r>
              <a:rPr lang="en-US" b="1" smtClean="0"/>
              <a:t>Vui, buồn</a:t>
            </a:r>
            <a:endParaRPr lang="en-US" smtClean="0"/>
          </a:p>
          <a:p>
            <a:r>
              <a:rPr lang="en-US" b="1" smtClean="0"/>
              <a:t>Khó khăn</a:t>
            </a:r>
            <a:endParaRPr lang="en-US" smtClean="0"/>
          </a:p>
          <a:p>
            <a:endParaRPr lang="en-US" smtClean="0"/>
          </a:p>
        </p:txBody>
      </p:sp>
    </p:spTree>
    <p:extLst>
      <p:ext uri="{BB962C8B-B14F-4D97-AF65-F5344CB8AC3E}">
        <p14:creationId xmlns:p14="http://schemas.microsoft.com/office/powerpoint/2010/main" val="174265956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endParaRPr lang="en-US" smtClean="0"/>
          </a:p>
        </p:txBody>
      </p:sp>
      <p:sp>
        <p:nvSpPr>
          <p:cNvPr id="19459" name="Content Placeholder 2"/>
          <p:cNvSpPr>
            <a:spLocks noGrp="1"/>
          </p:cNvSpPr>
          <p:nvPr>
            <p:ph idx="1"/>
          </p:nvPr>
        </p:nvSpPr>
        <p:spPr/>
        <p:txBody>
          <a:bodyPr/>
          <a:lstStyle/>
          <a:p>
            <a:r>
              <a:rPr lang="en-US" smtClean="0"/>
              <a:t>7. Kiên định/nguyên tắc</a:t>
            </a:r>
          </a:p>
          <a:p>
            <a:r>
              <a:rPr lang="en-US" b="1" smtClean="0"/>
              <a:t> Mềm mỏng nhưng giữ nguyên tắc</a:t>
            </a:r>
            <a:endParaRPr lang="en-US" smtClean="0"/>
          </a:p>
          <a:p>
            <a:r>
              <a:rPr lang="en-US" b="1" smtClean="0"/>
              <a:t> Nguyên tắc nhưng không làm “Tổn thương” người khác </a:t>
            </a:r>
            <a:endParaRPr lang="en-US" smtClean="0"/>
          </a:p>
          <a:p>
            <a:r>
              <a:rPr lang="en-US" b="1" smtClean="0"/>
              <a:t>	</a:t>
            </a:r>
            <a:endParaRPr lang="en-US" smtClean="0"/>
          </a:p>
          <a:p>
            <a:endParaRPr lang="en-US" smtClean="0"/>
          </a:p>
        </p:txBody>
      </p:sp>
    </p:spTree>
    <p:extLst>
      <p:ext uri="{BB962C8B-B14F-4D97-AF65-F5344CB8AC3E}">
        <p14:creationId xmlns:p14="http://schemas.microsoft.com/office/powerpoint/2010/main" val="406070849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endParaRPr lang="en-US" smtClean="0"/>
          </a:p>
        </p:txBody>
      </p:sp>
      <p:sp>
        <p:nvSpPr>
          <p:cNvPr id="20483" name="Content Placeholder 2"/>
          <p:cNvSpPr>
            <a:spLocks noGrp="1"/>
          </p:cNvSpPr>
          <p:nvPr>
            <p:ph idx="1"/>
          </p:nvPr>
        </p:nvSpPr>
        <p:spPr>
          <a:xfrm>
            <a:off x="838200" y="2133600"/>
            <a:ext cx="7693025" cy="3724275"/>
          </a:xfrm>
        </p:spPr>
        <p:txBody>
          <a:bodyPr>
            <a:normAutofit fontScale="85000" lnSpcReduction="10000"/>
          </a:bodyPr>
          <a:lstStyle/>
          <a:p>
            <a:r>
              <a:rPr lang="en-US" smtClean="0"/>
              <a:t>8. Không nói quá</a:t>
            </a:r>
          </a:p>
          <a:p>
            <a:r>
              <a:rPr lang="en-US" b="1" smtClean="0"/>
              <a:t>Không nói quá khả năng </a:t>
            </a:r>
            <a:endParaRPr lang="en-US" smtClean="0"/>
          </a:p>
          <a:p>
            <a:r>
              <a:rPr lang="en-US" b="1" smtClean="0"/>
              <a:t>Không nói quá về bệnh làm NB hoang mang </a:t>
            </a:r>
            <a:endParaRPr lang="en-US" smtClean="0"/>
          </a:p>
          <a:p>
            <a:r>
              <a:rPr lang="en-US" b="1" smtClean="0"/>
              <a:t>Nên nói:</a:t>
            </a:r>
            <a:endParaRPr lang="en-US" smtClean="0"/>
          </a:p>
          <a:p>
            <a:r>
              <a:rPr lang="en-US" b="1" smtClean="0"/>
              <a:t>	- Chẩn đoán Y học - có sai số </a:t>
            </a:r>
            <a:endParaRPr lang="en-US" smtClean="0"/>
          </a:p>
          <a:p>
            <a:r>
              <a:rPr lang="en-US" b="1" smtClean="0"/>
              <a:t>	- Lĩnh vực y tế - rủi ro cao </a:t>
            </a:r>
            <a:endParaRPr lang="en-US" smtClean="0"/>
          </a:p>
          <a:p>
            <a:r>
              <a:rPr lang="en-US" b="1" smtClean="0"/>
              <a:t>	- Làm đúng nhưng có thể kết quả không đạt mong muốn </a:t>
            </a:r>
            <a:endParaRPr lang="en-US" smtClean="0"/>
          </a:p>
          <a:p>
            <a:endParaRPr lang="en-US" smtClean="0"/>
          </a:p>
        </p:txBody>
      </p:sp>
    </p:spTree>
    <p:extLst>
      <p:ext uri="{BB962C8B-B14F-4D97-AF65-F5344CB8AC3E}">
        <p14:creationId xmlns:p14="http://schemas.microsoft.com/office/powerpoint/2010/main" val="86940610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endParaRPr lang="en-US" smtClean="0"/>
          </a:p>
        </p:txBody>
      </p:sp>
      <p:sp>
        <p:nvSpPr>
          <p:cNvPr id="21507" name="Content Placeholder 2"/>
          <p:cNvSpPr>
            <a:spLocks noGrp="1"/>
          </p:cNvSpPr>
          <p:nvPr>
            <p:ph idx="1"/>
          </p:nvPr>
        </p:nvSpPr>
        <p:spPr>
          <a:xfrm>
            <a:off x="838200" y="2133600"/>
            <a:ext cx="7693025" cy="3724275"/>
          </a:xfrm>
        </p:spPr>
        <p:txBody>
          <a:bodyPr>
            <a:normAutofit fontScale="85000" lnSpcReduction="20000"/>
          </a:bodyPr>
          <a:lstStyle/>
          <a:p>
            <a:r>
              <a:rPr lang="en-US" smtClean="0"/>
              <a:t>9. Không tranh luận với NB</a:t>
            </a:r>
          </a:p>
          <a:p>
            <a:r>
              <a:rPr lang="en-US" b="1" i="1" smtClean="0"/>
              <a:t> </a:t>
            </a:r>
            <a:r>
              <a:rPr lang="en-US" b="1" smtClean="0"/>
              <a:t>Nói có chủ ngữ, trên dưới rõ ràng, tránh kiểu ra lệnh </a:t>
            </a:r>
            <a:endParaRPr lang="en-US" smtClean="0"/>
          </a:p>
          <a:p>
            <a:r>
              <a:rPr lang="en-US" b="1" smtClean="0"/>
              <a:t> Tránh biến cuộc nói chuyện thành cuộc tranh cãi </a:t>
            </a:r>
            <a:endParaRPr lang="en-US" smtClean="0"/>
          </a:p>
          <a:p>
            <a:r>
              <a:rPr lang="en-US" b="1" i="1" smtClean="0"/>
              <a:t> </a:t>
            </a:r>
            <a:r>
              <a:rPr lang="en-US" b="1" smtClean="0"/>
              <a:t>Ý kiến khác của bạn nếu không vi phạm nguyên tắc không nhất thiết phải bảo vệ sống còn </a:t>
            </a:r>
            <a:endParaRPr lang="en-US" smtClean="0"/>
          </a:p>
          <a:p>
            <a:r>
              <a:rPr lang="en-US" b="1" i="1" smtClean="0"/>
              <a:t> </a:t>
            </a:r>
            <a:r>
              <a:rPr lang="en-US" b="1" smtClean="0"/>
              <a:t>Tìm ra một điểm tương đồng thay vì chỉ chăm chăm vào sự khác biệt giữa </a:t>
            </a:r>
            <a:endParaRPr lang="en-US" smtClean="0"/>
          </a:p>
          <a:p>
            <a:endParaRPr lang="en-US" smtClean="0"/>
          </a:p>
        </p:txBody>
      </p:sp>
    </p:spTree>
    <p:extLst>
      <p:ext uri="{BB962C8B-B14F-4D97-AF65-F5344CB8AC3E}">
        <p14:creationId xmlns:p14="http://schemas.microsoft.com/office/powerpoint/2010/main" val="28446044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762000"/>
            <a:ext cx="60960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Title 1"/>
          <p:cNvSpPr>
            <a:spLocks noGrp="1"/>
          </p:cNvSpPr>
          <p:nvPr>
            <p:ph type="title"/>
          </p:nvPr>
        </p:nvSpPr>
        <p:spPr>
          <a:xfrm>
            <a:off x="228600" y="5181600"/>
            <a:ext cx="8610600" cy="838200"/>
          </a:xfrm>
          <a:solidFill>
            <a:schemeClr val="bg1"/>
          </a:solidFill>
          <a:ln>
            <a:solidFill>
              <a:schemeClr val="bg1"/>
            </a:solidFill>
            <a:round/>
            <a:headEnd/>
            <a:tailEnd/>
          </a:ln>
        </p:spPr>
        <p:txBody>
          <a:bodyPr/>
          <a:lstStyle/>
          <a:p>
            <a:pPr algn="ctr"/>
            <a:r>
              <a:rPr lang="en-US" sz="2400" smtClean="0"/>
              <a:t>LÀM THẾ NÀO ĐỂ TĂNG CƯỜNG GIAO TIẾP-ỨNG XỬ TRONG BỆNH VIỆN</a:t>
            </a:r>
          </a:p>
        </p:txBody>
      </p:sp>
      <p:pic>
        <p:nvPicPr>
          <p:cNvPr id="22532"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6172200" y="228600"/>
            <a:ext cx="2143125" cy="2143125"/>
          </a:xfrm>
        </p:spPr>
      </p:pic>
    </p:spTree>
    <p:extLst>
      <p:ext uri="{BB962C8B-B14F-4D97-AF65-F5344CB8AC3E}">
        <p14:creationId xmlns:p14="http://schemas.microsoft.com/office/powerpoint/2010/main" val="2544672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KHÁI </a:t>
            </a:r>
            <a:r>
              <a:rPr lang="en-US" dirty="0" err="1" smtClean="0"/>
              <a:t>NiỆM</a:t>
            </a:r>
            <a:r>
              <a:rPr lang="en-US" dirty="0" smtClean="0"/>
              <a:t> GIAO </a:t>
            </a:r>
            <a:r>
              <a:rPr lang="en-US" dirty="0" err="1" smtClean="0"/>
              <a:t>TiẾP</a:t>
            </a:r>
            <a:endParaRPr lang="en-US" dirty="0"/>
          </a:p>
        </p:txBody>
      </p:sp>
      <p:sp>
        <p:nvSpPr>
          <p:cNvPr id="3" name="Content Placeholder 2"/>
          <p:cNvSpPr>
            <a:spLocks noGrp="1"/>
          </p:cNvSpPr>
          <p:nvPr>
            <p:ph idx="1"/>
          </p:nvPr>
        </p:nvSpPr>
        <p:spPr/>
        <p:txBody>
          <a:bodyPr/>
          <a:lstStyle/>
          <a:p>
            <a:r>
              <a:rPr lang="nl-NL" u="sng" dirty="0" smtClean="0"/>
              <a:t>Giao tiếp</a:t>
            </a:r>
            <a:r>
              <a:rPr lang="nl-NL" dirty="0" smtClean="0"/>
              <a:t> là hoạt động giao lưu, tiếp xúc giữa con người với con người. Trong quá trình đó, các bên tham gia tạo ra hoặc chia sẻ thông tin, cảm xúc với nhau nhằm đạt được mục đích giao tiếp.</a:t>
            </a:r>
            <a:endParaRPr lang="en-US" dirty="0" smtClean="0"/>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algn="ctr"/>
            <a:r>
              <a:rPr lang="en-US" smtClean="0"/>
              <a:t>BÀI TẬP ỨNG DỤNG</a:t>
            </a:r>
          </a:p>
        </p:txBody>
      </p:sp>
      <p:sp>
        <p:nvSpPr>
          <p:cNvPr id="3" name="Content Placeholder 2"/>
          <p:cNvSpPr>
            <a:spLocks noGrp="1"/>
          </p:cNvSpPr>
          <p:nvPr>
            <p:ph idx="1"/>
          </p:nvPr>
        </p:nvSpPr>
        <p:spPr/>
        <p:txBody>
          <a:bodyPr/>
          <a:lstStyle/>
          <a:p>
            <a:pPr>
              <a:defRPr/>
            </a:pPr>
            <a:r>
              <a:rPr lang="nl-NL" sz="1800" b="1"/>
              <a:t>Tình huống 1: GIAO TIẾP CỦA NHÂN VIÊN Y TẾ</a:t>
            </a:r>
            <a:endParaRPr lang="en-US" sz="1800"/>
          </a:p>
          <a:p>
            <a:pPr>
              <a:defRPr/>
            </a:pPr>
            <a:r>
              <a:rPr lang="nl-NL" sz="1800" b="1"/>
              <a:t>(Khi đón tiếp người bệnh vào Khoa/Phòng Khám bệnh)</a:t>
            </a:r>
            <a:endParaRPr lang="en-US" sz="1800"/>
          </a:p>
          <a:p>
            <a:pPr>
              <a:defRPr/>
            </a:pPr>
            <a:r>
              <a:rPr lang="nl-NL" sz="1800"/>
              <a:t>Tại phong khám tổng hợp bệnh viện X, Bác Nguyễn Thùy An, 65 tuổi vào muốn khám vì ngày hôm qua Bác thấy mệt mỏi, đâu đầu, và hoa mắt. Bác đang đi dọc hành lang và khá lúng túng không biết làm thủ tục để khám bệnh phòng nào. </a:t>
            </a:r>
            <a:endParaRPr lang="en-US" sz="1800"/>
          </a:p>
          <a:p>
            <a:pPr>
              <a:defRPr/>
            </a:pPr>
            <a:r>
              <a:rPr lang="nl-NL" sz="1800"/>
              <a:t>Yêu cầu 1: Nêu những trạng thái tâm lý Bác An có thể đang gặp khi vào khám bệnh</a:t>
            </a:r>
            <a:endParaRPr lang="en-US" sz="1800"/>
          </a:p>
          <a:p>
            <a:pPr>
              <a:defRPr/>
            </a:pPr>
            <a:r>
              <a:rPr lang="nl-NL" sz="1800"/>
              <a:t>Yêu cẩu 2: Nếu là Điều dưỡng phụ trách tiếp nhận người bệnh trong trường hợp này em sẽ giao tiếp, hỗ trợ Bác An như thế nào?</a:t>
            </a:r>
            <a:endParaRPr lang="en-US" sz="1800"/>
          </a:p>
          <a:p>
            <a:pPr>
              <a:defRPr/>
            </a:pPr>
            <a:r>
              <a:rPr lang="nl-NL" sz="1800"/>
              <a:t>Yêu cầu 3: Hình thành nhóm 2 đến 3 người, xây dựng kịch bản cho tình huống nêu ở trên và thảo luận rồi diễn lại tình huống đó (có thể dựa vào gợi ý ở cách thức giao tiếp bên dưới để giải quyết tình huống)</a:t>
            </a:r>
            <a:endParaRPr lang="en-US" sz="1800"/>
          </a:p>
          <a:p>
            <a:pPr marL="0" indent="0" algn="ctr">
              <a:buFont typeface="Wingdings" pitchFamily="2" charset="2"/>
              <a:buNone/>
              <a:defRPr/>
            </a:pPr>
            <a:endParaRPr lang="en-US" sz="1800"/>
          </a:p>
        </p:txBody>
      </p:sp>
    </p:spTree>
    <p:extLst>
      <p:ext uri="{BB962C8B-B14F-4D97-AF65-F5344CB8AC3E}">
        <p14:creationId xmlns:p14="http://schemas.microsoft.com/office/powerpoint/2010/main" val="328715967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endParaRPr lang="en-US" smtClean="0"/>
          </a:p>
        </p:txBody>
      </p:sp>
      <p:sp>
        <p:nvSpPr>
          <p:cNvPr id="24579" name="Content Placeholder 2"/>
          <p:cNvSpPr>
            <a:spLocks noGrp="1"/>
          </p:cNvSpPr>
          <p:nvPr>
            <p:ph idx="1"/>
          </p:nvPr>
        </p:nvSpPr>
        <p:spPr>
          <a:xfrm>
            <a:off x="457200" y="76200"/>
            <a:ext cx="8229600" cy="4525963"/>
          </a:xfrm>
        </p:spPr>
        <p:txBody>
          <a:bodyPr>
            <a:noAutofit/>
          </a:bodyPr>
          <a:lstStyle/>
          <a:p>
            <a:r>
              <a:rPr lang="en-US" sz="2400" b="1" smtClean="0"/>
              <a:t>Tình huống 2: Giao tiếp, ứng xử của Điều dưỡng</a:t>
            </a:r>
            <a:endParaRPr lang="en-US" sz="2400" smtClean="0"/>
          </a:p>
          <a:p>
            <a:r>
              <a:rPr lang="en-US" sz="2400" smtClean="0"/>
              <a:t>(Khi chăm sóc người bệnh)</a:t>
            </a:r>
          </a:p>
          <a:p>
            <a:r>
              <a:rPr lang="nl-NL" sz="2400" smtClean="0"/>
              <a:t>Tại khoa Nội tổng hợp bệnh viện X, Bác Nguyễn Thùy An, 65 tuổi Đã được nhập viện điều trị tại khoa Nội tổng hợp cách 2 ngày với chẩn đoán bệnh: Tăng huyết áp </a:t>
            </a:r>
            <a:endParaRPr lang="en-US" sz="2400" smtClean="0"/>
          </a:p>
          <a:p>
            <a:r>
              <a:rPr lang="nl-NL" sz="2400" smtClean="0"/>
              <a:t>Hiện tại ngày điều trị thứ 3 của bệnh. Trong ca trực, Điều dưỡng Lan đi thực hiện công việc chăm sóc hàng ngày và chăm sóc cho bác An.</a:t>
            </a:r>
            <a:endParaRPr lang="en-US" sz="2400" smtClean="0"/>
          </a:p>
          <a:p>
            <a:r>
              <a:rPr lang="nl-NL" sz="2400" smtClean="0"/>
              <a:t>Yêu cầu 1: Nêu những trạng thái tâm lý Bác An có thể gặp trong thời gian điều trị tại Khoa Nội tổng hợp</a:t>
            </a:r>
            <a:endParaRPr lang="en-US" sz="2400" smtClean="0"/>
          </a:p>
          <a:p>
            <a:r>
              <a:rPr lang="nl-NL" sz="2400" smtClean="0"/>
              <a:t>Yêu cẩu 2: Nếu là Điều dưỡng Lan khi tiến hành chăm sóc thường quy cho Bác An trong trường hợp này em sẽ giao tiếp trong chăm sóc như thế nào?</a:t>
            </a:r>
            <a:endParaRPr lang="en-US" sz="2400" smtClean="0"/>
          </a:p>
          <a:p>
            <a:r>
              <a:rPr lang="nl-NL" sz="2400" smtClean="0"/>
              <a:t>Yêu cầu 3: Hình thành nhóm 2 đến 3 người, xây dựng kịch bản cho tình huống nêu ở trên và thảo luận rồi diễn lại tình huống đó (có thể dựa vào gợi ý ở cách thức giao tiếp bên dưới để giải quyết tình huống)</a:t>
            </a:r>
            <a:endParaRPr lang="en-US" sz="2400" smtClean="0"/>
          </a:p>
          <a:p>
            <a:endParaRPr lang="en-US" sz="2400" smtClean="0"/>
          </a:p>
        </p:txBody>
      </p:sp>
    </p:spTree>
    <p:extLst>
      <p:ext uri="{BB962C8B-B14F-4D97-AF65-F5344CB8AC3E}">
        <p14:creationId xmlns:p14="http://schemas.microsoft.com/office/powerpoint/2010/main" val="330507202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endParaRPr lang="en-US" smtClean="0"/>
          </a:p>
        </p:txBody>
      </p:sp>
      <p:sp>
        <p:nvSpPr>
          <p:cNvPr id="25603" name="Content Placeholder 2"/>
          <p:cNvSpPr>
            <a:spLocks noGrp="1"/>
          </p:cNvSpPr>
          <p:nvPr>
            <p:ph idx="1"/>
          </p:nvPr>
        </p:nvSpPr>
        <p:spPr>
          <a:xfrm>
            <a:off x="838200" y="76200"/>
            <a:ext cx="8077200" cy="3724275"/>
          </a:xfrm>
        </p:spPr>
        <p:txBody>
          <a:bodyPr>
            <a:noAutofit/>
          </a:bodyPr>
          <a:lstStyle/>
          <a:p>
            <a:r>
              <a:rPr lang="en-US" sz="1800" b="1" smtClean="0"/>
              <a:t>Tình huống  3: Giao tiếp, ứng xử của nhân viên y tế</a:t>
            </a:r>
            <a:endParaRPr lang="en-US" sz="1800" smtClean="0"/>
          </a:p>
          <a:p>
            <a:pPr algn="ctr"/>
            <a:r>
              <a:rPr lang="en-US" sz="1800" smtClean="0"/>
              <a:t>(Khi người bệnh chuyển viện)</a:t>
            </a:r>
          </a:p>
          <a:p>
            <a:r>
              <a:rPr lang="en-US" sz="1800" smtClean="0"/>
              <a:t>Tại Khoa Nội tổng hợp bệnh viện X, Người bệnh tên Nguyễn Thùy An 65 tuổi, vào viện cách 5 ngày vì lý do: mệt mỏi, đau đầu, chóng mặt và được chẩn đoán : Tăng huyết áp. Bác An đã được điều trị 5 ngày và hiện đã hết đau đầu, khỏe hơn và hết chóng mặt. Huyết áp 2 ngày này trở về giới hạn bình thường. </a:t>
            </a:r>
          </a:p>
          <a:p>
            <a:r>
              <a:rPr lang="en-US" sz="1800" smtClean="0"/>
              <a:t>Tuy nhiên Bác An có phàn nàn với Bác sỹ Nam – là bác sỹ điều trị cho bác rằng thời gian gần đây bác thấy mắt nhìn mờ, hay mỏi mắt, chảy nước mắt.</a:t>
            </a:r>
          </a:p>
          <a:p>
            <a:r>
              <a:rPr lang="en-US" sz="1800" smtClean="0"/>
              <a:t>Bác sỹ Nam nghi ngờ Bác An có biến chứng đáy mắt do tăng huyết áp nên quyết định đê nghị Bác An chuyển Bệnh viện Mắt Trung Ương để tiếp tục điều trị.</a:t>
            </a:r>
          </a:p>
          <a:p>
            <a:r>
              <a:rPr lang="nl-NL" sz="1800" smtClean="0"/>
              <a:t>Yêu cầu 1: Nêu những trạng thái tâm lý Bác An có thể gặp khi đồng ý chuyển viện để khám và điều trị bệnh về mắt</a:t>
            </a:r>
            <a:endParaRPr lang="en-US" sz="1800" smtClean="0"/>
          </a:p>
          <a:p>
            <a:r>
              <a:rPr lang="nl-NL" sz="1800" smtClean="0"/>
              <a:t>Yêu cẩu 2: Nếu là Điều dưỡng phụ trách thực hiện y lệnh cho người bệnh chuyển viện trong trường hợp này em sẽ giao tiếp, hỗ trợ Bác An như thế nào?</a:t>
            </a:r>
            <a:endParaRPr lang="en-US" sz="1800" smtClean="0"/>
          </a:p>
          <a:p>
            <a:r>
              <a:rPr lang="nl-NL" sz="1800" smtClean="0"/>
              <a:t>Yêu cầu 3: Hình thành nhóm 2 đến 3 người, xây dựng kịch bản cho tình huống nêu ở trên và thảo luận rồi diễn lại tình huống đó (có thể dựa vào gợi ý ở cách thức giao tiếp bên dưới để giải quyết tình huống)</a:t>
            </a:r>
            <a:endParaRPr lang="en-US" sz="1800" smtClean="0"/>
          </a:p>
          <a:p>
            <a:endParaRPr lang="en-US" sz="1800" smtClean="0"/>
          </a:p>
        </p:txBody>
      </p:sp>
    </p:spTree>
    <p:extLst>
      <p:ext uri="{BB962C8B-B14F-4D97-AF65-F5344CB8AC3E}">
        <p14:creationId xmlns:p14="http://schemas.microsoft.com/office/powerpoint/2010/main" val="43045755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28800"/>
            <a:ext cx="8229600" cy="2286000"/>
          </a:xfrm>
        </p:spPr>
        <p:txBody>
          <a:bodyPr>
            <a:normAutofit/>
          </a:bodyPr>
          <a:lstStyle/>
          <a:p>
            <a:r>
              <a:rPr lang="en-US" sz="7200" b="1" dirty="0" err="1" smtClean="0"/>
              <a:t>Xin</a:t>
            </a:r>
            <a:r>
              <a:rPr lang="en-US" sz="7200" b="1" dirty="0" smtClean="0"/>
              <a:t> </a:t>
            </a:r>
            <a:r>
              <a:rPr lang="en-US" sz="7200" b="1" dirty="0" err="1" smtClean="0"/>
              <a:t>cảm</a:t>
            </a:r>
            <a:r>
              <a:rPr lang="en-US" sz="7200" b="1" dirty="0" smtClean="0"/>
              <a:t> </a:t>
            </a:r>
            <a:r>
              <a:rPr lang="en-US" sz="7200" b="1" dirty="0" err="1" smtClean="0"/>
              <a:t>ơn</a:t>
            </a:r>
            <a:r>
              <a:rPr lang="en-US" sz="7200" b="1" dirty="0" smtClean="0"/>
              <a:t> !</a:t>
            </a:r>
            <a:endParaRPr lang="en-US" sz="72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BÀI </a:t>
            </a:r>
            <a:r>
              <a:rPr lang="en-US" dirty="0" err="1" smtClean="0"/>
              <a:t>KiỂM</a:t>
            </a:r>
            <a:r>
              <a:rPr lang="en-US" dirty="0" smtClean="0"/>
              <a:t> TRA CHUẨN BỊ BÀI</a:t>
            </a:r>
            <a:endParaRPr lang="en-US" dirty="0"/>
          </a:p>
        </p:txBody>
      </p:sp>
      <p:sp>
        <p:nvSpPr>
          <p:cNvPr id="3" name="Content Placeholder 2"/>
          <p:cNvSpPr>
            <a:spLocks noGrp="1"/>
          </p:cNvSpPr>
          <p:nvPr>
            <p:ph idx="1"/>
          </p:nvPr>
        </p:nvSpPr>
        <p:spPr/>
        <p:txBody>
          <a:bodyPr/>
          <a:lstStyle/>
          <a:p>
            <a:r>
              <a:rPr lang="en-US" dirty="0" err="1" smtClean="0"/>
              <a:t>Làm</a:t>
            </a:r>
            <a:r>
              <a:rPr lang="en-US" dirty="0" smtClean="0"/>
              <a:t> </a:t>
            </a:r>
            <a:r>
              <a:rPr lang="en-US" dirty="0" err="1" smtClean="0"/>
              <a:t>bài</a:t>
            </a:r>
            <a:r>
              <a:rPr lang="en-US" dirty="0" smtClean="0"/>
              <a:t> </a:t>
            </a:r>
            <a:r>
              <a:rPr lang="en-US" dirty="0" err="1" smtClean="0"/>
              <a:t>cá</a:t>
            </a:r>
            <a:r>
              <a:rPr lang="en-US" dirty="0" smtClean="0"/>
              <a:t> </a:t>
            </a:r>
            <a:r>
              <a:rPr lang="en-US" dirty="0" err="1" smtClean="0"/>
              <a:t>nhân</a:t>
            </a:r>
            <a:r>
              <a:rPr lang="en-US" dirty="0" smtClean="0"/>
              <a:t> 2 </a:t>
            </a:r>
            <a:r>
              <a:rPr lang="en-US" dirty="0" err="1" smtClean="0"/>
              <a:t>phút</a:t>
            </a:r>
            <a:r>
              <a:rPr lang="en-US" dirty="0" smtClean="0"/>
              <a:t> ( 4 </a:t>
            </a:r>
            <a:r>
              <a:rPr lang="en-US" dirty="0" err="1" smtClean="0"/>
              <a:t>câu</a:t>
            </a:r>
            <a:r>
              <a:rPr lang="en-US" dirty="0" smtClean="0"/>
              <a:t>)</a:t>
            </a:r>
          </a:p>
          <a:p>
            <a:r>
              <a:rPr lang="en-US" dirty="0" err="1" smtClean="0"/>
              <a:t>Thảo</a:t>
            </a:r>
            <a:r>
              <a:rPr lang="en-US" dirty="0" smtClean="0"/>
              <a:t> </a:t>
            </a:r>
            <a:r>
              <a:rPr lang="en-US" dirty="0" err="1" smtClean="0"/>
              <a:t>luận</a:t>
            </a:r>
            <a:r>
              <a:rPr lang="en-US" dirty="0" smtClean="0"/>
              <a:t> </a:t>
            </a:r>
            <a:r>
              <a:rPr lang="en-US" dirty="0" err="1" smtClean="0"/>
              <a:t>thống</a:t>
            </a:r>
            <a:r>
              <a:rPr lang="en-US" dirty="0" smtClean="0"/>
              <a:t> </a:t>
            </a:r>
            <a:r>
              <a:rPr lang="en-US" dirty="0" err="1" smtClean="0"/>
              <a:t>nhất</a:t>
            </a:r>
            <a:r>
              <a:rPr lang="en-US" dirty="0" smtClean="0"/>
              <a:t> </a:t>
            </a:r>
            <a:r>
              <a:rPr lang="en-US" dirty="0" err="1" smtClean="0"/>
              <a:t>kết</a:t>
            </a:r>
            <a:r>
              <a:rPr lang="en-US" dirty="0" smtClean="0"/>
              <a:t> </a:t>
            </a:r>
            <a:r>
              <a:rPr lang="en-US" dirty="0" err="1" smtClean="0"/>
              <a:t>quả</a:t>
            </a:r>
            <a:r>
              <a:rPr lang="en-US" dirty="0" smtClean="0"/>
              <a:t> 2 </a:t>
            </a:r>
            <a:r>
              <a:rPr lang="en-US" dirty="0" err="1" smtClean="0"/>
              <a:t>phút</a:t>
            </a:r>
            <a:endParaRPr lang="en-US" dirty="0" smtClean="0"/>
          </a:p>
          <a:p>
            <a:r>
              <a:rPr lang="en-US" dirty="0" err="1" smtClean="0"/>
              <a:t>Báo</a:t>
            </a:r>
            <a:r>
              <a:rPr lang="en-US" dirty="0" smtClean="0"/>
              <a:t> </a:t>
            </a:r>
            <a:r>
              <a:rPr lang="en-US" dirty="0" err="1" smtClean="0"/>
              <a:t>cáo</a:t>
            </a:r>
            <a:r>
              <a:rPr lang="en-US" dirty="0" smtClean="0"/>
              <a:t> </a:t>
            </a:r>
            <a:r>
              <a:rPr lang="en-US" dirty="0" err="1" smtClean="0"/>
              <a:t>kết</a:t>
            </a:r>
            <a:r>
              <a:rPr lang="en-US" dirty="0" smtClean="0"/>
              <a:t> </a:t>
            </a:r>
            <a:r>
              <a:rPr lang="en-US" dirty="0" err="1" smtClean="0"/>
              <a:t>quả</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4717</Words>
  <Application>Microsoft Office PowerPoint</Application>
  <PresentationFormat>On-screen Show (4:3)</PresentationFormat>
  <Paragraphs>353</Paragraphs>
  <Slides>73</Slides>
  <Notes>1</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Office Theme</vt:lpstr>
      <vt:lpstr>PowerPoint Presentation</vt:lpstr>
      <vt:lpstr>CHƯƠNG TRÌNH MÔN HỌC: TÂM LÝ - GIAO TIẾP - GIÁO DỤC SỨC KHỎE  TRONG THỰC HÀNH ĐIỀU DƯỠNG</vt:lpstr>
      <vt:lpstr>PowerPoint Presentation</vt:lpstr>
      <vt:lpstr>HƯỚNG DẪN SINH VIÊN CHUẨN BỊ BÀI </vt:lpstr>
      <vt:lpstr>MỤC TIÊU HỌC TẬP</vt:lpstr>
      <vt:lpstr>PowerPoint Presentation</vt:lpstr>
      <vt:lpstr>KHÁI NiỆM GIAO TiẾP</vt:lpstr>
      <vt:lpstr>PowerPoint Presentation</vt:lpstr>
      <vt:lpstr>BÀI KiỂM TRA CHUẨN BỊ BÀI</vt:lpstr>
      <vt:lpstr>PowerPoint Presentation</vt:lpstr>
      <vt:lpstr>PowerPoint Presentation</vt:lpstr>
      <vt:lpstr>PowerPoint Presentation</vt:lpstr>
      <vt:lpstr>PowerPoint Presentation</vt:lpstr>
      <vt:lpstr>THẢO LUẬN NHÓM</vt:lpstr>
      <vt:lpstr>Hết tiết 1</vt:lpstr>
      <vt:lpstr>Kỹ năng giao tiếp không lời</vt:lpstr>
      <vt:lpstr>GIAO TIẾP KHÔNG LỜI (Giao tiếp phi ngôn từ)</vt:lpstr>
      <vt:lpstr>PowerPoint Presentation</vt:lpstr>
      <vt:lpstr>Môi trường giao tiếp</vt:lpstr>
      <vt:lpstr>PowerPoint Presentation</vt:lpstr>
      <vt:lpstr>Hình thức, tác phong</vt:lpstr>
      <vt:lpstr>PowerPoint Presentation</vt:lpstr>
      <vt:lpstr>Thái độ giao tiếp,cử chỉ, động tác</vt:lpstr>
      <vt:lpstr>PowerPoint Presentation</vt:lpstr>
      <vt:lpstr>Nét mặt:</vt:lpstr>
      <vt:lpstr>PowerPoint Presentation</vt:lpstr>
      <vt:lpstr>Ánh mắt:</vt:lpstr>
      <vt:lpstr>PowerPoint Presentation</vt:lpstr>
      <vt:lpstr>Đi lại:</vt:lpstr>
      <vt:lpstr>PowerPoint Presentation</vt:lpstr>
      <vt:lpstr>Lắng nghe </vt:lpstr>
      <vt:lpstr>PowerPoint Presentation</vt:lpstr>
      <vt:lpstr>Sử dụng từ tượng thanh phù hợp</vt:lpstr>
      <vt:lpstr>PowerPoint Presentation</vt:lpstr>
      <vt:lpstr>Tiếp xúc về mặt thể chất khi thăm khám, chăm sóc</vt:lpstr>
      <vt:lpstr>PowerPoint Presentation</vt:lpstr>
      <vt:lpstr>Khoảng cách giữa CBYT và NB</vt:lpstr>
      <vt:lpstr>PowerPoint Presentation</vt:lpstr>
      <vt:lpstr>Mời các em xem video</vt:lpstr>
      <vt:lpstr>PowerPoint Presentation</vt:lpstr>
      <vt:lpstr>Mối liên hệ giữa giao tiếp không lời và giao tiếp có lời</vt:lpstr>
      <vt:lpstr>PowerPoint Presentation</vt:lpstr>
      <vt:lpstr>Kỹ năng sử dụng câu hỏi mở</vt:lpstr>
      <vt:lpstr>Kỹ năng sử dụng câu hỏi đóng</vt:lpstr>
      <vt:lpstr>KỸ NĂNG GIAO TiẾP VỚI ĐỒNG NGHIỆP</vt:lpstr>
      <vt:lpstr>Nguyên tắc chung</vt:lpstr>
      <vt:lpstr>Kỹ năng giao tiếp với cấp trên</vt:lpstr>
      <vt:lpstr>Kỹ năng giao tiếp với cấp dưới</vt:lpstr>
      <vt:lpstr>Kỹ năng giao tiếp với đồng cấp</vt:lpstr>
      <vt:lpstr>KỸ NĂNG GIAO TIẾP VỚI NGƯỜI BỆNH</vt:lpstr>
      <vt:lpstr>MỤC TIÊU HỌC TẬP</vt:lpstr>
      <vt:lpstr>5 bưỚc cỦa aidet trong giao tiẾp vỚi ngưỜi bỆnh </vt:lpstr>
      <vt:lpstr>AIDET</vt:lpstr>
      <vt:lpstr>AIDET</vt:lpstr>
      <vt:lpstr>MƯỜI Nguyên tẮc gt-Ưx VỚi ngưỜi bỆnh</vt:lpstr>
      <vt:lpstr>PowerPoint Presentation</vt:lpstr>
      <vt:lpstr>PowerPoint Presentation</vt:lpstr>
      <vt:lpstr>PowerPoint Presentation</vt:lpstr>
      <vt:lpstr>10 nguyên tắc GT-ƯX với NB</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LÀM THẾ NÀO ĐỂ TĂNG CƯỜNG GIAO TIẾP-ỨNG XỬ TRONG BỆNH VIỆN</vt:lpstr>
      <vt:lpstr>BÀI TẬP ỨNG DỤNG</vt:lpstr>
      <vt:lpstr>PowerPoint Presentation</vt:lpstr>
      <vt:lpstr>PowerPoint Presentation</vt:lpstr>
      <vt:lpstr>Xin cảm ơn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KỸ NĂNG GIAO TIẾP</dc:title>
  <dc:creator>Ngo Dang Ngu</dc:creator>
  <cp:lastModifiedBy>Nguyen </cp:lastModifiedBy>
  <cp:revision>26</cp:revision>
  <dcterms:created xsi:type="dcterms:W3CDTF">2018-12-03T11:34:39Z</dcterms:created>
  <dcterms:modified xsi:type="dcterms:W3CDTF">2020-03-01T00:36:10Z</dcterms:modified>
</cp:coreProperties>
</file>