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77" r:id="rId3"/>
    <p:sldId id="278" r:id="rId4"/>
    <p:sldId id="266" r:id="rId5"/>
    <p:sldId id="258" r:id="rId6"/>
    <p:sldId id="259" r:id="rId7"/>
    <p:sldId id="263" r:id="rId8"/>
    <p:sldId id="265" r:id="rId9"/>
    <p:sldId id="268" r:id="rId10"/>
    <p:sldId id="269" r:id="rId11"/>
    <p:sldId id="270" r:id="rId12"/>
    <p:sldId id="290" r:id="rId13"/>
    <p:sldId id="262" r:id="rId14"/>
    <p:sldId id="271" r:id="rId15"/>
    <p:sldId id="273" r:id="rId16"/>
    <p:sldId id="274" r:id="rId17"/>
    <p:sldId id="276" r:id="rId18"/>
    <p:sldId id="272" r:id="rId19"/>
    <p:sldId id="264" r:id="rId20"/>
    <p:sldId id="280" r:id="rId21"/>
    <p:sldId id="289" r:id="rId22"/>
    <p:sldId id="281" r:id="rId23"/>
    <p:sldId id="282" r:id="rId24"/>
    <p:sldId id="288" r:id="rId25"/>
    <p:sldId id="286" r:id="rId26"/>
    <p:sldId id="292" r:id="rId27"/>
    <p:sldId id="279"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0000CC"/>
    <a:srgbClr val="006666"/>
    <a:srgbClr val="006600"/>
    <a:srgbClr val="FFFF99"/>
    <a:srgbClr val="FF99CC"/>
    <a:srgbClr val="9966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17" autoAdjust="0"/>
    <p:restoredTop sz="94660"/>
  </p:normalViewPr>
  <p:slideViewPr>
    <p:cSldViewPr>
      <p:cViewPr varScale="1">
        <p:scale>
          <a:sx n="88" d="100"/>
          <a:sy n="88" d="100"/>
        </p:scale>
        <p:origin x="173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B3EEAFE-6CF2-4CDA-A191-35B8CBB1A7C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53D0B7-9861-4FA4-A5B5-BF42CC5E49A4}" type="slidenum">
              <a:rPr lang="en-US" altLang="en-US"/>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914400" y="4343400"/>
            <a:ext cx="5029200" cy="4114800"/>
          </a:xfrm>
          <a:noFill/>
        </p:spPr>
        <p:txBody>
          <a:bodyPr/>
          <a:lstStyle/>
          <a:p>
            <a:pPr eaLnBrk="1" hangingPunct="1"/>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9B19D5-3D24-4FC0-AD9A-B7F35E8C644C}" type="slidenum">
              <a:rPr lang="en-US" altLang="en-US"/>
              <a:pPr/>
              <a:t>5</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FBA8B9-ABF3-4DB2-94DD-2C4F421E3068}" type="slidenum">
              <a:rPr lang="en-US" altLang="en-US"/>
              <a:pPr/>
              <a:t>6</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1A7F63-8BD3-4F6A-B125-4A26E0DA93F8}" type="slidenum">
              <a:rPr lang="en-US" altLang="en-US"/>
              <a:pPr/>
              <a:t>7</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Theo</a:t>
            </a:r>
            <a:r>
              <a:rPr lang="en-US" baseline="0" dirty="0" smtClean="0"/>
              <a:t> </a:t>
            </a:r>
            <a:r>
              <a:rPr lang="en-US" baseline="0" dirty="0" err="1" smtClean="0"/>
              <a:t>quy</a:t>
            </a:r>
            <a:r>
              <a:rPr lang="en-US" baseline="0" dirty="0" smtClean="0"/>
              <a:t> </a:t>
            </a:r>
            <a:r>
              <a:rPr lang="en-US" baseline="0" dirty="0" err="1" smtClean="0"/>
              <a:t>định</a:t>
            </a:r>
            <a:r>
              <a:rPr lang="en-US" baseline="0" dirty="0" smtClean="0"/>
              <a:t> </a:t>
            </a:r>
            <a:r>
              <a:rPr lang="en-US" baseline="0" dirty="0" err="1" smtClean="0"/>
              <a:t>của</a:t>
            </a:r>
            <a:r>
              <a:rPr lang="en-US" baseline="0" dirty="0" smtClean="0"/>
              <a:t> </a:t>
            </a:r>
            <a:r>
              <a:rPr lang="en-US" baseline="0" dirty="0" err="1" smtClean="0"/>
              <a:t>Luật</a:t>
            </a:r>
            <a:r>
              <a:rPr lang="en-US" baseline="0" dirty="0" smtClean="0"/>
              <a:t> HS </a:t>
            </a:r>
            <a:r>
              <a:rPr lang="en-US" baseline="0" dirty="0" err="1" smtClean="0"/>
              <a:t>Việt</a:t>
            </a:r>
            <a:r>
              <a:rPr lang="en-US" baseline="0" dirty="0" smtClean="0"/>
              <a:t> Nam </a:t>
            </a:r>
            <a:r>
              <a:rPr lang="en-US" baseline="0" dirty="0" err="1" smtClean="0"/>
              <a:t>năm</a:t>
            </a:r>
            <a:r>
              <a:rPr lang="en-US" baseline="0" dirty="0" smtClean="0"/>
              <a:t> 2015 </a:t>
            </a:r>
            <a:r>
              <a:rPr lang="en-US" baseline="0" dirty="0" err="1" smtClean="0"/>
              <a:t>sửa</a:t>
            </a:r>
            <a:r>
              <a:rPr lang="en-US" baseline="0" dirty="0" smtClean="0"/>
              <a:t> </a:t>
            </a:r>
            <a:r>
              <a:rPr lang="en-US" baseline="0" dirty="0" err="1" smtClean="0"/>
              <a:t>đổi</a:t>
            </a:r>
            <a:r>
              <a:rPr lang="en-US" baseline="0" dirty="0" smtClean="0"/>
              <a:t> 2017, </a:t>
            </a:r>
            <a:r>
              <a:rPr lang="en-US" baseline="0" dirty="0" err="1" smtClean="0"/>
              <a:t>tại</a:t>
            </a:r>
            <a:r>
              <a:rPr lang="en-US" baseline="0" dirty="0" smtClean="0"/>
              <a:t> </a:t>
            </a:r>
            <a:r>
              <a:rPr lang="en-US" baseline="0" dirty="0" err="1" smtClean="0"/>
              <a:t>khoản</a:t>
            </a:r>
            <a:r>
              <a:rPr lang="en-US" baseline="0" dirty="0" smtClean="0"/>
              <a:t> 1, </a:t>
            </a:r>
            <a:r>
              <a:rPr lang="en-US" baseline="0" dirty="0" err="1" smtClean="0"/>
              <a:t>điều</a:t>
            </a:r>
            <a:r>
              <a:rPr lang="en-US" baseline="0" dirty="0" smtClean="0"/>
              <a:t> 8, </a:t>
            </a:r>
            <a:r>
              <a:rPr lang="en-US" baseline="0" dirty="0" err="1" smtClean="0"/>
              <a:t>cụ</a:t>
            </a:r>
            <a:r>
              <a:rPr lang="en-US" baseline="0" dirty="0" smtClean="0"/>
              <a:t> </a:t>
            </a:r>
            <a:r>
              <a:rPr lang="en-US" baseline="0" dirty="0" err="1" smtClean="0"/>
              <a:t>thể</a:t>
            </a:r>
            <a:r>
              <a:rPr lang="en-US" baseline="0" dirty="0" smtClean="0"/>
              <a:t> </a:t>
            </a:r>
            <a:r>
              <a:rPr lang="en-US" baseline="0" dirty="0" err="1" smtClean="0"/>
              <a:t>như</a:t>
            </a:r>
            <a:r>
              <a:rPr lang="en-US" baseline="0" dirty="0" smtClean="0"/>
              <a:t> </a:t>
            </a:r>
            <a:r>
              <a:rPr lang="en-US" baseline="0" dirty="0" err="1" smtClean="0"/>
              <a:t>sau</a:t>
            </a:r>
            <a:r>
              <a:rPr lang="en-US" baseline="0" dirty="0" smtClean="0"/>
              <a:t>:…………….</a:t>
            </a:r>
          </a:p>
          <a:p>
            <a:r>
              <a:rPr lang="en-US" baseline="0" dirty="0" err="1" smtClean="0"/>
              <a:t>Đây</a:t>
            </a:r>
            <a:r>
              <a:rPr lang="en-US" baseline="0" dirty="0" smtClean="0"/>
              <a:t> </a:t>
            </a:r>
            <a:r>
              <a:rPr lang="en-US" baseline="0" dirty="0" err="1" smtClean="0"/>
              <a:t>là</a:t>
            </a:r>
            <a:r>
              <a:rPr lang="en-US" baseline="0" dirty="0" smtClean="0"/>
              <a:t> </a:t>
            </a:r>
            <a:r>
              <a:rPr lang="en-US" baseline="0" dirty="0" err="1" smtClean="0"/>
              <a:t>định</a:t>
            </a:r>
            <a:r>
              <a:rPr lang="en-US" baseline="0" dirty="0" smtClean="0"/>
              <a:t> </a:t>
            </a:r>
            <a:r>
              <a:rPr lang="en-US" baseline="0" dirty="0" err="1" smtClean="0"/>
              <a:t>nghĩa</a:t>
            </a:r>
            <a:r>
              <a:rPr lang="en-US" baseline="0" dirty="0" smtClean="0"/>
              <a:t> </a:t>
            </a:r>
            <a:r>
              <a:rPr lang="en-US" baseline="0" dirty="0" err="1" smtClean="0"/>
              <a:t>rất</a:t>
            </a:r>
            <a:r>
              <a:rPr lang="en-US" baseline="0" dirty="0" smtClean="0"/>
              <a:t> chi </a:t>
            </a:r>
            <a:r>
              <a:rPr lang="en-US" baseline="0" dirty="0" err="1" smtClean="0"/>
              <a:t>tiết</a:t>
            </a:r>
            <a:r>
              <a:rPr lang="en-US" baseline="0" dirty="0" smtClean="0"/>
              <a:t>, </a:t>
            </a:r>
            <a:r>
              <a:rPr lang="en-US" baseline="0" dirty="0" err="1" smtClean="0"/>
              <a:t>rõ</a:t>
            </a:r>
            <a:r>
              <a:rPr lang="en-US" baseline="0" dirty="0" smtClean="0"/>
              <a:t> </a:t>
            </a:r>
            <a:r>
              <a:rPr lang="en-US" baseline="0" dirty="0" err="1" smtClean="0"/>
              <a:t>ràng</a:t>
            </a:r>
            <a:r>
              <a:rPr lang="en-US" baseline="0" dirty="0" smtClean="0"/>
              <a:t>, </a:t>
            </a:r>
            <a:r>
              <a:rPr lang="en-US" baseline="0" dirty="0" err="1" smtClean="0"/>
              <a:t>lột</a:t>
            </a:r>
            <a:r>
              <a:rPr lang="en-US" baseline="0" dirty="0" smtClean="0"/>
              <a:t> </a:t>
            </a:r>
            <a:r>
              <a:rPr lang="en-US" baseline="0" dirty="0" err="1" smtClean="0"/>
              <a:t>tả</a:t>
            </a:r>
            <a:r>
              <a:rPr lang="en-US" baseline="0" dirty="0" smtClean="0"/>
              <a:t> </a:t>
            </a:r>
            <a:r>
              <a:rPr lang="en-US" baseline="0" dirty="0" err="1" smtClean="0"/>
              <a:t>được</a:t>
            </a:r>
            <a:r>
              <a:rPr lang="en-US" baseline="0" dirty="0" smtClean="0"/>
              <a:t> </a:t>
            </a:r>
            <a:r>
              <a:rPr lang="en-US" baseline="0" dirty="0" err="1" smtClean="0"/>
              <a:t>bản</a:t>
            </a:r>
            <a:r>
              <a:rPr lang="en-US" baseline="0" dirty="0" smtClean="0"/>
              <a:t> </a:t>
            </a:r>
            <a:r>
              <a:rPr lang="en-US" baseline="0" dirty="0" err="1" smtClean="0"/>
              <a:t>chất</a:t>
            </a:r>
            <a:r>
              <a:rPr lang="en-US" baseline="0" dirty="0" smtClean="0"/>
              <a:t> </a:t>
            </a:r>
            <a:r>
              <a:rPr lang="en-US" baseline="0" dirty="0" err="1" smtClean="0"/>
              <a:t>bên</a:t>
            </a:r>
            <a:r>
              <a:rPr lang="en-US" baseline="0" dirty="0" smtClean="0"/>
              <a:t> </a:t>
            </a:r>
            <a:r>
              <a:rPr lang="en-US" baseline="0" dirty="0" err="1" smtClean="0"/>
              <a:t>trong</a:t>
            </a:r>
            <a:r>
              <a:rPr lang="en-US" baseline="0" dirty="0" smtClean="0"/>
              <a:t> </a:t>
            </a:r>
            <a:r>
              <a:rPr lang="en-US" baseline="0" dirty="0" err="1" smtClean="0"/>
              <a:t>của</a:t>
            </a:r>
            <a:r>
              <a:rPr lang="en-US" baseline="0" dirty="0" smtClean="0"/>
              <a:t> 1 </a:t>
            </a:r>
            <a:r>
              <a:rPr lang="en-US" baseline="0" dirty="0" err="1" smtClean="0"/>
              <a:t>hành</a:t>
            </a:r>
            <a:r>
              <a:rPr lang="en-US" baseline="0" dirty="0" smtClean="0"/>
              <a:t> vi </a:t>
            </a:r>
            <a:r>
              <a:rPr lang="en-US" baseline="0" dirty="0" err="1" smtClean="0"/>
              <a:t>được</a:t>
            </a:r>
            <a:r>
              <a:rPr lang="en-US" baseline="0" dirty="0" smtClean="0"/>
              <a:t> </a:t>
            </a:r>
            <a:r>
              <a:rPr lang="en-US" baseline="0" dirty="0" err="1" smtClean="0"/>
              <a:t>coi</a:t>
            </a:r>
            <a:r>
              <a:rPr lang="en-US" baseline="0" dirty="0" smtClean="0"/>
              <a:t> </a:t>
            </a:r>
            <a:r>
              <a:rPr lang="en-US" baseline="0" dirty="0" err="1" smtClean="0"/>
              <a:t>là</a:t>
            </a:r>
            <a:r>
              <a:rPr lang="en-US" baseline="0" dirty="0" smtClean="0"/>
              <a:t> </a:t>
            </a:r>
            <a:r>
              <a:rPr lang="en-US" baseline="0" dirty="0" err="1" smtClean="0"/>
              <a:t>tội</a:t>
            </a:r>
            <a:r>
              <a:rPr lang="en-US" baseline="0" dirty="0" smtClean="0"/>
              <a:t> </a:t>
            </a:r>
            <a:r>
              <a:rPr lang="en-US" baseline="0" dirty="0" err="1" smtClean="0"/>
              <a:t>phạm</a:t>
            </a:r>
            <a:r>
              <a:rPr lang="en-US" baseline="0" dirty="0" smtClean="0"/>
              <a:t> </a:t>
            </a:r>
            <a:r>
              <a:rPr lang="en-US" baseline="0" dirty="0" err="1" smtClean="0"/>
              <a:t>là</a:t>
            </a:r>
            <a:r>
              <a:rPr lang="en-US" baseline="0" dirty="0" smtClean="0"/>
              <a:t> </a:t>
            </a:r>
            <a:r>
              <a:rPr lang="en-US" baseline="0" dirty="0" err="1" smtClean="0"/>
              <a:t>như</a:t>
            </a:r>
            <a:r>
              <a:rPr lang="en-US" baseline="0" dirty="0" smtClean="0"/>
              <a:t> </a:t>
            </a:r>
            <a:r>
              <a:rPr lang="en-US" baseline="0" dirty="0" err="1" smtClean="0"/>
              <a:t>thế</a:t>
            </a:r>
            <a:r>
              <a:rPr lang="en-US" baseline="0" dirty="0" smtClean="0"/>
              <a:t> </a:t>
            </a:r>
            <a:r>
              <a:rPr lang="en-US" baseline="0" dirty="0" err="1" smtClean="0"/>
              <a:t>nào</a:t>
            </a:r>
            <a:r>
              <a:rPr lang="en-US" baseline="0" dirty="0" smtClean="0"/>
              <a:t>. </a:t>
            </a:r>
            <a:r>
              <a:rPr lang="en-US" baseline="0" dirty="0" err="1" smtClean="0"/>
              <a:t>Và</a:t>
            </a:r>
            <a:r>
              <a:rPr lang="en-US" baseline="0" dirty="0" smtClean="0"/>
              <a:t> </a:t>
            </a:r>
            <a:r>
              <a:rPr lang="en-US" baseline="0" dirty="0" err="1" smtClean="0"/>
              <a:t>dựa</a:t>
            </a:r>
            <a:r>
              <a:rPr lang="en-US" baseline="0" dirty="0" smtClean="0"/>
              <a:t> </a:t>
            </a:r>
            <a:r>
              <a:rPr lang="en-US" baseline="0" dirty="0" err="1" smtClean="0"/>
              <a:t>trên</a:t>
            </a:r>
            <a:r>
              <a:rPr lang="en-US" baseline="0" dirty="0" smtClean="0"/>
              <a:t> </a:t>
            </a:r>
            <a:r>
              <a:rPr lang="en-US" baseline="0" dirty="0" err="1" smtClean="0"/>
              <a:t>cách</a:t>
            </a:r>
            <a:r>
              <a:rPr lang="en-US" baseline="0" dirty="0" smtClean="0"/>
              <a:t> </a:t>
            </a:r>
            <a:r>
              <a:rPr lang="en-US" baseline="0" dirty="0" err="1" smtClean="0"/>
              <a:t>định</a:t>
            </a:r>
            <a:r>
              <a:rPr lang="en-US" baseline="0" dirty="0" smtClean="0"/>
              <a:t> </a:t>
            </a:r>
            <a:r>
              <a:rPr lang="en-US" baseline="0" dirty="0" err="1" smtClean="0"/>
              <a:t>nghĩa</a:t>
            </a:r>
            <a:r>
              <a:rPr lang="en-US" baseline="0" dirty="0" smtClean="0"/>
              <a:t> </a:t>
            </a:r>
            <a:r>
              <a:rPr lang="en-US" baseline="0" dirty="0" err="1" smtClean="0"/>
              <a:t>tội</a:t>
            </a:r>
            <a:r>
              <a:rPr lang="en-US" baseline="0" dirty="0" smtClean="0"/>
              <a:t> </a:t>
            </a:r>
            <a:r>
              <a:rPr lang="en-US" baseline="0" dirty="0" err="1" smtClean="0"/>
              <a:t>phạm</a:t>
            </a:r>
            <a:r>
              <a:rPr lang="en-US" baseline="0" dirty="0" smtClean="0"/>
              <a:t> </a:t>
            </a:r>
            <a:r>
              <a:rPr lang="en-US" baseline="0" dirty="0" err="1" smtClean="0"/>
              <a:t>của</a:t>
            </a:r>
            <a:r>
              <a:rPr lang="en-US" baseline="0" dirty="0" smtClean="0"/>
              <a:t> </a:t>
            </a:r>
            <a:r>
              <a:rPr lang="en-US" baseline="0" dirty="0" err="1" smtClean="0"/>
              <a:t>khoản</a:t>
            </a:r>
            <a:r>
              <a:rPr lang="en-US" baseline="0" dirty="0" smtClean="0"/>
              <a:t> 1, </a:t>
            </a:r>
            <a:r>
              <a:rPr lang="en-US" baseline="0" dirty="0" err="1" smtClean="0"/>
              <a:t>điều</a:t>
            </a:r>
            <a:r>
              <a:rPr lang="en-US" baseline="0" dirty="0" smtClean="0"/>
              <a:t> 8, </a:t>
            </a:r>
            <a:r>
              <a:rPr lang="en-US" baseline="0" dirty="0" err="1" smtClean="0"/>
              <a:t>các</a:t>
            </a:r>
            <a:r>
              <a:rPr lang="en-US" baseline="0" dirty="0" smtClean="0"/>
              <a:t> </a:t>
            </a:r>
            <a:r>
              <a:rPr lang="en-US" baseline="0" dirty="0" err="1" smtClean="0"/>
              <a:t>nhà</a:t>
            </a:r>
            <a:r>
              <a:rPr lang="en-US" baseline="0" dirty="0" smtClean="0"/>
              <a:t> </a:t>
            </a:r>
            <a:r>
              <a:rPr lang="en-US" baseline="0" dirty="0" err="1" smtClean="0"/>
              <a:t>khoa</a:t>
            </a:r>
            <a:r>
              <a:rPr lang="en-US" baseline="0" dirty="0" smtClean="0"/>
              <a:t> </a:t>
            </a:r>
            <a:r>
              <a:rPr lang="en-US" baseline="0" dirty="0" err="1" smtClean="0"/>
              <a:t>học</a:t>
            </a:r>
            <a:r>
              <a:rPr lang="en-US" baseline="0" dirty="0" smtClean="0"/>
              <a:t> </a:t>
            </a:r>
            <a:r>
              <a:rPr lang="en-US" baseline="0" dirty="0" err="1" smtClean="0"/>
              <a:t>quản</a:t>
            </a:r>
            <a:r>
              <a:rPr lang="en-US" baseline="0" dirty="0" smtClean="0"/>
              <a:t> </a:t>
            </a:r>
            <a:r>
              <a:rPr lang="en-US" baseline="0" dirty="0" err="1" smtClean="0"/>
              <a:t>lý</a:t>
            </a:r>
            <a:r>
              <a:rPr lang="en-US" baseline="0" dirty="0" smtClean="0"/>
              <a:t> </a:t>
            </a:r>
            <a:r>
              <a:rPr lang="en-US" baseline="0" dirty="0" err="1" smtClean="0"/>
              <a:t>hình</a:t>
            </a:r>
            <a:r>
              <a:rPr lang="en-US" baseline="0" dirty="0" smtClean="0"/>
              <a:t> </a:t>
            </a:r>
            <a:r>
              <a:rPr lang="en-US" baseline="0" dirty="0" err="1" smtClean="0"/>
              <a:t>sự</a:t>
            </a:r>
            <a:r>
              <a:rPr lang="en-US" baseline="0" dirty="0" smtClean="0"/>
              <a:t> </a:t>
            </a:r>
            <a:r>
              <a:rPr lang="en-US" baseline="0" dirty="0" err="1" smtClean="0"/>
              <a:t>đưa</a:t>
            </a:r>
            <a:r>
              <a:rPr lang="en-US" baseline="0" dirty="0" smtClean="0"/>
              <a:t> </a:t>
            </a:r>
            <a:r>
              <a:rPr lang="en-US" baseline="0" dirty="0" err="1" smtClean="0"/>
              <a:t>ra</a:t>
            </a:r>
            <a:r>
              <a:rPr lang="en-US" baseline="0" dirty="0" smtClean="0"/>
              <a:t> </a:t>
            </a:r>
            <a:r>
              <a:rPr lang="en-US" baseline="0" dirty="0" err="1" smtClean="0"/>
              <a:t>kiểu</a:t>
            </a:r>
            <a:r>
              <a:rPr lang="en-US" baseline="0" dirty="0" smtClean="0"/>
              <a:t> </a:t>
            </a:r>
            <a:r>
              <a:rPr lang="en-US" baseline="0" dirty="0" err="1" smtClean="0"/>
              <a:t>định</a:t>
            </a:r>
            <a:r>
              <a:rPr lang="en-US" baseline="0" dirty="0" smtClean="0"/>
              <a:t> </a:t>
            </a:r>
            <a:r>
              <a:rPr lang="en-US" baseline="0" dirty="0" err="1" smtClean="0"/>
              <a:t>nghĩa</a:t>
            </a:r>
            <a:r>
              <a:rPr lang="en-US" baseline="0" dirty="0" smtClean="0"/>
              <a:t> </a:t>
            </a:r>
            <a:r>
              <a:rPr lang="en-US" baseline="0" dirty="0" err="1" smtClean="0"/>
              <a:t>hình</a:t>
            </a:r>
            <a:r>
              <a:rPr lang="en-US" baseline="0" dirty="0" smtClean="0"/>
              <a:t> </a:t>
            </a:r>
            <a:r>
              <a:rPr lang="en-US" baseline="0" dirty="0" err="1" smtClean="0"/>
              <a:t>sự</a:t>
            </a:r>
            <a:r>
              <a:rPr lang="en-US" baseline="0" dirty="0" smtClean="0"/>
              <a:t> 1 </a:t>
            </a:r>
            <a:r>
              <a:rPr lang="en-US" baseline="0" dirty="0" err="1" smtClean="0"/>
              <a:t>cách</a:t>
            </a:r>
            <a:r>
              <a:rPr lang="en-US" baseline="0" dirty="0" smtClean="0"/>
              <a:t> </a:t>
            </a:r>
            <a:r>
              <a:rPr lang="en-US" baseline="0" dirty="0" err="1" smtClean="0"/>
              <a:t>khái</a:t>
            </a:r>
            <a:r>
              <a:rPr lang="en-US" baseline="0" dirty="0" smtClean="0"/>
              <a:t> </a:t>
            </a:r>
            <a:r>
              <a:rPr lang="en-US" baseline="0" dirty="0" err="1" smtClean="0"/>
              <a:t>quát</a:t>
            </a:r>
            <a:r>
              <a:rPr lang="en-US" baseline="0" dirty="0" smtClean="0"/>
              <a:t> </a:t>
            </a:r>
            <a:r>
              <a:rPr lang="en-US" baseline="0" dirty="0" err="1" smtClean="0"/>
              <a:t>như</a:t>
            </a:r>
            <a:r>
              <a:rPr lang="en-US" baseline="0" dirty="0" smtClean="0"/>
              <a:t> </a:t>
            </a:r>
            <a:r>
              <a:rPr lang="en-US" baseline="0" dirty="0" err="1" smtClean="0"/>
              <a:t>sau</a:t>
            </a:r>
            <a:r>
              <a:rPr lang="en-US" baseline="0" dirty="0" smtClean="0"/>
              <a:t>&gt;</a:t>
            </a:r>
          </a:p>
          <a:p>
            <a:endParaRPr lang="en-US" dirty="0"/>
          </a:p>
        </p:txBody>
      </p:sp>
      <p:sp>
        <p:nvSpPr>
          <p:cNvPr id="4" name="Slide Number Placeholder 3"/>
          <p:cNvSpPr>
            <a:spLocks noGrp="1"/>
          </p:cNvSpPr>
          <p:nvPr>
            <p:ph type="sldNum" sz="quarter" idx="10"/>
          </p:nvPr>
        </p:nvSpPr>
        <p:spPr/>
        <p:txBody>
          <a:bodyPr/>
          <a:lstStyle/>
          <a:p>
            <a:pPr>
              <a:defRPr/>
            </a:pPr>
            <a:fld id="{9B3EEAFE-6CF2-4CDA-A191-35B8CBB1A7CA}" type="slidenum">
              <a:rPr lang="en-US" altLang="en-US" smtClean="0"/>
              <a:pPr>
                <a:defRPr/>
              </a:pPr>
              <a:t>9</a:t>
            </a:fld>
            <a:endParaRPr lang="en-US" altLang="en-US"/>
          </a:p>
        </p:txBody>
      </p:sp>
    </p:spTree>
    <p:extLst>
      <p:ext uri="{BB962C8B-B14F-4D97-AF65-F5344CB8AC3E}">
        <p14:creationId xmlns:p14="http://schemas.microsoft.com/office/powerpoint/2010/main" val="2034900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A58271-673D-460E-9D9D-5D0BCD513D48}" type="slidenum">
              <a:rPr lang="en-US" altLang="en-US"/>
              <a:pPr/>
              <a:t>13</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C8E4FE-113F-40AA-AD5E-9EB0DE04D284}" type="slidenum">
              <a:rPr lang="en-US" altLang="en-US"/>
              <a:pPr>
                <a:defRPr/>
              </a:pPr>
              <a:t>‹#›</a:t>
            </a:fld>
            <a:endParaRPr lang="en-US" altLang="en-US"/>
          </a:p>
        </p:txBody>
      </p:sp>
    </p:spTree>
    <p:extLst>
      <p:ext uri="{BB962C8B-B14F-4D97-AF65-F5344CB8AC3E}">
        <p14:creationId xmlns:p14="http://schemas.microsoft.com/office/powerpoint/2010/main" val="1757195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93BA4B-296D-4AF2-A8E1-9E940F20C08B}" type="slidenum">
              <a:rPr lang="en-US" altLang="en-US"/>
              <a:pPr>
                <a:defRPr/>
              </a:pPr>
              <a:t>‹#›</a:t>
            </a:fld>
            <a:endParaRPr lang="en-US" altLang="en-US"/>
          </a:p>
        </p:txBody>
      </p:sp>
    </p:spTree>
    <p:extLst>
      <p:ext uri="{BB962C8B-B14F-4D97-AF65-F5344CB8AC3E}">
        <p14:creationId xmlns:p14="http://schemas.microsoft.com/office/powerpoint/2010/main" val="191785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98222BE-E31C-40C8-8871-3DF0168A258A}" type="slidenum">
              <a:rPr lang="en-US" altLang="en-US"/>
              <a:pPr>
                <a:defRPr/>
              </a:pPr>
              <a:t>‹#›</a:t>
            </a:fld>
            <a:endParaRPr lang="en-US" altLang="en-US"/>
          </a:p>
        </p:txBody>
      </p:sp>
    </p:spTree>
    <p:extLst>
      <p:ext uri="{BB962C8B-B14F-4D97-AF65-F5344CB8AC3E}">
        <p14:creationId xmlns:p14="http://schemas.microsoft.com/office/powerpoint/2010/main" val="251851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0E26F8-7260-460C-BFB0-80D06B181087}" type="slidenum">
              <a:rPr lang="en-US" altLang="en-US"/>
              <a:pPr>
                <a:defRPr/>
              </a:pPr>
              <a:t>‹#›</a:t>
            </a:fld>
            <a:endParaRPr lang="en-US" altLang="en-US"/>
          </a:p>
        </p:txBody>
      </p:sp>
    </p:spTree>
    <p:extLst>
      <p:ext uri="{BB962C8B-B14F-4D97-AF65-F5344CB8AC3E}">
        <p14:creationId xmlns:p14="http://schemas.microsoft.com/office/powerpoint/2010/main" val="4017855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055D643-698C-49B7-9426-2993300DC06A}" type="slidenum">
              <a:rPr lang="en-US" altLang="en-US"/>
              <a:pPr>
                <a:defRPr/>
              </a:pPr>
              <a:t>‹#›</a:t>
            </a:fld>
            <a:endParaRPr lang="en-US" altLang="en-US"/>
          </a:p>
        </p:txBody>
      </p:sp>
    </p:spTree>
    <p:extLst>
      <p:ext uri="{BB962C8B-B14F-4D97-AF65-F5344CB8AC3E}">
        <p14:creationId xmlns:p14="http://schemas.microsoft.com/office/powerpoint/2010/main" val="404182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023C9A-7417-4707-B99C-B76C60851BF6}" type="slidenum">
              <a:rPr lang="en-US" altLang="en-US"/>
              <a:pPr>
                <a:defRPr/>
              </a:pPr>
              <a:t>‹#›</a:t>
            </a:fld>
            <a:endParaRPr lang="en-US" altLang="en-US"/>
          </a:p>
        </p:txBody>
      </p:sp>
    </p:spTree>
    <p:extLst>
      <p:ext uri="{BB962C8B-B14F-4D97-AF65-F5344CB8AC3E}">
        <p14:creationId xmlns:p14="http://schemas.microsoft.com/office/powerpoint/2010/main" val="617051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73BA95E-9ED1-4288-B6A4-9043D9E76162}" type="slidenum">
              <a:rPr lang="en-US" altLang="en-US"/>
              <a:pPr>
                <a:defRPr/>
              </a:pPr>
              <a:t>‹#›</a:t>
            </a:fld>
            <a:endParaRPr lang="en-US" altLang="en-US"/>
          </a:p>
        </p:txBody>
      </p:sp>
    </p:spTree>
    <p:extLst>
      <p:ext uri="{BB962C8B-B14F-4D97-AF65-F5344CB8AC3E}">
        <p14:creationId xmlns:p14="http://schemas.microsoft.com/office/powerpoint/2010/main" val="276147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1000134-3983-48A1-A3A2-6714463FEDD3}" type="slidenum">
              <a:rPr lang="en-US" altLang="en-US"/>
              <a:pPr>
                <a:defRPr/>
              </a:pPr>
              <a:t>‹#›</a:t>
            </a:fld>
            <a:endParaRPr lang="en-US" altLang="en-US"/>
          </a:p>
        </p:txBody>
      </p:sp>
    </p:spTree>
    <p:extLst>
      <p:ext uri="{BB962C8B-B14F-4D97-AF65-F5344CB8AC3E}">
        <p14:creationId xmlns:p14="http://schemas.microsoft.com/office/powerpoint/2010/main" val="223446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79F5568-A677-45D2-AD15-4955C5941028}" type="slidenum">
              <a:rPr lang="en-US" altLang="en-US"/>
              <a:pPr>
                <a:defRPr/>
              </a:pPr>
              <a:t>‹#›</a:t>
            </a:fld>
            <a:endParaRPr lang="en-US" altLang="en-US"/>
          </a:p>
        </p:txBody>
      </p:sp>
    </p:spTree>
    <p:extLst>
      <p:ext uri="{BB962C8B-B14F-4D97-AF65-F5344CB8AC3E}">
        <p14:creationId xmlns:p14="http://schemas.microsoft.com/office/powerpoint/2010/main" val="3019790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BF14D41-4759-47F7-9C65-F075EC322965}" type="slidenum">
              <a:rPr lang="en-US" altLang="en-US"/>
              <a:pPr>
                <a:defRPr/>
              </a:pPr>
              <a:t>‹#›</a:t>
            </a:fld>
            <a:endParaRPr lang="en-US" altLang="en-US"/>
          </a:p>
        </p:txBody>
      </p:sp>
    </p:spTree>
    <p:extLst>
      <p:ext uri="{BB962C8B-B14F-4D97-AF65-F5344CB8AC3E}">
        <p14:creationId xmlns:p14="http://schemas.microsoft.com/office/powerpoint/2010/main" val="112475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EBB8478-369D-4F55-AA12-AF1352A9EB28}" type="slidenum">
              <a:rPr lang="en-US" altLang="en-US"/>
              <a:pPr>
                <a:defRPr/>
              </a:pPr>
              <a:t>‹#›</a:t>
            </a:fld>
            <a:endParaRPr lang="en-US" altLang="en-US"/>
          </a:p>
        </p:txBody>
      </p:sp>
    </p:spTree>
    <p:extLst>
      <p:ext uri="{BB962C8B-B14F-4D97-AF65-F5344CB8AC3E}">
        <p14:creationId xmlns:p14="http://schemas.microsoft.com/office/powerpoint/2010/main" val="39225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671C7E6-80DF-42A5-A971-FA01A236F274}" type="slidenum">
              <a:rPr lang="en-US" altLang="en-US"/>
              <a:pPr>
                <a:defRPr/>
              </a:pPr>
              <a:t>‹#›</a:t>
            </a:fld>
            <a:endParaRPr lang="en-US" altLang="en-US"/>
          </a:p>
        </p:txBody>
      </p:sp>
    </p:spTree>
    <p:extLst>
      <p:ext uri="{BB962C8B-B14F-4D97-AF65-F5344CB8AC3E}">
        <p14:creationId xmlns:p14="http://schemas.microsoft.com/office/powerpoint/2010/main" val="3486416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3200" smtClean="0">
                <a:solidFill>
                  <a:srgbClr val="0000CC"/>
                </a:solidFill>
                <a:latin typeface="Arial" panose="020B0604020202020204" pitchFamily="34" charset="0"/>
              </a:defRPr>
            </a:lvl1pPr>
          </a:lstStyle>
          <a:p>
            <a:pPr>
              <a:defRPr/>
            </a:pPr>
            <a:endParaRPr lang="en-US"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3200" smtClean="0">
                <a:solidFill>
                  <a:srgbClr val="0000CC"/>
                </a:solidFill>
                <a:latin typeface="Arial" panose="020B0604020202020204" pitchFamily="34" charset="0"/>
              </a:defRPr>
            </a:lvl1pPr>
          </a:lstStyle>
          <a:p>
            <a:pPr>
              <a:defRPr/>
            </a:pPr>
            <a:endParaRPr lang="en-US"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3200" smtClean="0">
                <a:solidFill>
                  <a:srgbClr val="0000CC"/>
                </a:solidFill>
                <a:latin typeface="Arial" panose="020B0604020202020204" pitchFamily="34" charset="0"/>
              </a:defRPr>
            </a:lvl1pPr>
          </a:lstStyle>
          <a:p>
            <a:pPr>
              <a:defRPr/>
            </a:pPr>
            <a:fld id="{E7F0A9F9-52EE-4717-9499-E4E9A5603D45}"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3600" kern="1200">
          <a:solidFill>
            <a:srgbClr val="0000CC"/>
          </a:solidFill>
          <a:latin typeface="Arial" panose="020B0604020202020204" pitchFamily="34" charset="0"/>
          <a:ea typeface="+mj-ea"/>
          <a:cs typeface="+mj-cs"/>
        </a:defRPr>
      </a:lvl1pPr>
      <a:lvl2pPr algn="ctr" rtl="0" eaLnBrk="0" fontAlgn="base" hangingPunct="0">
        <a:spcBef>
          <a:spcPct val="0"/>
        </a:spcBef>
        <a:spcAft>
          <a:spcPct val="0"/>
        </a:spcAft>
        <a:defRPr sz="3600">
          <a:solidFill>
            <a:srgbClr val="0000CC"/>
          </a:solidFill>
          <a:latin typeface="Times New Roman" panose="02020603050405020304" pitchFamily="18" charset="0"/>
        </a:defRPr>
      </a:lvl2pPr>
      <a:lvl3pPr algn="ctr" rtl="0" eaLnBrk="0" fontAlgn="base" hangingPunct="0">
        <a:spcBef>
          <a:spcPct val="0"/>
        </a:spcBef>
        <a:spcAft>
          <a:spcPct val="0"/>
        </a:spcAft>
        <a:defRPr sz="3600">
          <a:solidFill>
            <a:srgbClr val="0000CC"/>
          </a:solidFill>
          <a:latin typeface="Times New Roman" panose="02020603050405020304" pitchFamily="18" charset="0"/>
        </a:defRPr>
      </a:lvl3pPr>
      <a:lvl4pPr algn="ctr" rtl="0" eaLnBrk="0" fontAlgn="base" hangingPunct="0">
        <a:spcBef>
          <a:spcPct val="0"/>
        </a:spcBef>
        <a:spcAft>
          <a:spcPct val="0"/>
        </a:spcAft>
        <a:defRPr sz="3600">
          <a:solidFill>
            <a:srgbClr val="0000CC"/>
          </a:solidFill>
          <a:latin typeface="Times New Roman" panose="02020603050405020304" pitchFamily="18" charset="0"/>
        </a:defRPr>
      </a:lvl4pPr>
      <a:lvl5pPr algn="ctr" rtl="0" eaLnBrk="0" fontAlgn="base" hangingPunct="0">
        <a:spcBef>
          <a:spcPct val="0"/>
        </a:spcBef>
        <a:spcAft>
          <a:spcPct val="0"/>
        </a:spcAft>
        <a:defRPr sz="3600">
          <a:solidFill>
            <a:srgbClr val="0000CC"/>
          </a:solidFill>
          <a:latin typeface="Times New Roman" panose="02020603050405020304" pitchFamily="18" charset="0"/>
        </a:defRPr>
      </a:lvl5pPr>
      <a:lvl6pPr marL="457200" algn="ctr" rtl="0" fontAlgn="base">
        <a:spcBef>
          <a:spcPct val="0"/>
        </a:spcBef>
        <a:spcAft>
          <a:spcPct val="0"/>
        </a:spcAft>
        <a:defRPr sz="3600">
          <a:solidFill>
            <a:srgbClr val="0000CC"/>
          </a:solidFill>
          <a:latin typeface="Times New Roman" panose="02020603050405020304" pitchFamily="18" charset="0"/>
        </a:defRPr>
      </a:lvl6pPr>
      <a:lvl7pPr marL="914400" algn="ctr" rtl="0" fontAlgn="base">
        <a:spcBef>
          <a:spcPct val="0"/>
        </a:spcBef>
        <a:spcAft>
          <a:spcPct val="0"/>
        </a:spcAft>
        <a:defRPr sz="3600">
          <a:solidFill>
            <a:srgbClr val="0000CC"/>
          </a:solidFill>
          <a:latin typeface="Times New Roman" panose="02020603050405020304" pitchFamily="18" charset="0"/>
        </a:defRPr>
      </a:lvl7pPr>
      <a:lvl8pPr marL="1371600" algn="ctr" rtl="0" fontAlgn="base">
        <a:spcBef>
          <a:spcPct val="0"/>
        </a:spcBef>
        <a:spcAft>
          <a:spcPct val="0"/>
        </a:spcAft>
        <a:defRPr sz="3600">
          <a:solidFill>
            <a:srgbClr val="0000CC"/>
          </a:solidFill>
          <a:latin typeface="Times New Roman" panose="02020603050405020304" pitchFamily="18" charset="0"/>
        </a:defRPr>
      </a:lvl8pPr>
      <a:lvl9pPr marL="1828800" algn="ctr" rtl="0" fontAlgn="base">
        <a:spcBef>
          <a:spcPct val="0"/>
        </a:spcBef>
        <a:spcAft>
          <a:spcPct val="0"/>
        </a:spcAft>
        <a:defRPr sz="3600">
          <a:solidFill>
            <a:srgbClr val="0000CC"/>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rgbClr val="0000CC"/>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3200" kern="1200">
          <a:solidFill>
            <a:srgbClr val="0000CC"/>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har char="•"/>
        <a:defRPr sz="3200" kern="1200">
          <a:solidFill>
            <a:srgbClr val="0000CC"/>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3200" kern="1200">
          <a:solidFill>
            <a:srgbClr val="0000CC"/>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3200" kern="1200">
          <a:solidFill>
            <a:srgbClr val="0000CC"/>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luatvietnam.vn/noi-dung-thay-doi.html?DocItemId=37722&amp;DocItemRelateId_Select=303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luatvietnam.vn/noi-dung-thay-doi.html?DocItemId=37722&amp;DocItemRelateId_Select=3039"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forms.gle/M9ywRVPoZgrFNyTF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97" name="AutoShape 25"/>
          <p:cNvSpPr>
            <a:spLocks noChangeArrowheads="1"/>
          </p:cNvSpPr>
          <p:nvPr/>
        </p:nvSpPr>
        <p:spPr bwMode="auto">
          <a:xfrm>
            <a:off x="304800" y="381000"/>
            <a:ext cx="8458200" cy="5943600"/>
          </a:xfrm>
          <a:prstGeom prst="horizontalScroll">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dirty="0" err="1" smtClean="0">
                <a:solidFill>
                  <a:srgbClr val="0000FF"/>
                </a:solidFill>
              </a:rPr>
              <a:t>Bài</a:t>
            </a:r>
            <a:r>
              <a:rPr lang="en-US" altLang="en-US" sz="6000" b="1" dirty="0" smtClean="0">
                <a:solidFill>
                  <a:srgbClr val="0000FF"/>
                </a:solidFill>
              </a:rPr>
              <a:t> 6</a:t>
            </a:r>
          </a:p>
          <a:p>
            <a:pPr algn="ctr" eaLnBrk="1" hangingPunct="1"/>
            <a:r>
              <a:rPr lang="en-US" altLang="en-US" sz="6000" b="1" dirty="0" smtClean="0">
                <a:solidFill>
                  <a:srgbClr val="0000FF"/>
                </a:solidFill>
              </a:rPr>
              <a:t>PHÁP LUẬT </a:t>
            </a:r>
            <a:r>
              <a:rPr lang="en-US" altLang="en-US" sz="6000" b="1" dirty="0">
                <a:solidFill>
                  <a:srgbClr val="0000FF"/>
                </a:solidFill>
              </a:rPr>
              <a:t>HÌNH SỰ</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097"/>
                                        </p:tgtEl>
                                        <p:attrNameLst>
                                          <p:attrName>style.visibility</p:attrName>
                                        </p:attrNameLst>
                                      </p:cBhvr>
                                      <p:to>
                                        <p:strVal val="visible"/>
                                      </p:to>
                                    </p:set>
                                    <p:anim calcmode="lin" valueType="num">
                                      <p:cBhvr additive="base">
                                        <p:cTn id="7" dur="500" fill="hold"/>
                                        <p:tgtEl>
                                          <p:spTgt spid="3097"/>
                                        </p:tgtEl>
                                        <p:attrNameLst>
                                          <p:attrName>ppt_x</p:attrName>
                                        </p:attrNameLst>
                                      </p:cBhvr>
                                      <p:tavLst>
                                        <p:tav tm="0">
                                          <p:val>
                                            <p:strVal val="0-#ppt_w/2"/>
                                          </p:val>
                                        </p:tav>
                                        <p:tav tm="100000">
                                          <p:val>
                                            <p:strVal val="#ppt_x"/>
                                          </p:val>
                                        </p:tav>
                                      </p:tavLst>
                                    </p:anim>
                                    <p:anim calcmode="lin" valueType="num">
                                      <p:cBhvr additive="base">
                                        <p:cTn id="8" dur="500" fill="hold"/>
                                        <p:tgtEl>
                                          <p:spTgt spid="309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533400" y="2819400"/>
            <a:ext cx="7924800" cy="3001963"/>
          </a:xfrm>
        </p:spPr>
        <p:txBody>
          <a:bodyPr/>
          <a:lstStyle/>
          <a:p>
            <a:pPr eaLnBrk="1" hangingPunct="1"/>
            <a:r>
              <a:rPr lang="en-US" altLang="en-US" sz="4800" dirty="0" smtClean="0">
                <a:solidFill>
                  <a:srgbClr val="A50021"/>
                </a:solidFill>
                <a:sym typeface="Wingdings 2" panose="05020102010507070707" pitchFamily="18" charset="2"/>
              </a:rPr>
              <a:t></a:t>
            </a:r>
            <a:r>
              <a:rPr lang="en-US" altLang="en-US" sz="3600" dirty="0" err="1" smtClean="0">
                <a:solidFill>
                  <a:srgbClr val="A50021"/>
                </a:solidFill>
                <a:sym typeface="Wingdings 2" panose="05020102010507070707" pitchFamily="18" charset="2"/>
              </a:rPr>
              <a:t>Tội</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phạm</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là</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những</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hành</a:t>
            </a:r>
            <a:r>
              <a:rPr lang="en-US" altLang="en-US" sz="3600" dirty="0" smtClean="0">
                <a:solidFill>
                  <a:srgbClr val="A50021"/>
                </a:solidFill>
                <a:sym typeface="Wingdings 2" panose="05020102010507070707" pitchFamily="18" charset="2"/>
              </a:rPr>
              <a:t> vi </a:t>
            </a:r>
            <a:r>
              <a:rPr lang="en-US" altLang="en-US" sz="3600" dirty="0" err="1" smtClean="0">
                <a:solidFill>
                  <a:srgbClr val="A50021"/>
                </a:solidFill>
                <a:sym typeface="Wingdings 2" panose="05020102010507070707" pitchFamily="18" charset="2"/>
              </a:rPr>
              <a:t>nguy</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hiểm</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cho</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xã</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hội</a:t>
            </a:r>
            <a:r>
              <a:rPr lang="en-US" altLang="en-US" sz="3600" dirty="0" smtClean="0">
                <a:solidFill>
                  <a:srgbClr val="A50021"/>
                </a:solidFill>
                <a:sym typeface="Wingdings 2" panose="05020102010507070707" pitchFamily="18" charset="2"/>
              </a:rPr>
              <a:t>, do </a:t>
            </a:r>
            <a:r>
              <a:rPr lang="en-US" altLang="en-US" sz="3600" dirty="0" err="1" smtClean="0">
                <a:solidFill>
                  <a:srgbClr val="A50021"/>
                </a:solidFill>
                <a:sym typeface="Wingdings 2" panose="05020102010507070707" pitchFamily="18" charset="2"/>
              </a:rPr>
              <a:t>chủ</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thể</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có</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năng</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lực</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trách</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nhiệm</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pháp</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lý</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hình</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sự</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thực</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hiện</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có</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lỗi</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trái</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pháp</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luật</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hình</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sự</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và</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bị</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xử</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lý</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bằng</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hình</a:t>
            </a:r>
            <a:r>
              <a:rPr lang="en-US" altLang="en-US" sz="3600" dirty="0" smtClean="0">
                <a:solidFill>
                  <a:srgbClr val="A50021"/>
                </a:solidFill>
                <a:sym typeface="Wingdings 2" panose="05020102010507070707" pitchFamily="18" charset="2"/>
              </a:rPr>
              <a:t> </a:t>
            </a:r>
            <a:r>
              <a:rPr lang="en-US" altLang="en-US" sz="3600" dirty="0" err="1" smtClean="0">
                <a:solidFill>
                  <a:srgbClr val="A50021"/>
                </a:solidFill>
                <a:sym typeface="Wingdings 2" panose="05020102010507070707" pitchFamily="18" charset="2"/>
              </a:rPr>
              <a:t>phạt</a:t>
            </a:r>
            <a:r>
              <a:rPr lang="en-US" altLang="en-US" sz="3600" dirty="0" smtClean="0">
                <a:solidFill>
                  <a:srgbClr val="A50021"/>
                </a:solidFill>
                <a:sym typeface="Wingdings 2" panose="05020102010507070707" pitchFamily="18" charset="2"/>
              </a:rPr>
              <a:t>. </a:t>
            </a:r>
            <a:endParaRPr lang="en-US" altLang="en-US" i="1" dirty="0" smtClean="0">
              <a:latin typeface="VNI-Times" pitchFamily="2"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127" y="304800"/>
            <a:ext cx="3657600" cy="21336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304800"/>
            <a:ext cx="3733800" cy="2133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wheel(4)">
                                      <p:cBhvr>
                                        <p:cTn id="7" dur="500"/>
                                        <p:tgtEl>
                                          <p:spTgt spid="389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8100" y="50800"/>
            <a:ext cx="9067800" cy="1143000"/>
          </a:xfrm>
        </p:spPr>
        <p:txBody>
          <a:bodyPr/>
          <a:lstStyle/>
          <a:p>
            <a:pPr eaLnBrk="1" hangingPunct="1"/>
            <a:r>
              <a:rPr lang="en-US" altLang="en-US" dirty="0" smtClean="0">
                <a:solidFill>
                  <a:srgbClr val="FF00FF"/>
                </a:solidFill>
              </a:rPr>
              <a:t>2.1.2 </a:t>
            </a:r>
            <a:r>
              <a:rPr lang="en-US" altLang="en-US" dirty="0" err="1" smtClean="0">
                <a:solidFill>
                  <a:srgbClr val="FF00FF"/>
                </a:solidFill>
              </a:rPr>
              <a:t>Các</a:t>
            </a:r>
            <a:r>
              <a:rPr lang="en-US" altLang="en-US" dirty="0" smtClean="0">
                <a:solidFill>
                  <a:srgbClr val="FF00FF"/>
                </a:solidFill>
              </a:rPr>
              <a:t> </a:t>
            </a:r>
            <a:r>
              <a:rPr lang="en-US" altLang="en-US" dirty="0" err="1" smtClean="0">
                <a:solidFill>
                  <a:srgbClr val="FF00FF"/>
                </a:solidFill>
              </a:rPr>
              <a:t>dấu</a:t>
            </a:r>
            <a:r>
              <a:rPr lang="en-US" altLang="en-US" dirty="0" smtClean="0">
                <a:solidFill>
                  <a:srgbClr val="FF00FF"/>
                </a:solidFill>
              </a:rPr>
              <a:t> </a:t>
            </a:r>
            <a:r>
              <a:rPr lang="en-US" altLang="en-US" dirty="0" err="1" smtClean="0">
                <a:solidFill>
                  <a:srgbClr val="FF00FF"/>
                </a:solidFill>
              </a:rPr>
              <a:t>hiệu</a:t>
            </a:r>
            <a:r>
              <a:rPr lang="en-US" altLang="en-US" dirty="0" smtClean="0">
                <a:solidFill>
                  <a:srgbClr val="FF00FF"/>
                </a:solidFill>
              </a:rPr>
              <a:t> (</a:t>
            </a:r>
            <a:r>
              <a:rPr lang="en-US" altLang="en-US" dirty="0" err="1" smtClean="0">
                <a:solidFill>
                  <a:srgbClr val="FF00FF"/>
                </a:solidFill>
              </a:rPr>
              <a:t>đặc</a:t>
            </a:r>
            <a:r>
              <a:rPr lang="en-US" altLang="en-US" dirty="0" smtClean="0">
                <a:solidFill>
                  <a:srgbClr val="FF00FF"/>
                </a:solidFill>
              </a:rPr>
              <a:t> </a:t>
            </a:r>
            <a:r>
              <a:rPr lang="en-US" altLang="en-US" dirty="0" err="1" smtClean="0">
                <a:solidFill>
                  <a:srgbClr val="FF00FF"/>
                </a:solidFill>
              </a:rPr>
              <a:t>điểm</a:t>
            </a:r>
            <a:r>
              <a:rPr lang="en-US" altLang="en-US" dirty="0" smtClean="0">
                <a:solidFill>
                  <a:srgbClr val="FF00FF"/>
                </a:solidFill>
              </a:rPr>
              <a:t>) </a:t>
            </a:r>
            <a:r>
              <a:rPr lang="en-US" altLang="en-US" dirty="0" err="1" smtClean="0">
                <a:solidFill>
                  <a:srgbClr val="FF00FF"/>
                </a:solidFill>
              </a:rPr>
              <a:t>của</a:t>
            </a:r>
            <a:r>
              <a:rPr lang="en-US" altLang="en-US" dirty="0" smtClean="0">
                <a:solidFill>
                  <a:srgbClr val="FF00FF"/>
                </a:solidFill>
              </a:rPr>
              <a:t> </a:t>
            </a:r>
            <a:r>
              <a:rPr lang="en-US" altLang="en-US" dirty="0" err="1" smtClean="0">
                <a:solidFill>
                  <a:srgbClr val="FF00FF"/>
                </a:solidFill>
              </a:rPr>
              <a:t>tội</a:t>
            </a:r>
            <a:r>
              <a:rPr lang="en-US" altLang="en-US" dirty="0" smtClean="0">
                <a:solidFill>
                  <a:srgbClr val="FF00FF"/>
                </a:solidFill>
              </a:rPr>
              <a:t> </a:t>
            </a:r>
            <a:r>
              <a:rPr lang="en-US" altLang="en-US" dirty="0" err="1" smtClean="0">
                <a:solidFill>
                  <a:srgbClr val="FF00FF"/>
                </a:solidFill>
              </a:rPr>
              <a:t>phạm</a:t>
            </a:r>
            <a:r>
              <a:rPr lang="en-US" altLang="en-US" dirty="0" smtClean="0">
                <a:solidFill>
                  <a:srgbClr val="FF00FF"/>
                </a:solidFill>
              </a:rPr>
              <a:t/>
            </a:r>
            <a:br>
              <a:rPr lang="en-US" altLang="en-US" dirty="0" smtClean="0">
                <a:solidFill>
                  <a:srgbClr val="FF00FF"/>
                </a:solidFill>
              </a:rPr>
            </a:br>
            <a:r>
              <a:rPr lang="en-US" altLang="en-US" dirty="0" smtClean="0">
                <a:solidFill>
                  <a:srgbClr val="FF00FF"/>
                </a:solidFill>
              </a:rPr>
              <a:t>(</a:t>
            </a:r>
            <a:r>
              <a:rPr lang="en-US" altLang="en-US" dirty="0" err="1" smtClean="0">
                <a:solidFill>
                  <a:srgbClr val="FF00FF"/>
                </a:solidFill>
              </a:rPr>
              <a:t>Khoản</a:t>
            </a:r>
            <a:r>
              <a:rPr lang="en-US" altLang="en-US" dirty="0" smtClean="0">
                <a:solidFill>
                  <a:srgbClr val="FF00FF"/>
                </a:solidFill>
              </a:rPr>
              <a:t> 1 </a:t>
            </a:r>
            <a:r>
              <a:rPr lang="en-US" altLang="en-US" dirty="0" err="1" smtClean="0">
                <a:solidFill>
                  <a:srgbClr val="FF00FF"/>
                </a:solidFill>
              </a:rPr>
              <a:t>Điều</a:t>
            </a:r>
            <a:r>
              <a:rPr lang="en-US" altLang="en-US" dirty="0" smtClean="0">
                <a:solidFill>
                  <a:srgbClr val="FF00FF"/>
                </a:solidFill>
              </a:rPr>
              <a:t> 8 </a:t>
            </a:r>
            <a:r>
              <a:rPr lang="en-US" altLang="en-US" dirty="0" err="1" smtClean="0">
                <a:solidFill>
                  <a:srgbClr val="FF00FF"/>
                </a:solidFill>
              </a:rPr>
              <a:t>Bộ</a:t>
            </a:r>
            <a:r>
              <a:rPr lang="en-US" altLang="en-US" dirty="0" smtClean="0">
                <a:solidFill>
                  <a:srgbClr val="FF00FF"/>
                </a:solidFill>
              </a:rPr>
              <a:t> </a:t>
            </a:r>
            <a:r>
              <a:rPr lang="en-US" altLang="en-US" dirty="0" err="1" smtClean="0">
                <a:solidFill>
                  <a:srgbClr val="FF00FF"/>
                </a:solidFill>
              </a:rPr>
              <a:t>luật</a:t>
            </a:r>
            <a:r>
              <a:rPr lang="en-US" altLang="en-US" dirty="0" smtClean="0">
                <a:solidFill>
                  <a:srgbClr val="FF00FF"/>
                </a:solidFill>
              </a:rPr>
              <a:t> </a:t>
            </a:r>
            <a:r>
              <a:rPr lang="en-US" altLang="en-US" dirty="0" err="1" smtClean="0">
                <a:solidFill>
                  <a:srgbClr val="FF00FF"/>
                </a:solidFill>
              </a:rPr>
              <a:t>Hình</a:t>
            </a:r>
            <a:r>
              <a:rPr lang="en-US" altLang="en-US" dirty="0" smtClean="0">
                <a:solidFill>
                  <a:srgbClr val="FF00FF"/>
                </a:solidFill>
              </a:rPr>
              <a:t> </a:t>
            </a:r>
            <a:r>
              <a:rPr lang="en-US" altLang="en-US" dirty="0" err="1" smtClean="0">
                <a:solidFill>
                  <a:srgbClr val="FF00FF"/>
                </a:solidFill>
              </a:rPr>
              <a:t>sự</a:t>
            </a:r>
            <a:r>
              <a:rPr lang="en-US" altLang="en-US" dirty="0" smtClean="0">
                <a:solidFill>
                  <a:srgbClr val="FF00FF"/>
                </a:solidFill>
              </a:rPr>
              <a:t> 2015)</a:t>
            </a:r>
          </a:p>
        </p:txBody>
      </p:sp>
      <p:sp>
        <p:nvSpPr>
          <p:cNvPr id="41987" name="Rectangle 3"/>
          <p:cNvSpPr>
            <a:spLocks noGrp="1" noChangeArrowheads="1"/>
          </p:cNvSpPr>
          <p:nvPr>
            <p:ph type="body" idx="1"/>
          </p:nvPr>
        </p:nvSpPr>
        <p:spPr/>
        <p:txBody>
          <a:bodyPr/>
          <a:lstStyle/>
          <a:p>
            <a:pPr eaLnBrk="1" hangingPunct="1"/>
            <a:r>
              <a:rPr lang="en-US" altLang="en-US" dirty="0" err="1" smtClean="0"/>
              <a:t>Tội</a:t>
            </a:r>
            <a:r>
              <a:rPr lang="en-US" altLang="en-US" dirty="0" smtClean="0"/>
              <a:t> </a:t>
            </a:r>
            <a:r>
              <a:rPr lang="en-US" altLang="en-US" dirty="0" err="1" smtClean="0"/>
              <a:t>phạm</a:t>
            </a:r>
            <a:endParaRPr lang="en-US" altLang="en-US" dirty="0" smtClean="0"/>
          </a:p>
        </p:txBody>
      </p:sp>
      <p:sp>
        <p:nvSpPr>
          <p:cNvPr id="41988" name="AutoShape 4"/>
          <p:cNvSpPr>
            <a:spLocks/>
          </p:cNvSpPr>
          <p:nvPr/>
        </p:nvSpPr>
        <p:spPr bwMode="auto">
          <a:xfrm>
            <a:off x="2514600" y="1828800"/>
            <a:ext cx="533400" cy="1600200"/>
          </a:xfrm>
          <a:prstGeom prst="leftBrace">
            <a:avLst>
              <a:gd name="adj1" fmla="val 51917"/>
              <a:gd name="adj2" fmla="val 50000"/>
            </a:avLst>
          </a:prstGeom>
          <a:noFill/>
          <a:ln w="38100">
            <a:solidFill>
              <a:srgbClr val="FF33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dirty="0">
              <a:solidFill>
                <a:srgbClr val="A50021"/>
              </a:solidFill>
            </a:endParaRPr>
          </a:p>
        </p:txBody>
      </p:sp>
      <p:sp>
        <p:nvSpPr>
          <p:cNvPr id="41989" name="AutoShape 5"/>
          <p:cNvSpPr>
            <a:spLocks/>
          </p:cNvSpPr>
          <p:nvPr/>
        </p:nvSpPr>
        <p:spPr bwMode="auto">
          <a:xfrm>
            <a:off x="2438400" y="4191000"/>
            <a:ext cx="609600" cy="1828800"/>
          </a:xfrm>
          <a:prstGeom prst="leftBrace">
            <a:avLst>
              <a:gd name="adj1" fmla="val 75000"/>
              <a:gd name="adj2" fmla="val 50000"/>
            </a:avLst>
          </a:prstGeom>
          <a:noFill/>
          <a:ln w="38100">
            <a:solidFill>
              <a:srgbClr val="FF33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990" name="Rectangle 6"/>
          <p:cNvSpPr>
            <a:spLocks noChangeArrowheads="1"/>
          </p:cNvSpPr>
          <p:nvPr/>
        </p:nvSpPr>
        <p:spPr bwMode="auto">
          <a:xfrm>
            <a:off x="2971800" y="1579563"/>
            <a:ext cx="4941888" cy="579437"/>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dirty="0" err="1">
                <a:solidFill>
                  <a:srgbClr val="A50021"/>
                </a:solidFill>
              </a:rPr>
              <a:t>Tính</a:t>
            </a:r>
            <a:r>
              <a:rPr lang="en-US" altLang="en-US" sz="3200" dirty="0">
                <a:solidFill>
                  <a:srgbClr val="A50021"/>
                </a:solidFill>
              </a:rPr>
              <a:t> </a:t>
            </a:r>
            <a:r>
              <a:rPr lang="en-US" altLang="en-US" sz="3200" dirty="0" err="1">
                <a:solidFill>
                  <a:srgbClr val="A50021"/>
                </a:solidFill>
              </a:rPr>
              <a:t>nguy</a:t>
            </a:r>
            <a:r>
              <a:rPr lang="en-US" altLang="en-US" sz="3200" dirty="0">
                <a:solidFill>
                  <a:srgbClr val="A50021"/>
                </a:solidFill>
              </a:rPr>
              <a:t> </a:t>
            </a:r>
            <a:r>
              <a:rPr lang="en-US" altLang="en-US" sz="3200" dirty="0" err="1">
                <a:solidFill>
                  <a:srgbClr val="A50021"/>
                </a:solidFill>
              </a:rPr>
              <a:t>hiểm</a:t>
            </a:r>
            <a:r>
              <a:rPr lang="en-US" altLang="en-US" sz="3200" dirty="0">
                <a:solidFill>
                  <a:srgbClr val="A50021"/>
                </a:solidFill>
              </a:rPr>
              <a:t> </a:t>
            </a:r>
            <a:r>
              <a:rPr lang="en-US" altLang="en-US" sz="3200" dirty="0" err="1">
                <a:solidFill>
                  <a:srgbClr val="A50021"/>
                </a:solidFill>
              </a:rPr>
              <a:t>cho</a:t>
            </a:r>
            <a:r>
              <a:rPr lang="en-US" altLang="en-US" sz="3200" dirty="0">
                <a:solidFill>
                  <a:srgbClr val="A50021"/>
                </a:solidFill>
              </a:rPr>
              <a:t> </a:t>
            </a:r>
            <a:r>
              <a:rPr lang="en-US" altLang="en-US" sz="3200" dirty="0" err="1">
                <a:solidFill>
                  <a:srgbClr val="A50021"/>
                </a:solidFill>
              </a:rPr>
              <a:t>xã</a:t>
            </a:r>
            <a:r>
              <a:rPr lang="en-US" altLang="en-US" sz="3200" dirty="0">
                <a:solidFill>
                  <a:srgbClr val="A50021"/>
                </a:solidFill>
              </a:rPr>
              <a:t> </a:t>
            </a:r>
            <a:r>
              <a:rPr lang="en-US" altLang="en-US" sz="3200" dirty="0" err="1">
                <a:solidFill>
                  <a:srgbClr val="A50021"/>
                </a:solidFill>
              </a:rPr>
              <a:t>hội</a:t>
            </a:r>
            <a:endParaRPr lang="en-US" altLang="en-US" sz="3200" dirty="0">
              <a:solidFill>
                <a:srgbClr val="A50021"/>
              </a:solidFill>
            </a:endParaRPr>
          </a:p>
        </p:txBody>
      </p:sp>
      <p:sp>
        <p:nvSpPr>
          <p:cNvPr id="41991" name="Rectangle 7"/>
          <p:cNvSpPr>
            <a:spLocks noChangeArrowheads="1"/>
          </p:cNvSpPr>
          <p:nvPr/>
        </p:nvSpPr>
        <p:spPr bwMode="auto">
          <a:xfrm>
            <a:off x="3048000" y="2971800"/>
            <a:ext cx="4953000" cy="57943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dirty="0" err="1">
                <a:solidFill>
                  <a:srgbClr val="A50021"/>
                </a:solidFill>
              </a:rPr>
              <a:t>Tính</a:t>
            </a:r>
            <a:r>
              <a:rPr lang="en-US" altLang="en-US" sz="3200" dirty="0">
                <a:solidFill>
                  <a:srgbClr val="A50021"/>
                </a:solidFill>
              </a:rPr>
              <a:t> </a:t>
            </a:r>
            <a:r>
              <a:rPr lang="en-US" altLang="en-US" sz="3200" dirty="0" err="1">
                <a:solidFill>
                  <a:srgbClr val="A50021"/>
                </a:solidFill>
              </a:rPr>
              <a:t>trái</a:t>
            </a:r>
            <a:r>
              <a:rPr lang="en-US" altLang="en-US" sz="3200" dirty="0">
                <a:solidFill>
                  <a:srgbClr val="A50021"/>
                </a:solidFill>
              </a:rPr>
              <a:t> </a:t>
            </a:r>
            <a:r>
              <a:rPr lang="en-US" altLang="en-US" sz="3200" dirty="0" err="1">
                <a:solidFill>
                  <a:srgbClr val="A50021"/>
                </a:solidFill>
              </a:rPr>
              <a:t>pháp</a:t>
            </a:r>
            <a:r>
              <a:rPr lang="en-US" altLang="en-US" sz="3200" dirty="0">
                <a:solidFill>
                  <a:srgbClr val="A50021"/>
                </a:solidFill>
              </a:rPr>
              <a:t> </a:t>
            </a:r>
            <a:r>
              <a:rPr lang="en-US" altLang="en-US" sz="3200" dirty="0" err="1">
                <a:solidFill>
                  <a:srgbClr val="A50021"/>
                </a:solidFill>
              </a:rPr>
              <a:t>luật</a:t>
            </a:r>
            <a:r>
              <a:rPr lang="en-US" altLang="en-US" sz="3200" dirty="0">
                <a:solidFill>
                  <a:srgbClr val="A50021"/>
                </a:solidFill>
              </a:rPr>
              <a:t> </a:t>
            </a:r>
            <a:r>
              <a:rPr lang="en-US" altLang="en-US" sz="3200" dirty="0" err="1">
                <a:solidFill>
                  <a:srgbClr val="A50021"/>
                </a:solidFill>
              </a:rPr>
              <a:t>hình</a:t>
            </a:r>
            <a:r>
              <a:rPr lang="en-US" altLang="en-US" sz="3200" dirty="0">
                <a:solidFill>
                  <a:srgbClr val="A50021"/>
                </a:solidFill>
              </a:rPr>
              <a:t> </a:t>
            </a:r>
            <a:r>
              <a:rPr lang="en-US" altLang="en-US" sz="3200" dirty="0" err="1">
                <a:solidFill>
                  <a:srgbClr val="A50021"/>
                </a:solidFill>
              </a:rPr>
              <a:t>sự</a:t>
            </a:r>
            <a:endParaRPr lang="en-US" altLang="en-US" sz="3200" dirty="0">
              <a:solidFill>
                <a:srgbClr val="A50021"/>
              </a:solidFill>
            </a:endParaRPr>
          </a:p>
        </p:txBody>
      </p:sp>
      <p:sp>
        <p:nvSpPr>
          <p:cNvPr id="41992" name="Rectangle 8"/>
          <p:cNvSpPr>
            <a:spLocks noChangeArrowheads="1"/>
          </p:cNvSpPr>
          <p:nvPr/>
        </p:nvSpPr>
        <p:spPr bwMode="auto">
          <a:xfrm>
            <a:off x="3048000" y="3865563"/>
            <a:ext cx="4953000" cy="579437"/>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dirty="0" err="1">
                <a:solidFill>
                  <a:srgbClr val="A50021"/>
                </a:solidFill>
              </a:rPr>
              <a:t>Tính</a:t>
            </a:r>
            <a:r>
              <a:rPr lang="en-US" altLang="en-US" sz="3200" dirty="0">
                <a:solidFill>
                  <a:srgbClr val="A50021"/>
                </a:solidFill>
              </a:rPr>
              <a:t> </a:t>
            </a:r>
            <a:r>
              <a:rPr lang="en-US" altLang="en-US" sz="3200" dirty="0" err="1">
                <a:solidFill>
                  <a:srgbClr val="A50021"/>
                </a:solidFill>
              </a:rPr>
              <a:t>có</a:t>
            </a:r>
            <a:r>
              <a:rPr lang="en-US" altLang="en-US" sz="3200" dirty="0">
                <a:solidFill>
                  <a:srgbClr val="A50021"/>
                </a:solidFill>
              </a:rPr>
              <a:t> </a:t>
            </a:r>
            <a:r>
              <a:rPr lang="en-US" altLang="en-US" sz="3200" dirty="0" err="1">
                <a:solidFill>
                  <a:srgbClr val="A50021"/>
                </a:solidFill>
              </a:rPr>
              <a:t>lỗi</a:t>
            </a:r>
            <a:endParaRPr lang="en-US" altLang="en-US" sz="3200" dirty="0">
              <a:solidFill>
                <a:srgbClr val="A50021"/>
              </a:solidFill>
            </a:endParaRPr>
          </a:p>
        </p:txBody>
      </p:sp>
      <p:sp>
        <p:nvSpPr>
          <p:cNvPr id="41993" name="Rectangle 9"/>
          <p:cNvSpPr>
            <a:spLocks noChangeArrowheads="1"/>
          </p:cNvSpPr>
          <p:nvPr/>
        </p:nvSpPr>
        <p:spPr bwMode="auto">
          <a:xfrm>
            <a:off x="3048000" y="5618163"/>
            <a:ext cx="4953000" cy="579437"/>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a:solidFill>
                  <a:srgbClr val="A50021"/>
                </a:solidFill>
              </a:rPr>
              <a:t>Tính phải chịu hình phạt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circle(in)">
                                      <p:cBhvr>
                                        <p:cTn id="7" dur="500"/>
                                        <p:tgtEl>
                                          <p:spTgt spid="41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circle(in)">
                                      <p:cBhvr>
                                        <p:cTn id="12" dur="500"/>
                                        <p:tgtEl>
                                          <p:spTgt spid="419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1990"/>
                                        </p:tgtEl>
                                        <p:attrNameLst>
                                          <p:attrName>style.visibility</p:attrName>
                                        </p:attrNameLst>
                                      </p:cBhvr>
                                      <p:to>
                                        <p:strVal val="visible"/>
                                      </p:to>
                                    </p:set>
                                    <p:animEffect transition="in" filter="diamond(in)">
                                      <p:cBhvr>
                                        <p:cTn id="17" dur="500"/>
                                        <p:tgtEl>
                                          <p:spTgt spid="41990"/>
                                        </p:tgtEl>
                                      </p:cBhvr>
                                    </p:animEffect>
                                  </p:childTnLst>
                                </p:cTn>
                              </p:par>
                              <p:par>
                                <p:cTn id="18" presetID="8" presetClass="entr" presetSubtype="16" fill="hold" grpId="0" nodeType="withEffect">
                                  <p:stCondLst>
                                    <p:cond delay="0"/>
                                  </p:stCondLst>
                                  <p:childTnLst>
                                    <p:set>
                                      <p:cBhvr>
                                        <p:cTn id="19" dur="1" fill="hold">
                                          <p:stCondLst>
                                            <p:cond delay="0"/>
                                          </p:stCondLst>
                                        </p:cTn>
                                        <p:tgtEl>
                                          <p:spTgt spid="41988"/>
                                        </p:tgtEl>
                                        <p:attrNameLst>
                                          <p:attrName>style.visibility</p:attrName>
                                        </p:attrNameLst>
                                      </p:cBhvr>
                                      <p:to>
                                        <p:strVal val="visible"/>
                                      </p:to>
                                    </p:set>
                                    <p:animEffect transition="in" filter="diamond(in)">
                                      <p:cBhvr>
                                        <p:cTn id="20" dur="500"/>
                                        <p:tgtEl>
                                          <p:spTgt spid="41988"/>
                                        </p:tgtEl>
                                      </p:cBhvr>
                                    </p:animEffect>
                                  </p:childTnLst>
                                </p:cTn>
                              </p:par>
                              <p:par>
                                <p:cTn id="21" presetID="8" presetClass="entr" presetSubtype="16" fill="hold" grpId="0" nodeType="withEffect">
                                  <p:stCondLst>
                                    <p:cond delay="0"/>
                                  </p:stCondLst>
                                  <p:childTnLst>
                                    <p:set>
                                      <p:cBhvr>
                                        <p:cTn id="22" dur="1" fill="hold">
                                          <p:stCondLst>
                                            <p:cond delay="0"/>
                                          </p:stCondLst>
                                        </p:cTn>
                                        <p:tgtEl>
                                          <p:spTgt spid="41991"/>
                                        </p:tgtEl>
                                        <p:attrNameLst>
                                          <p:attrName>style.visibility</p:attrName>
                                        </p:attrNameLst>
                                      </p:cBhvr>
                                      <p:to>
                                        <p:strVal val="visible"/>
                                      </p:to>
                                    </p:set>
                                    <p:animEffect transition="in" filter="diamond(in)">
                                      <p:cBhvr>
                                        <p:cTn id="23" dur="500"/>
                                        <p:tgtEl>
                                          <p:spTgt spid="41991"/>
                                        </p:tgtEl>
                                      </p:cBhvr>
                                    </p:animEffect>
                                  </p:childTnLst>
                                </p:cTn>
                              </p:par>
                              <p:par>
                                <p:cTn id="24" presetID="8" presetClass="entr" presetSubtype="16" fill="hold" nodeType="withEffect">
                                  <p:stCondLst>
                                    <p:cond delay="0"/>
                                  </p:stCondLst>
                                  <p:childTnLst>
                                    <p:set>
                                      <p:cBhvr>
                                        <p:cTn id="25" dur="1" fill="hold">
                                          <p:stCondLst>
                                            <p:cond delay="0"/>
                                          </p:stCondLst>
                                        </p:cTn>
                                        <p:tgtEl>
                                          <p:spTgt spid="41989"/>
                                        </p:tgtEl>
                                        <p:attrNameLst>
                                          <p:attrName>style.visibility</p:attrName>
                                        </p:attrNameLst>
                                      </p:cBhvr>
                                      <p:to>
                                        <p:strVal val="visible"/>
                                      </p:to>
                                    </p:set>
                                    <p:animEffect transition="in" filter="diamond(in)">
                                      <p:cBhvr>
                                        <p:cTn id="26" dur="500"/>
                                        <p:tgtEl>
                                          <p:spTgt spid="41989"/>
                                        </p:tgtEl>
                                      </p:cBhvr>
                                    </p:animEffect>
                                  </p:childTnLst>
                                </p:cTn>
                              </p:par>
                              <p:par>
                                <p:cTn id="27" presetID="8" presetClass="entr" presetSubtype="16" fill="hold" grpId="0" nodeType="withEffect">
                                  <p:stCondLst>
                                    <p:cond delay="0"/>
                                  </p:stCondLst>
                                  <p:childTnLst>
                                    <p:set>
                                      <p:cBhvr>
                                        <p:cTn id="28" dur="1" fill="hold">
                                          <p:stCondLst>
                                            <p:cond delay="0"/>
                                          </p:stCondLst>
                                        </p:cTn>
                                        <p:tgtEl>
                                          <p:spTgt spid="41992"/>
                                        </p:tgtEl>
                                        <p:attrNameLst>
                                          <p:attrName>style.visibility</p:attrName>
                                        </p:attrNameLst>
                                      </p:cBhvr>
                                      <p:to>
                                        <p:strVal val="visible"/>
                                      </p:to>
                                    </p:set>
                                    <p:animEffect transition="in" filter="diamond(in)">
                                      <p:cBhvr>
                                        <p:cTn id="29" dur="500"/>
                                        <p:tgtEl>
                                          <p:spTgt spid="41992"/>
                                        </p:tgtEl>
                                      </p:cBhvr>
                                    </p:animEffect>
                                  </p:childTnLst>
                                </p:cTn>
                              </p:par>
                              <p:par>
                                <p:cTn id="30" presetID="8" presetClass="entr" presetSubtype="16" fill="hold" grpId="0" nodeType="withEffect">
                                  <p:stCondLst>
                                    <p:cond delay="0"/>
                                  </p:stCondLst>
                                  <p:childTnLst>
                                    <p:set>
                                      <p:cBhvr>
                                        <p:cTn id="31" dur="1" fill="hold">
                                          <p:stCondLst>
                                            <p:cond delay="0"/>
                                          </p:stCondLst>
                                        </p:cTn>
                                        <p:tgtEl>
                                          <p:spTgt spid="41993"/>
                                        </p:tgtEl>
                                        <p:attrNameLst>
                                          <p:attrName>style.visibility</p:attrName>
                                        </p:attrNameLst>
                                      </p:cBhvr>
                                      <p:to>
                                        <p:strVal val="visible"/>
                                      </p:to>
                                    </p:set>
                                    <p:animEffect transition="in" filter="diamond(in)">
                                      <p:cBhvr>
                                        <p:cTn id="32" dur="500"/>
                                        <p:tgtEl>
                                          <p:spTgt spid="419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P spid="41988" grpId="0" animBg="1"/>
      <p:bldP spid="41990" grpId="0" animBg="1"/>
      <p:bldP spid="41991" grpId="0" animBg="1"/>
      <p:bldP spid="41992" grpId="0" animBg="1"/>
      <p:bldP spid="4199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lstStyle/>
          <a:p>
            <a:r>
              <a:rPr lang="en-US" dirty="0" err="1" smtClean="0"/>
              <a:t>Khẳng</a:t>
            </a:r>
            <a:r>
              <a:rPr lang="en-US" dirty="0" smtClean="0"/>
              <a:t> </a:t>
            </a:r>
            <a:r>
              <a:rPr lang="en-US" dirty="0" err="1" smtClean="0"/>
              <a:t>định</a:t>
            </a:r>
            <a:r>
              <a:rPr lang="en-US" dirty="0" smtClean="0"/>
              <a:t> </a:t>
            </a:r>
            <a:r>
              <a:rPr lang="en-US" dirty="0" err="1" smtClean="0"/>
              <a:t>nào</a:t>
            </a:r>
            <a:r>
              <a:rPr lang="en-US" dirty="0" smtClean="0"/>
              <a:t> </a:t>
            </a:r>
            <a:r>
              <a:rPr lang="en-US" dirty="0" err="1" smtClean="0"/>
              <a:t>đúng</a:t>
            </a:r>
            <a:r>
              <a:rPr lang="en-US" dirty="0" smtClean="0"/>
              <a:t>?</a:t>
            </a:r>
            <a:endParaRPr lang="en-US" dirty="0"/>
          </a:p>
        </p:txBody>
      </p:sp>
      <p:sp>
        <p:nvSpPr>
          <p:cNvPr id="3" name="Content Placeholder 2"/>
          <p:cNvSpPr>
            <a:spLocks noGrp="1"/>
          </p:cNvSpPr>
          <p:nvPr>
            <p:ph idx="1"/>
          </p:nvPr>
        </p:nvSpPr>
        <p:spPr>
          <a:xfrm>
            <a:off x="457200" y="1417638"/>
            <a:ext cx="8534400" cy="4068762"/>
          </a:xfrm>
        </p:spPr>
        <p:txBody>
          <a:bodyPr/>
          <a:lstStyle/>
          <a:p>
            <a:r>
              <a:rPr lang="en-US" dirty="0" smtClean="0"/>
              <a:t>1. </a:t>
            </a:r>
            <a:r>
              <a:rPr lang="en-US" dirty="0" err="1" smtClean="0"/>
              <a:t>Mọi</a:t>
            </a:r>
            <a:r>
              <a:rPr lang="en-US" dirty="0" smtClean="0"/>
              <a:t> </a:t>
            </a:r>
            <a:r>
              <a:rPr lang="en-US" dirty="0" err="1" smtClean="0"/>
              <a:t>hành</a:t>
            </a:r>
            <a:r>
              <a:rPr lang="en-US" dirty="0" smtClean="0"/>
              <a:t> vi </a:t>
            </a:r>
            <a:r>
              <a:rPr lang="en-US" dirty="0" err="1" smtClean="0"/>
              <a:t>trái</a:t>
            </a:r>
            <a:r>
              <a:rPr lang="en-US" dirty="0" smtClean="0"/>
              <a:t> </a:t>
            </a:r>
            <a:r>
              <a:rPr lang="en-US" dirty="0" err="1" smtClean="0"/>
              <a:t>pháp</a:t>
            </a:r>
            <a:r>
              <a:rPr lang="en-US" dirty="0" smtClean="0"/>
              <a:t> </a:t>
            </a:r>
            <a:r>
              <a:rPr lang="en-US" dirty="0" err="1" smtClean="0"/>
              <a:t>luật</a:t>
            </a:r>
            <a:r>
              <a:rPr lang="en-US" dirty="0" smtClean="0"/>
              <a:t> </a:t>
            </a:r>
            <a:r>
              <a:rPr lang="en-US" dirty="0" err="1" smtClean="0"/>
              <a:t>Hình</a:t>
            </a:r>
            <a:r>
              <a:rPr lang="en-US" dirty="0" smtClean="0"/>
              <a:t> </a:t>
            </a:r>
            <a:r>
              <a:rPr lang="en-US" dirty="0" err="1" smtClean="0"/>
              <a:t>sự</a:t>
            </a:r>
            <a:r>
              <a:rPr lang="en-US" dirty="0" smtClean="0"/>
              <a:t> </a:t>
            </a:r>
            <a:r>
              <a:rPr lang="en-US" dirty="0" err="1" smtClean="0"/>
              <a:t>đều</a:t>
            </a:r>
            <a:r>
              <a:rPr lang="en-US" dirty="0" smtClean="0"/>
              <a:t> </a:t>
            </a:r>
            <a:r>
              <a:rPr lang="en-US" dirty="0" err="1" smtClean="0"/>
              <a:t>là</a:t>
            </a:r>
            <a:r>
              <a:rPr lang="en-US" dirty="0" smtClean="0"/>
              <a:t> </a:t>
            </a:r>
            <a:r>
              <a:rPr lang="en-US" dirty="0" err="1" smtClean="0"/>
              <a:t>tội</a:t>
            </a:r>
            <a:r>
              <a:rPr lang="en-US" dirty="0" smtClean="0"/>
              <a:t> </a:t>
            </a:r>
            <a:r>
              <a:rPr lang="en-US" dirty="0" err="1" smtClean="0"/>
              <a:t>phạm</a:t>
            </a:r>
            <a:r>
              <a:rPr lang="en-US" dirty="0" smtClean="0"/>
              <a:t> </a:t>
            </a:r>
            <a:r>
              <a:rPr lang="en-US" dirty="0" smtClean="0">
                <a:solidFill>
                  <a:srgbClr val="FF0000"/>
                </a:solidFill>
              </a:rPr>
              <a:t>S</a:t>
            </a:r>
            <a:endParaRPr lang="en-US" dirty="0">
              <a:solidFill>
                <a:srgbClr val="FF0000"/>
              </a:solidFill>
            </a:endParaRPr>
          </a:p>
          <a:p>
            <a:r>
              <a:rPr lang="en-US" dirty="0" smtClean="0"/>
              <a:t>2. </a:t>
            </a:r>
            <a:r>
              <a:rPr lang="en-US" dirty="0" err="1" smtClean="0"/>
              <a:t>Mọi</a:t>
            </a:r>
            <a:r>
              <a:rPr lang="en-US" dirty="0" smtClean="0"/>
              <a:t> </a:t>
            </a:r>
            <a:r>
              <a:rPr lang="en-US" dirty="0" err="1" smtClean="0"/>
              <a:t>tội</a:t>
            </a:r>
            <a:r>
              <a:rPr lang="en-US" dirty="0" smtClean="0"/>
              <a:t> </a:t>
            </a:r>
            <a:r>
              <a:rPr lang="en-US" dirty="0" err="1" smtClean="0"/>
              <a:t>phạm</a:t>
            </a:r>
            <a:r>
              <a:rPr lang="en-US" dirty="0" smtClean="0"/>
              <a:t> </a:t>
            </a:r>
            <a:r>
              <a:rPr lang="en-US" dirty="0" err="1" smtClean="0"/>
              <a:t>đều</a:t>
            </a:r>
            <a:r>
              <a:rPr lang="en-US" dirty="0" smtClean="0"/>
              <a:t> </a:t>
            </a:r>
            <a:r>
              <a:rPr lang="en-US" dirty="0" err="1" smtClean="0"/>
              <a:t>là</a:t>
            </a:r>
            <a:r>
              <a:rPr lang="en-US" dirty="0" smtClean="0"/>
              <a:t> </a:t>
            </a:r>
            <a:r>
              <a:rPr lang="en-US" dirty="0" err="1" smtClean="0"/>
              <a:t>hành</a:t>
            </a:r>
            <a:r>
              <a:rPr lang="en-US" dirty="0" smtClean="0"/>
              <a:t> vi </a:t>
            </a:r>
            <a:r>
              <a:rPr lang="en-US" dirty="0" err="1" smtClean="0"/>
              <a:t>trái</a:t>
            </a:r>
            <a:r>
              <a:rPr lang="en-US" dirty="0" smtClean="0"/>
              <a:t> </a:t>
            </a:r>
            <a:r>
              <a:rPr lang="en-US" dirty="0" err="1" smtClean="0"/>
              <a:t>pháp</a:t>
            </a:r>
            <a:r>
              <a:rPr lang="en-US" dirty="0" smtClean="0"/>
              <a:t> </a:t>
            </a:r>
            <a:r>
              <a:rPr lang="en-US" dirty="0" err="1" smtClean="0"/>
              <a:t>luật</a:t>
            </a:r>
            <a:r>
              <a:rPr lang="en-US" dirty="0" smtClean="0"/>
              <a:t> HS </a:t>
            </a:r>
            <a:r>
              <a:rPr lang="en-US" dirty="0" smtClean="0">
                <a:solidFill>
                  <a:srgbClr val="FF0000"/>
                </a:solidFill>
              </a:rPr>
              <a:t>Đ</a:t>
            </a:r>
            <a:endParaRPr lang="en-US" dirty="0">
              <a:solidFill>
                <a:srgbClr val="FF0000"/>
              </a:solidFill>
            </a:endParaRPr>
          </a:p>
        </p:txBody>
      </p:sp>
    </p:spTree>
    <p:extLst>
      <p:ext uri="{BB962C8B-B14F-4D97-AF65-F5344CB8AC3E}">
        <p14:creationId xmlns:p14="http://schemas.microsoft.com/office/powerpoint/2010/main" val="2954751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Oval 2"/>
          <p:cNvSpPr>
            <a:spLocks noChangeArrowheads="1"/>
          </p:cNvSpPr>
          <p:nvPr/>
        </p:nvSpPr>
        <p:spPr bwMode="auto">
          <a:xfrm>
            <a:off x="2514600" y="3276600"/>
            <a:ext cx="4038600" cy="1600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39" name="Rectangle 3"/>
          <p:cNvSpPr>
            <a:spLocks noGrp="1" noChangeArrowheads="1"/>
          </p:cNvSpPr>
          <p:nvPr>
            <p:ph type="subTitle" idx="1"/>
          </p:nvPr>
        </p:nvSpPr>
        <p:spPr>
          <a:xfrm>
            <a:off x="2590800" y="3429000"/>
            <a:ext cx="3962400" cy="1447800"/>
          </a:xfrm>
        </p:spPr>
        <p:txBody>
          <a:bodyPr/>
          <a:lstStyle/>
          <a:p>
            <a:pPr eaLnBrk="1" hangingPunct="1"/>
            <a:r>
              <a:rPr lang="vi-VN" altLang="en-US" sz="4000" b="1" dirty="0" smtClean="0">
                <a:solidFill>
                  <a:srgbClr val="A50021"/>
                </a:solidFill>
                <a:latin typeface="VNI-Times" pitchFamily="2" charset="0"/>
              </a:rPr>
              <a:t>CẤU THÀNH TỘI PHẠM</a:t>
            </a:r>
            <a:endParaRPr lang="en-US" altLang="en-US" sz="4000" b="1" dirty="0" smtClean="0">
              <a:solidFill>
                <a:srgbClr val="A50021"/>
              </a:solidFill>
              <a:latin typeface="VNI-Times" pitchFamily="2" charset="0"/>
            </a:endParaRPr>
          </a:p>
        </p:txBody>
      </p:sp>
      <p:sp>
        <p:nvSpPr>
          <p:cNvPr id="14340" name="Text Box 4"/>
          <p:cNvSpPr txBox="1">
            <a:spLocks noChangeArrowheads="1"/>
          </p:cNvSpPr>
          <p:nvPr/>
        </p:nvSpPr>
        <p:spPr bwMode="auto">
          <a:xfrm>
            <a:off x="533400" y="186542"/>
            <a:ext cx="838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pPr>
            <a:r>
              <a:rPr lang="en-US" altLang="en-US" sz="4000" dirty="0">
                <a:solidFill>
                  <a:srgbClr val="FF00FF"/>
                </a:solidFill>
                <a:latin typeface="VNI-Times" pitchFamily="2" charset="0"/>
              </a:rPr>
              <a:t>1.2- </a:t>
            </a:r>
            <a:r>
              <a:rPr lang="en-US" altLang="en-US" sz="4000" dirty="0" err="1">
                <a:solidFill>
                  <a:srgbClr val="FF00FF"/>
                </a:solidFill>
              </a:rPr>
              <a:t>Các</a:t>
            </a:r>
            <a:r>
              <a:rPr lang="en-US" altLang="en-US" sz="4000" dirty="0">
                <a:solidFill>
                  <a:srgbClr val="FF00FF"/>
                </a:solidFill>
              </a:rPr>
              <a:t> </a:t>
            </a:r>
            <a:r>
              <a:rPr lang="en-US" altLang="en-US" sz="4000" dirty="0" err="1">
                <a:solidFill>
                  <a:srgbClr val="FF00FF"/>
                </a:solidFill>
              </a:rPr>
              <a:t>yếu</a:t>
            </a:r>
            <a:r>
              <a:rPr lang="en-US" altLang="en-US" sz="4000" dirty="0">
                <a:solidFill>
                  <a:srgbClr val="FF00FF"/>
                </a:solidFill>
              </a:rPr>
              <a:t> </a:t>
            </a:r>
            <a:r>
              <a:rPr lang="en-US" altLang="en-US" sz="4000" dirty="0" err="1">
                <a:solidFill>
                  <a:srgbClr val="FF00FF"/>
                </a:solidFill>
              </a:rPr>
              <a:t>tố</a:t>
            </a:r>
            <a:r>
              <a:rPr lang="en-US" altLang="en-US" sz="4000" dirty="0">
                <a:solidFill>
                  <a:srgbClr val="FF00FF"/>
                </a:solidFill>
              </a:rPr>
              <a:t> </a:t>
            </a:r>
            <a:r>
              <a:rPr lang="en-US" altLang="en-US" sz="4000" dirty="0" err="1">
                <a:solidFill>
                  <a:srgbClr val="FF00FF"/>
                </a:solidFill>
              </a:rPr>
              <a:t>cấu</a:t>
            </a:r>
            <a:r>
              <a:rPr lang="en-US" altLang="en-US" sz="4000" dirty="0">
                <a:solidFill>
                  <a:srgbClr val="FF00FF"/>
                </a:solidFill>
              </a:rPr>
              <a:t> </a:t>
            </a:r>
            <a:r>
              <a:rPr lang="en-US" altLang="en-US" sz="4000" dirty="0" err="1">
                <a:solidFill>
                  <a:srgbClr val="FF00FF"/>
                </a:solidFill>
              </a:rPr>
              <a:t>thành</a:t>
            </a:r>
            <a:r>
              <a:rPr lang="en-US" altLang="en-US" sz="4000" dirty="0">
                <a:solidFill>
                  <a:srgbClr val="FF00FF"/>
                </a:solidFill>
              </a:rPr>
              <a:t> </a:t>
            </a:r>
            <a:r>
              <a:rPr lang="en-US" altLang="en-US" sz="4000" dirty="0" err="1">
                <a:solidFill>
                  <a:srgbClr val="FF00FF"/>
                </a:solidFill>
              </a:rPr>
              <a:t>tội</a:t>
            </a:r>
            <a:r>
              <a:rPr lang="en-US" altLang="en-US" sz="4000" dirty="0">
                <a:solidFill>
                  <a:srgbClr val="FF00FF"/>
                </a:solidFill>
              </a:rPr>
              <a:t> </a:t>
            </a:r>
            <a:r>
              <a:rPr lang="en-US" altLang="en-US" sz="4000" dirty="0" err="1">
                <a:solidFill>
                  <a:srgbClr val="FF00FF"/>
                </a:solidFill>
              </a:rPr>
              <a:t>phạm</a:t>
            </a:r>
            <a:endParaRPr lang="en-US" altLang="en-US" sz="4000" dirty="0">
              <a:solidFill>
                <a:srgbClr val="FF00FF"/>
              </a:solidFill>
            </a:endParaRPr>
          </a:p>
        </p:txBody>
      </p:sp>
      <p:sp>
        <p:nvSpPr>
          <p:cNvPr id="14341" name="Text Box 5"/>
          <p:cNvSpPr txBox="1">
            <a:spLocks noChangeArrowheads="1"/>
          </p:cNvSpPr>
          <p:nvPr/>
        </p:nvSpPr>
        <p:spPr bwMode="auto">
          <a:xfrm>
            <a:off x="666750" y="1771650"/>
            <a:ext cx="2286000" cy="83099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solidFill>
                  <a:srgbClr val="990099"/>
                </a:solidFill>
              </a:rPr>
              <a:t>MẶT KHÁCH QUAN</a:t>
            </a:r>
          </a:p>
        </p:txBody>
      </p:sp>
      <p:sp>
        <p:nvSpPr>
          <p:cNvPr id="14342" name="Text Box 6"/>
          <p:cNvSpPr txBox="1">
            <a:spLocks noChangeArrowheads="1"/>
          </p:cNvSpPr>
          <p:nvPr/>
        </p:nvSpPr>
        <p:spPr bwMode="auto">
          <a:xfrm>
            <a:off x="6248400" y="1752600"/>
            <a:ext cx="2514600" cy="83099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solidFill>
                  <a:srgbClr val="990099"/>
                </a:solidFill>
              </a:rPr>
              <a:t>MẶT CHỦ QUAN</a:t>
            </a:r>
          </a:p>
        </p:txBody>
      </p:sp>
      <p:sp>
        <p:nvSpPr>
          <p:cNvPr id="14343" name="Text Box 7"/>
          <p:cNvSpPr txBox="1">
            <a:spLocks noChangeArrowheads="1"/>
          </p:cNvSpPr>
          <p:nvPr/>
        </p:nvSpPr>
        <p:spPr bwMode="auto">
          <a:xfrm>
            <a:off x="762000" y="5257800"/>
            <a:ext cx="2286000" cy="1015663"/>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solidFill>
                  <a:srgbClr val="990099"/>
                </a:solidFill>
              </a:rPr>
              <a:t>CHỦ </a:t>
            </a:r>
          </a:p>
          <a:p>
            <a:pPr algn="ctr" eaLnBrk="1" hangingPunct="1">
              <a:spcBef>
                <a:spcPct val="50000"/>
              </a:spcBef>
            </a:pPr>
            <a:r>
              <a:rPr lang="en-US" altLang="en-US" sz="2400" b="1" dirty="0">
                <a:solidFill>
                  <a:srgbClr val="990099"/>
                </a:solidFill>
              </a:rPr>
              <a:t>THỂ</a:t>
            </a:r>
          </a:p>
        </p:txBody>
      </p:sp>
      <p:sp>
        <p:nvSpPr>
          <p:cNvPr id="14344" name="Text Box 8"/>
          <p:cNvSpPr txBox="1">
            <a:spLocks noChangeArrowheads="1"/>
          </p:cNvSpPr>
          <p:nvPr/>
        </p:nvSpPr>
        <p:spPr bwMode="auto">
          <a:xfrm>
            <a:off x="6248400" y="5289550"/>
            <a:ext cx="2438400" cy="1015663"/>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solidFill>
                  <a:srgbClr val="990099"/>
                </a:solidFill>
              </a:rPr>
              <a:t>KHÁCH </a:t>
            </a:r>
          </a:p>
          <a:p>
            <a:pPr algn="ctr" eaLnBrk="1" hangingPunct="1">
              <a:spcBef>
                <a:spcPct val="50000"/>
              </a:spcBef>
            </a:pPr>
            <a:r>
              <a:rPr lang="en-US" altLang="en-US" sz="2400" b="1" dirty="0">
                <a:solidFill>
                  <a:srgbClr val="990099"/>
                </a:solidFill>
              </a:rPr>
              <a:t>THỂ</a:t>
            </a:r>
          </a:p>
        </p:txBody>
      </p:sp>
      <p:sp>
        <p:nvSpPr>
          <p:cNvPr id="14345" name="Line 9"/>
          <p:cNvSpPr>
            <a:spLocks noChangeShapeType="1"/>
          </p:cNvSpPr>
          <p:nvPr/>
        </p:nvSpPr>
        <p:spPr bwMode="auto">
          <a:xfrm flipH="1" flipV="1">
            <a:off x="2971800" y="2286000"/>
            <a:ext cx="1066800" cy="990600"/>
          </a:xfrm>
          <a:prstGeom prst="line">
            <a:avLst/>
          </a:prstGeom>
          <a:noFill/>
          <a:ln w="76200">
            <a:solidFill>
              <a:srgbClr val="FF9900"/>
            </a:solidFill>
            <a:round/>
            <a:headEnd/>
            <a:tailEnd type="triangle" w="med" len="med"/>
          </a:ln>
          <a:effectLst>
            <a:outerShdw dist="107763" dir="81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14346" name="Line 10"/>
          <p:cNvSpPr>
            <a:spLocks noChangeShapeType="1"/>
          </p:cNvSpPr>
          <p:nvPr/>
        </p:nvSpPr>
        <p:spPr bwMode="auto">
          <a:xfrm flipV="1">
            <a:off x="5029200" y="2362200"/>
            <a:ext cx="1219200" cy="914400"/>
          </a:xfrm>
          <a:prstGeom prst="line">
            <a:avLst/>
          </a:prstGeom>
          <a:noFill/>
          <a:ln w="76200">
            <a:solidFill>
              <a:srgbClr val="FF9900"/>
            </a:solidFill>
            <a:round/>
            <a:headEnd/>
            <a:tailEnd type="triangle" w="med" len="med"/>
          </a:ln>
          <a:effectLst>
            <a:outerShdw dist="107763"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14347" name="Line 11"/>
          <p:cNvSpPr>
            <a:spLocks noChangeShapeType="1"/>
          </p:cNvSpPr>
          <p:nvPr/>
        </p:nvSpPr>
        <p:spPr bwMode="auto">
          <a:xfrm flipH="1">
            <a:off x="2971800" y="4876800"/>
            <a:ext cx="1066800" cy="1066800"/>
          </a:xfrm>
          <a:prstGeom prst="line">
            <a:avLst/>
          </a:prstGeom>
          <a:noFill/>
          <a:ln w="76200">
            <a:solidFill>
              <a:srgbClr val="FF9900"/>
            </a:solidFill>
            <a:round/>
            <a:headEnd/>
            <a:tailEnd type="triangle" w="med" len="med"/>
          </a:ln>
          <a:effectLst>
            <a:outerShdw dist="107763"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14348" name="Line 12"/>
          <p:cNvSpPr>
            <a:spLocks noChangeShapeType="1"/>
          </p:cNvSpPr>
          <p:nvPr/>
        </p:nvSpPr>
        <p:spPr bwMode="auto">
          <a:xfrm>
            <a:off x="5181600" y="4876800"/>
            <a:ext cx="1143000" cy="990600"/>
          </a:xfrm>
          <a:prstGeom prst="line">
            <a:avLst/>
          </a:prstGeom>
          <a:noFill/>
          <a:ln w="76200">
            <a:solidFill>
              <a:srgbClr val="FF9900"/>
            </a:solidFill>
            <a:round/>
            <a:headEnd/>
            <a:tailEnd type="triangle" w="med" len="med"/>
          </a:ln>
          <a:effectLst>
            <a:outerShdw dist="107763" dir="81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500" fill="hold"/>
                                        <p:tgtEl>
                                          <p:spTgt spid="14340"/>
                                        </p:tgtEl>
                                        <p:attrNameLst>
                                          <p:attrName>ppt_w</p:attrName>
                                        </p:attrNameLst>
                                      </p:cBhvr>
                                      <p:tavLst>
                                        <p:tav tm="0">
                                          <p:val>
                                            <p:fltVal val="0"/>
                                          </p:val>
                                        </p:tav>
                                        <p:tav tm="100000">
                                          <p:val>
                                            <p:strVal val="#ppt_w"/>
                                          </p:val>
                                        </p:tav>
                                      </p:tavLst>
                                    </p:anim>
                                    <p:anim calcmode="lin" valueType="num">
                                      <p:cBhvr>
                                        <p:cTn id="8" dur="500" fill="hold"/>
                                        <p:tgtEl>
                                          <p:spTgt spid="1434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ntr" presetSubtype="16" fill="hold" nodeType="clickEffect">
                                  <p:stCondLst>
                                    <p:cond delay="0"/>
                                  </p:stCondLst>
                                  <p:childTnLst>
                                    <p:set>
                                      <p:cBhvr>
                                        <p:cTn id="12" dur="1" fill="hold">
                                          <p:stCondLst>
                                            <p:cond delay="0"/>
                                          </p:stCondLst>
                                        </p:cTn>
                                        <p:tgtEl>
                                          <p:spTgt spid="14338"/>
                                        </p:tgtEl>
                                        <p:attrNameLst>
                                          <p:attrName>style.visibility</p:attrName>
                                        </p:attrNameLst>
                                      </p:cBhvr>
                                      <p:to>
                                        <p:strVal val="visible"/>
                                      </p:to>
                                    </p:set>
                                    <p:animEffect transition="in" filter="circle(in)">
                                      <p:cBhvr>
                                        <p:cTn id="13" dur="500"/>
                                        <p:tgtEl>
                                          <p:spTgt spid="14338"/>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4339">
                                            <p:txEl>
                                              <p:pRg st="0" end="0"/>
                                            </p:txEl>
                                          </p:spTgt>
                                        </p:tgtEl>
                                        <p:attrNameLst>
                                          <p:attrName>style.visibility</p:attrName>
                                        </p:attrNameLst>
                                      </p:cBhvr>
                                      <p:to>
                                        <p:strVal val="visible"/>
                                      </p:to>
                                    </p:set>
                                    <p:animEffect transition="in" filter="circle(in)">
                                      <p:cBhvr>
                                        <p:cTn id="16" dur="500"/>
                                        <p:tgtEl>
                                          <p:spTgt spid="1433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nodeType="clickEffect">
                                  <p:stCondLst>
                                    <p:cond delay="0"/>
                                  </p:stCondLst>
                                  <p:childTnLst>
                                    <p:set>
                                      <p:cBhvr>
                                        <p:cTn id="20" dur="1" fill="hold">
                                          <p:stCondLst>
                                            <p:cond delay="0"/>
                                          </p:stCondLst>
                                        </p:cTn>
                                        <p:tgtEl>
                                          <p:spTgt spid="14345"/>
                                        </p:tgtEl>
                                        <p:attrNameLst>
                                          <p:attrName>style.visibility</p:attrName>
                                        </p:attrNameLst>
                                      </p:cBhvr>
                                      <p:to>
                                        <p:strVal val="visible"/>
                                      </p:to>
                                    </p:set>
                                    <p:animEffect transition="in" filter="diamond(in)">
                                      <p:cBhvr>
                                        <p:cTn id="21" dur="500"/>
                                        <p:tgtEl>
                                          <p:spTgt spid="14345"/>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14341"/>
                                        </p:tgtEl>
                                        <p:attrNameLst>
                                          <p:attrName>style.visibility</p:attrName>
                                        </p:attrNameLst>
                                      </p:cBhvr>
                                      <p:to>
                                        <p:strVal val="visible"/>
                                      </p:to>
                                    </p:set>
                                    <p:animEffect transition="in" filter="diamond(in)">
                                      <p:cBhvr>
                                        <p:cTn id="24" dur="500"/>
                                        <p:tgtEl>
                                          <p:spTgt spid="1434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4" fill="hold" nodeType="clickEffect">
                                  <p:stCondLst>
                                    <p:cond delay="0"/>
                                  </p:stCondLst>
                                  <p:childTnLst>
                                    <p:set>
                                      <p:cBhvr>
                                        <p:cTn id="28" dur="1" fill="hold">
                                          <p:stCondLst>
                                            <p:cond delay="0"/>
                                          </p:stCondLst>
                                        </p:cTn>
                                        <p:tgtEl>
                                          <p:spTgt spid="14346"/>
                                        </p:tgtEl>
                                        <p:attrNameLst>
                                          <p:attrName>style.visibility</p:attrName>
                                        </p:attrNameLst>
                                      </p:cBhvr>
                                      <p:to>
                                        <p:strVal val="visible"/>
                                      </p:to>
                                    </p:set>
                                    <p:animEffect transition="in" filter="wheel(4)">
                                      <p:cBhvr>
                                        <p:cTn id="29" dur="500"/>
                                        <p:tgtEl>
                                          <p:spTgt spid="14346"/>
                                        </p:tgtEl>
                                      </p:cBhvr>
                                    </p:animEffect>
                                  </p:childTnLst>
                                </p:cTn>
                              </p:par>
                              <p:par>
                                <p:cTn id="30" presetID="21" presetClass="entr" presetSubtype="4" fill="hold" grpId="0" nodeType="withEffect">
                                  <p:stCondLst>
                                    <p:cond delay="0"/>
                                  </p:stCondLst>
                                  <p:childTnLst>
                                    <p:set>
                                      <p:cBhvr>
                                        <p:cTn id="31" dur="1" fill="hold">
                                          <p:stCondLst>
                                            <p:cond delay="0"/>
                                          </p:stCondLst>
                                        </p:cTn>
                                        <p:tgtEl>
                                          <p:spTgt spid="14342"/>
                                        </p:tgtEl>
                                        <p:attrNameLst>
                                          <p:attrName>style.visibility</p:attrName>
                                        </p:attrNameLst>
                                      </p:cBhvr>
                                      <p:to>
                                        <p:strVal val="visible"/>
                                      </p:to>
                                    </p:set>
                                    <p:animEffect transition="in" filter="wheel(4)">
                                      <p:cBhvr>
                                        <p:cTn id="32" dur="500"/>
                                        <p:tgtEl>
                                          <p:spTgt spid="143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4343"/>
                                        </p:tgtEl>
                                        <p:attrNameLst>
                                          <p:attrName>style.visibility</p:attrName>
                                        </p:attrNameLst>
                                      </p:cBhvr>
                                      <p:to>
                                        <p:strVal val="visible"/>
                                      </p:to>
                                    </p:set>
                                    <p:animEffect transition="in" filter="checkerboard(across)">
                                      <p:cBhvr>
                                        <p:cTn id="37" dur="500"/>
                                        <p:tgtEl>
                                          <p:spTgt spid="14343"/>
                                        </p:tgtEl>
                                      </p:cBhvr>
                                    </p:animEffect>
                                  </p:childTnLst>
                                </p:cTn>
                              </p:par>
                              <p:par>
                                <p:cTn id="38" presetID="5" presetClass="entr" presetSubtype="10" fill="hold" nodeType="withEffect">
                                  <p:stCondLst>
                                    <p:cond delay="0"/>
                                  </p:stCondLst>
                                  <p:childTnLst>
                                    <p:set>
                                      <p:cBhvr>
                                        <p:cTn id="39" dur="1" fill="hold">
                                          <p:stCondLst>
                                            <p:cond delay="0"/>
                                          </p:stCondLst>
                                        </p:cTn>
                                        <p:tgtEl>
                                          <p:spTgt spid="14347"/>
                                        </p:tgtEl>
                                        <p:attrNameLst>
                                          <p:attrName>style.visibility</p:attrName>
                                        </p:attrNameLst>
                                      </p:cBhvr>
                                      <p:to>
                                        <p:strVal val="visible"/>
                                      </p:to>
                                    </p:set>
                                    <p:animEffect transition="in" filter="checkerboard(across)">
                                      <p:cBhvr>
                                        <p:cTn id="40" dur="500"/>
                                        <p:tgtEl>
                                          <p:spTgt spid="1434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nodeType="clickEffect">
                                  <p:stCondLst>
                                    <p:cond delay="0"/>
                                  </p:stCondLst>
                                  <p:childTnLst>
                                    <p:set>
                                      <p:cBhvr>
                                        <p:cTn id="44" dur="1" fill="hold">
                                          <p:stCondLst>
                                            <p:cond delay="0"/>
                                          </p:stCondLst>
                                        </p:cTn>
                                        <p:tgtEl>
                                          <p:spTgt spid="14348"/>
                                        </p:tgtEl>
                                        <p:attrNameLst>
                                          <p:attrName>style.visibility</p:attrName>
                                        </p:attrNameLst>
                                      </p:cBhvr>
                                      <p:to>
                                        <p:strVal val="visible"/>
                                      </p:to>
                                    </p:set>
                                    <p:animEffect transition="in" filter="checkerboard(across)">
                                      <p:cBhvr>
                                        <p:cTn id="45" dur="500"/>
                                        <p:tgtEl>
                                          <p:spTgt spid="14348"/>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14344"/>
                                        </p:tgtEl>
                                        <p:attrNameLst>
                                          <p:attrName>style.visibility</p:attrName>
                                        </p:attrNameLst>
                                      </p:cBhvr>
                                      <p:to>
                                        <p:strVal val="visible"/>
                                      </p:to>
                                    </p:set>
                                    <p:animEffect transition="in" filter="checkerboard(across)">
                                      <p:cBhvr>
                                        <p:cTn id="48"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40" grpId="0" autoUpdateAnimBg="0"/>
      <p:bldP spid="14341" grpId="0" animBg="1"/>
      <p:bldP spid="14342" grpId="0" animBg="1"/>
      <p:bldP spid="14343" grpId="0" animBg="1"/>
      <p:bldP spid="14344"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04800" y="304800"/>
            <a:ext cx="8229600" cy="685800"/>
          </a:xfrm>
        </p:spPr>
        <p:txBody>
          <a:bodyPr/>
          <a:lstStyle/>
          <a:p>
            <a:pPr eaLnBrk="1" hangingPunct="1"/>
            <a:r>
              <a:rPr lang="en-US" altLang="en-US" smtClean="0"/>
              <a:t>1.3- Phân loại tội phạm</a:t>
            </a:r>
          </a:p>
        </p:txBody>
      </p:sp>
      <p:graphicFrame>
        <p:nvGraphicFramePr>
          <p:cNvPr id="47331" name="Group 227"/>
          <p:cNvGraphicFramePr>
            <a:graphicFrameLocks noGrp="1"/>
          </p:cNvGraphicFramePr>
          <p:nvPr>
            <p:ph idx="1"/>
          </p:nvPr>
        </p:nvGraphicFramePr>
        <p:xfrm>
          <a:off x="304800" y="1143000"/>
          <a:ext cx="8458200" cy="5703665"/>
        </p:xfrm>
        <a:graphic>
          <a:graphicData uri="http://schemas.openxmlformats.org/drawingml/2006/table">
            <a:tbl>
              <a:tblPr/>
              <a:tblGrid>
                <a:gridCol w="3124200">
                  <a:extLst>
                    <a:ext uri="{9D8B030D-6E8A-4147-A177-3AD203B41FA5}">
                      <a16:colId xmlns:a16="http://schemas.microsoft.com/office/drawing/2014/main" val="2567412813"/>
                    </a:ext>
                  </a:extLst>
                </a:gridCol>
                <a:gridCol w="2438400">
                  <a:extLst>
                    <a:ext uri="{9D8B030D-6E8A-4147-A177-3AD203B41FA5}">
                      <a16:colId xmlns:a16="http://schemas.microsoft.com/office/drawing/2014/main" val="442751815"/>
                    </a:ext>
                  </a:extLst>
                </a:gridCol>
                <a:gridCol w="2895600">
                  <a:extLst>
                    <a:ext uri="{9D8B030D-6E8A-4147-A177-3AD203B41FA5}">
                      <a16:colId xmlns:a16="http://schemas.microsoft.com/office/drawing/2014/main" val="1861311411"/>
                    </a:ext>
                  </a:extLst>
                </a:gridCol>
              </a:tblGrid>
              <a:tr h="579207">
                <a:tc rowSpan="2">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dirty="0" err="1" smtClean="0">
                          <a:ln>
                            <a:noFill/>
                          </a:ln>
                          <a:solidFill>
                            <a:srgbClr val="A50021"/>
                          </a:solidFill>
                          <a:effectLst/>
                          <a:latin typeface="Arial" panose="020B0604020202020204" pitchFamily="34" charset="0"/>
                        </a:rPr>
                        <a:t>Các</a:t>
                      </a:r>
                      <a:r>
                        <a:rPr kumimoji="0" lang="en-US" altLang="en-US" sz="3200" b="1" i="0" u="none" strike="noStrike" cap="none" normalizeH="0" baseline="0" dirty="0" smtClean="0">
                          <a:ln>
                            <a:noFill/>
                          </a:ln>
                          <a:solidFill>
                            <a:srgbClr val="A50021"/>
                          </a:solidFill>
                          <a:effectLst/>
                          <a:latin typeface="Arial" panose="020B0604020202020204" pitchFamily="34" charset="0"/>
                        </a:rPr>
                        <a:t> </a:t>
                      </a:r>
                      <a:r>
                        <a:rPr kumimoji="0" lang="en-US" altLang="en-US" sz="3200" b="1" i="0" u="none" strike="noStrike" cap="none" normalizeH="0" baseline="0" dirty="0" err="1" smtClean="0">
                          <a:ln>
                            <a:noFill/>
                          </a:ln>
                          <a:solidFill>
                            <a:srgbClr val="A50021"/>
                          </a:solidFill>
                          <a:effectLst/>
                          <a:latin typeface="Arial" panose="020B0604020202020204" pitchFamily="34" charset="0"/>
                        </a:rPr>
                        <a:t>loại</a:t>
                      </a:r>
                      <a:endParaRPr kumimoji="0" lang="en-US" altLang="en-US" sz="3200" b="1" i="0" u="none" strike="noStrike" cap="none" normalizeH="0" baseline="0" dirty="0" smtClean="0">
                        <a:ln>
                          <a:noFill/>
                        </a:ln>
                        <a:solidFill>
                          <a:srgbClr val="A5002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dirty="0" err="1" smtClean="0">
                          <a:ln>
                            <a:noFill/>
                          </a:ln>
                          <a:solidFill>
                            <a:srgbClr val="A50021"/>
                          </a:solidFill>
                          <a:effectLst/>
                          <a:latin typeface="Arial" panose="020B0604020202020204" pitchFamily="34" charset="0"/>
                        </a:rPr>
                        <a:t>tội</a:t>
                      </a:r>
                      <a:r>
                        <a:rPr kumimoji="0" lang="en-US" altLang="en-US" sz="3200" b="1" i="0" u="none" strike="noStrike" cap="none" normalizeH="0" baseline="0" dirty="0" smtClean="0">
                          <a:ln>
                            <a:noFill/>
                          </a:ln>
                          <a:solidFill>
                            <a:srgbClr val="A50021"/>
                          </a:solidFill>
                          <a:effectLst/>
                          <a:latin typeface="Arial" panose="020B0604020202020204" pitchFamily="34" charset="0"/>
                        </a:rPr>
                        <a:t> </a:t>
                      </a:r>
                      <a:r>
                        <a:rPr kumimoji="0" lang="en-US" altLang="en-US" sz="3200" b="1" i="0" u="none" strike="noStrike" cap="none" normalizeH="0" baseline="0" dirty="0" err="1" smtClean="0">
                          <a:ln>
                            <a:noFill/>
                          </a:ln>
                          <a:solidFill>
                            <a:srgbClr val="A50021"/>
                          </a:solidFill>
                          <a:effectLst/>
                          <a:latin typeface="Arial" panose="020B0604020202020204" pitchFamily="34" charset="0"/>
                        </a:rPr>
                        <a:t>phạm</a:t>
                      </a:r>
                      <a:endParaRPr kumimoji="0" lang="en-US" altLang="en-US" sz="3200" b="1" i="0" u="none" strike="noStrike" cap="none" normalizeH="0" baseline="0" dirty="0" smtClean="0">
                        <a:ln>
                          <a:noFill/>
                        </a:ln>
                        <a:solidFill>
                          <a:srgbClr val="A50021"/>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dirty="0" err="1" smtClean="0">
                          <a:ln>
                            <a:noFill/>
                          </a:ln>
                          <a:solidFill>
                            <a:srgbClr val="A50021"/>
                          </a:solidFill>
                          <a:effectLst/>
                          <a:latin typeface="Arial" panose="020B0604020202020204" pitchFamily="34" charset="0"/>
                        </a:rPr>
                        <a:t>Tiêu</a:t>
                      </a:r>
                      <a:r>
                        <a:rPr kumimoji="0" lang="en-US" altLang="en-US" sz="3200" b="1" i="0" u="none" strike="noStrike" cap="none" normalizeH="0" baseline="0" dirty="0" smtClean="0">
                          <a:ln>
                            <a:noFill/>
                          </a:ln>
                          <a:solidFill>
                            <a:srgbClr val="A50021"/>
                          </a:solidFill>
                          <a:effectLst/>
                          <a:latin typeface="Arial" panose="020B0604020202020204" pitchFamily="34" charset="0"/>
                        </a:rPr>
                        <a:t> </a:t>
                      </a:r>
                      <a:r>
                        <a:rPr kumimoji="0" lang="en-US" altLang="en-US" sz="3200" b="1" i="0" u="none" strike="noStrike" cap="none" normalizeH="0" baseline="0" dirty="0" err="1" smtClean="0">
                          <a:ln>
                            <a:noFill/>
                          </a:ln>
                          <a:solidFill>
                            <a:srgbClr val="A50021"/>
                          </a:solidFill>
                          <a:effectLst/>
                          <a:latin typeface="Arial" panose="020B0604020202020204" pitchFamily="34" charset="0"/>
                        </a:rPr>
                        <a:t>chí</a:t>
                      </a:r>
                      <a:r>
                        <a:rPr kumimoji="0" lang="en-US" altLang="en-US" sz="3200" b="1" i="0" u="none" strike="noStrike" cap="none" normalizeH="0" baseline="0" dirty="0" smtClean="0">
                          <a:ln>
                            <a:noFill/>
                          </a:ln>
                          <a:solidFill>
                            <a:srgbClr val="A50021"/>
                          </a:solidFill>
                          <a:effectLst/>
                          <a:latin typeface="Arial" panose="020B0604020202020204" pitchFamily="34" charset="0"/>
                        </a:rPr>
                        <a:t> </a:t>
                      </a:r>
                      <a:r>
                        <a:rPr kumimoji="0" lang="en-US" altLang="en-US" sz="3200" b="1" i="0" u="none" strike="noStrike" cap="none" normalizeH="0" baseline="0" dirty="0" err="1" smtClean="0">
                          <a:ln>
                            <a:noFill/>
                          </a:ln>
                          <a:solidFill>
                            <a:srgbClr val="A50021"/>
                          </a:solidFill>
                          <a:effectLst/>
                          <a:latin typeface="Arial" panose="020B0604020202020204" pitchFamily="34" charset="0"/>
                        </a:rPr>
                        <a:t>xác</a:t>
                      </a:r>
                      <a:r>
                        <a:rPr kumimoji="0" lang="en-US" altLang="en-US" sz="3200" b="1" i="0" u="none" strike="noStrike" cap="none" normalizeH="0" baseline="0" dirty="0" smtClean="0">
                          <a:ln>
                            <a:noFill/>
                          </a:ln>
                          <a:solidFill>
                            <a:srgbClr val="A50021"/>
                          </a:solidFill>
                          <a:effectLst/>
                          <a:latin typeface="Arial" panose="020B0604020202020204" pitchFamily="34" charset="0"/>
                        </a:rPr>
                        <a:t> </a:t>
                      </a:r>
                      <a:r>
                        <a:rPr kumimoji="0" lang="en-US" altLang="en-US" sz="3200" b="1" i="0" u="none" strike="noStrike" cap="none" normalizeH="0" baseline="0" dirty="0" err="1" smtClean="0">
                          <a:ln>
                            <a:noFill/>
                          </a:ln>
                          <a:solidFill>
                            <a:srgbClr val="A50021"/>
                          </a:solidFill>
                          <a:effectLst/>
                          <a:latin typeface="Arial" panose="020B0604020202020204" pitchFamily="34" charset="0"/>
                        </a:rPr>
                        <a:t>định</a:t>
                      </a:r>
                      <a:endParaRPr kumimoji="0" lang="en-US" altLang="en-US" sz="3200" b="1" i="0" u="none" strike="noStrike" cap="none" normalizeH="0" baseline="0" dirty="0" smtClean="0">
                        <a:ln>
                          <a:noFill/>
                        </a:ln>
                        <a:solidFill>
                          <a:srgbClr val="A50021"/>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797817637"/>
                  </a:ext>
                </a:extLst>
              </a:tr>
              <a:tr h="945023">
                <a:tc vMerge="1">
                  <a:txBody>
                    <a:bodyPr/>
                    <a:lstStyle/>
                    <a:p>
                      <a:endParaRPr lang="en-US"/>
                    </a:p>
                  </a:txBody>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err="1" smtClean="0">
                          <a:ln>
                            <a:noFill/>
                          </a:ln>
                          <a:solidFill>
                            <a:srgbClr val="660033"/>
                          </a:solidFill>
                          <a:effectLst/>
                          <a:latin typeface="Arial" panose="020B0604020202020204" pitchFamily="34" charset="0"/>
                        </a:rPr>
                        <a:t>Mức</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độ</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nguy</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hại</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đối</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với</a:t>
                      </a:r>
                      <a:r>
                        <a:rPr kumimoji="0" lang="en-US" altLang="en-US" sz="2800" b="1" i="0" u="none" strike="noStrike" cap="none" normalizeH="0" baseline="0" dirty="0" smtClean="0">
                          <a:ln>
                            <a:noFill/>
                          </a:ln>
                          <a:solidFill>
                            <a:srgbClr val="660033"/>
                          </a:solidFill>
                          <a:effectLst/>
                          <a:latin typeface="Arial" panose="020B0604020202020204" pitchFamily="34" charset="0"/>
                        </a:rPr>
                        <a:t> XH</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err="1" smtClean="0">
                          <a:ln>
                            <a:noFill/>
                          </a:ln>
                          <a:solidFill>
                            <a:srgbClr val="660033"/>
                          </a:solidFill>
                          <a:effectLst/>
                          <a:latin typeface="Arial" panose="020B0604020202020204" pitchFamily="34" charset="0"/>
                        </a:rPr>
                        <a:t>Mức</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cao</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nhất</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của</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khung</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hình</a:t>
                      </a:r>
                      <a:r>
                        <a:rPr kumimoji="0" lang="en-US" altLang="en-US" sz="2800" b="1" i="0" u="none" strike="noStrike" cap="none" normalizeH="0" baseline="0" dirty="0" smtClean="0">
                          <a:ln>
                            <a:noFill/>
                          </a:ln>
                          <a:solidFill>
                            <a:srgbClr val="660033"/>
                          </a:solidFill>
                          <a:effectLst/>
                          <a:latin typeface="Arial" panose="020B0604020202020204" pitchFamily="34" charset="0"/>
                        </a:rPr>
                        <a:t> </a:t>
                      </a:r>
                      <a:r>
                        <a:rPr kumimoji="0" lang="en-US" altLang="en-US" sz="2800" b="1" i="0" u="none" strike="noStrike" cap="none" normalizeH="0" baseline="0" dirty="0" err="1" smtClean="0">
                          <a:ln>
                            <a:noFill/>
                          </a:ln>
                          <a:solidFill>
                            <a:srgbClr val="660033"/>
                          </a:solidFill>
                          <a:effectLst/>
                          <a:latin typeface="Arial" panose="020B0604020202020204" pitchFamily="34" charset="0"/>
                        </a:rPr>
                        <a:t>phạt</a:t>
                      </a:r>
                      <a:endParaRPr kumimoji="0" lang="en-US" altLang="en-US" sz="2800" b="1" i="0" u="none" strike="noStrike" cap="none" normalizeH="0" baseline="0" dirty="0" smtClean="0">
                        <a:ln>
                          <a:noFill/>
                        </a:ln>
                        <a:solidFill>
                          <a:srgbClr val="660033"/>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20662458"/>
                  </a:ext>
                </a:extLst>
              </a:tr>
              <a:tr h="655737">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smtClean="0">
                          <a:ln>
                            <a:noFill/>
                          </a:ln>
                          <a:solidFill>
                            <a:srgbClr val="0000CC"/>
                          </a:solidFill>
                          <a:effectLst/>
                          <a:latin typeface="Arial" panose="020B0604020202020204" pitchFamily="34" charset="0"/>
                        </a:rPr>
                        <a:t>TP </a:t>
                      </a:r>
                      <a:r>
                        <a:rPr kumimoji="0" lang="en-US" altLang="en-US" sz="2800" b="0" i="0" u="none" strike="noStrike" cap="none" normalizeH="0" baseline="0" dirty="0" err="1" smtClean="0">
                          <a:ln>
                            <a:noFill/>
                          </a:ln>
                          <a:solidFill>
                            <a:srgbClr val="0000CC"/>
                          </a:solidFill>
                          <a:effectLst/>
                          <a:latin typeface="Arial" panose="020B0604020202020204" pitchFamily="34" charset="0"/>
                        </a:rPr>
                        <a:t>ít</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nghiêm</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trọng</a:t>
                      </a:r>
                      <a:endParaRPr kumimoji="0" lang="en-US" altLang="en-US" sz="2800" b="0" i="0" u="none" strike="noStrike" cap="none" normalizeH="0" baseline="0" dirty="0" smtClean="0">
                        <a:ln>
                          <a:noFill/>
                        </a:ln>
                        <a:solidFill>
                          <a:srgbClr val="0000CC"/>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smtClean="0">
                          <a:ln>
                            <a:noFill/>
                          </a:ln>
                          <a:solidFill>
                            <a:srgbClr val="003300"/>
                          </a:solidFill>
                          <a:effectLst/>
                          <a:latin typeface="Arial" panose="020B0604020202020204" pitchFamily="34" charset="0"/>
                        </a:rPr>
                        <a:t>Không</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lớn</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smtClean="0">
                          <a:ln>
                            <a:noFill/>
                          </a:ln>
                          <a:solidFill>
                            <a:srgbClr val="003300"/>
                          </a:solidFill>
                          <a:effectLst/>
                          <a:latin typeface="Arial" panose="020B0604020202020204" pitchFamily="34" charset="0"/>
                        </a:rPr>
                        <a:t>Đến</a:t>
                      </a:r>
                      <a:r>
                        <a:rPr kumimoji="0" lang="en-US" altLang="en-US" sz="2800" b="0" i="0" u="none" strike="noStrike" cap="none" normalizeH="0" baseline="0" dirty="0" smtClean="0">
                          <a:ln>
                            <a:noFill/>
                          </a:ln>
                          <a:solidFill>
                            <a:srgbClr val="003300"/>
                          </a:solidFill>
                          <a:effectLst/>
                          <a:latin typeface="Arial" panose="020B0604020202020204" pitchFamily="34" charset="0"/>
                        </a:rPr>
                        <a:t> 3 </a:t>
                      </a:r>
                      <a:r>
                        <a:rPr kumimoji="0" lang="en-US" altLang="en-US" sz="2800" b="0" i="0" u="none" strike="noStrike" cap="none" normalizeH="0" baseline="0" dirty="0" err="1" smtClean="0">
                          <a:ln>
                            <a:noFill/>
                          </a:ln>
                          <a:solidFill>
                            <a:srgbClr val="003300"/>
                          </a:solidFill>
                          <a:effectLst/>
                          <a:latin typeface="Arial" panose="020B0604020202020204" pitchFamily="34" charset="0"/>
                        </a:rPr>
                        <a:t>năm</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6608422"/>
                  </a:ext>
                </a:extLst>
              </a:tr>
              <a:tr h="609692">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smtClean="0">
                          <a:ln>
                            <a:noFill/>
                          </a:ln>
                          <a:solidFill>
                            <a:srgbClr val="0000CC"/>
                          </a:solidFill>
                          <a:effectLst/>
                          <a:latin typeface="Arial" panose="020B0604020202020204" pitchFamily="34" charset="0"/>
                        </a:rPr>
                        <a:t>TP </a:t>
                      </a:r>
                      <a:r>
                        <a:rPr kumimoji="0" lang="en-US" altLang="en-US" sz="2800" b="0" i="0" u="none" strike="noStrike" cap="none" normalizeH="0" baseline="0" dirty="0" err="1" smtClean="0">
                          <a:ln>
                            <a:noFill/>
                          </a:ln>
                          <a:solidFill>
                            <a:srgbClr val="0000CC"/>
                          </a:solidFill>
                          <a:effectLst/>
                          <a:latin typeface="Arial" panose="020B0604020202020204" pitchFamily="34" charset="0"/>
                        </a:rPr>
                        <a:t>nghiêm</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trọng</a:t>
                      </a:r>
                      <a:endParaRPr kumimoji="0" lang="en-US" altLang="en-US" sz="2800" b="0" i="0" u="none" strike="noStrike" cap="none" normalizeH="0" baseline="0" dirty="0" smtClean="0">
                        <a:ln>
                          <a:noFill/>
                        </a:ln>
                        <a:solidFill>
                          <a:srgbClr val="0000CC"/>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smtClean="0">
                          <a:ln>
                            <a:noFill/>
                          </a:ln>
                          <a:solidFill>
                            <a:srgbClr val="003300"/>
                          </a:solidFill>
                          <a:effectLst/>
                          <a:latin typeface="Arial" panose="020B0604020202020204" pitchFamily="34" charset="0"/>
                        </a:rPr>
                        <a:t>Lớn</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smtClean="0">
                          <a:ln>
                            <a:noFill/>
                          </a:ln>
                          <a:solidFill>
                            <a:srgbClr val="003300"/>
                          </a:solidFill>
                          <a:effectLst/>
                          <a:latin typeface="Arial" panose="020B0604020202020204" pitchFamily="34" charset="0"/>
                        </a:rPr>
                        <a:t>Đến</a:t>
                      </a:r>
                      <a:r>
                        <a:rPr kumimoji="0" lang="en-US" altLang="en-US" sz="2800" b="0" i="0" u="none" strike="noStrike" cap="none" normalizeH="0" baseline="0" dirty="0" smtClean="0">
                          <a:ln>
                            <a:noFill/>
                          </a:ln>
                          <a:solidFill>
                            <a:srgbClr val="003300"/>
                          </a:solidFill>
                          <a:effectLst/>
                          <a:latin typeface="Arial" panose="020B0604020202020204" pitchFamily="34" charset="0"/>
                        </a:rPr>
                        <a:t> 7 </a:t>
                      </a:r>
                      <a:r>
                        <a:rPr kumimoji="0" lang="en-US" altLang="en-US" sz="2800" b="0" i="0" u="none" strike="noStrike" cap="none" normalizeH="0" baseline="0" dirty="0" err="1" smtClean="0">
                          <a:ln>
                            <a:noFill/>
                          </a:ln>
                          <a:solidFill>
                            <a:srgbClr val="003300"/>
                          </a:solidFill>
                          <a:effectLst/>
                          <a:latin typeface="Arial" panose="020B0604020202020204" pitchFamily="34" charset="0"/>
                        </a:rPr>
                        <a:t>năm</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tù</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1340730"/>
                  </a:ext>
                </a:extLst>
              </a:tr>
              <a:tr h="717658">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smtClean="0">
                          <a:ln>
                            <a:noFill/>
                          </a:ln>
                          <a:solidFill>
                            <a:srgbClr val="0000CC"/>
                          </a:solidFill>
                          <a:effectLst/>
                          <a:latin typeface="Arial" panose="020B0604020202020204" pitchFamily="34" charset="0"/>
                        </a:rPr>
                        <a:t>TP </a:t>
                      </a:r>
                      <a:r>
                        <a:rPr kumimoji="0" lang="en-US" altLang="en-US" sz="2800" b="0" i="0" u="none" strike="noStrike" cap="none" normalizeH="0" baseline="0" dirty="0" err="1" smtClean="0">
                          <a:ln>
                            <a:noFill/>
                          </a:ln>
                          <a:solidFill>
                            <a:srgbClr val="0000CC"/>
                          </a:solidFill>
                          <a:effectLst/>
                          <a:latin typeface="Arial" panose="020B0604020202020204" pitchFamily="34" charset="0"/>
                        </a:rPr>
                        <a:t>rất</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nghiêm</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trọng</a:t>
                      </a:r>
                      <a:endParaRPr kumimoji="0" lang="en-US" altLang="en-US" sz="2800" b="0" i="0" u="none" strike="noStrike" cap="none" normalizeH="0" baseline="0" dirty="0" smtClean="0">
                        <a:ln>
                          <a:noFill/>
                        </a:ln>
                        <a:solidFill>
                          <a:srgbClr val="0000CC"/>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smtClean="0">
                          <a:ln>
                            <a:noFill/>
                          </a:ln>
                          <a:solidFill>
                            <a:srgbClr val="003300"/>
                          </a:solidFill>
                          <a:effectLst/>
                          <a:latin typeface="Arial" panose="020B0604020202020204" pitchFamily="34" charset="0"/>
                        </a:rPr>
                        <a:t>Rất</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lớn</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smtClean="0">
                          <a:ln>
                            <a:noFill/>
                          </a:ln>
                          <a:solidFill>
                            <a:srgbClr val="003300"/>
                          </a:solidFill>
                          <a:effectLst/>
                          <a:latin typeface="Arial" panose="020B0604020202020204" pitchFamily="34" charset="0"/>
                        </a:rPr>
                        <a:t>Đến</a:t>
                      </a:r>
                      <a:r>
                        <a:rPr kumimoji="0" lang="en-US" altLang="en-US" sz="2800" b="0" i="0" u="none" strike="noStrike" cap="none" normalizeH="0" baseline="0" dirty="0" smtClean="0">
                          <a:ln>
                            <a:noFill/>
                          </a:ln>
                          <a:solidFill>
                            <a:srgbClr val="003300"/>
                          </a:solidFill>
                          <a:effectLst/>
                          <a:latin typeface="Arial" panose="020B0604020202020204" pitchFamily="34" charset="0"/>
                        </a:rPr>
                        <a:t> 15 </a:t>
                      </a:r>
                      <a:r>
                        <a:rPr kumimoji="0" lang="en-US" altLang="en-US" sz="2800" b="0" i="0" u="none" strike="noStrike" cap="none" normalizeH="0" baseline="0" dirty="0" err="1" smtClean="0">
                          <a:ln>
                            <a:noFill/>
                          </a:ln>
                          <a:solidFill>
                            <a:srgbClr val="003300"/>
                          </a:solidFill>
                          <a:effectLst/>
                          <a:latin typeface="Arial" panose="020B0604020202020204" pitchFamily="34" charset="0"/>
                        </a:rPr>
                        <a:t>năm</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tù</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46930645"/>
                  </a:ext>
                </a:extLst>
              </a:tr>
              <a:tr h="1542521">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smtClean="0">
                          <a:ln>
                            <a:noFill/>
                          </a:ln>
                          <a:solidFill>
                            <a:srgbClr val="0000CC"/>
                          </a:solidFill>
                          <a:effectLst/>
                          <a:latin typeface="Arial" panose="020B0604020202020204" pitchFamily="34" charset="0"/>
                        </a:rPr>
                        <a:t>TP </a:t>
                      </a:r>
                      <a:r>
                        <a:rPr kumimoji="0" lang="en-US" altLang="en-US" sz="2800" b="0" i="0" u="none" strike="noStrike" cap="none" normalizeH="0" baseline="0" dirty="0" err="1" smtClean="0">
                          <a:ln>
                            <a:noFill/>
                          </a:ln>
                          <a:solidFill>
                            <a:srgbClr val="0000CC"/>
                          </a:solidFill>
                          <a:effectLst/>
                          <a:latin typeface="Arial" panose="020B0604020202020204" pitchFamily="34" charset="0"/>
                        </a:rPr>
                        <a:t>đặc</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biệt</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nghiêm</a:t>
                      </a:r>
                      <a:r>
                        <a:rPr kumimoji="0" lang="en-US" altLang="en-US" sz="2800" b="0" i="0" u="none" strike="noStrike" cap="none" normalizeH="0" baseline="0" dirty="0" smtClean="0">
                          <a:ln>
                            <a:noFill/>
                          </a:ln>
                          <a:solidFill>
                            <a:srgbClr val="0000CC"/>
                          </a:solidFill>
                          <a:effectLst/>
                          <a:latin typeface="Arial" panose="020B0604020202020204" pitchFamily="34" charset="0"/>
                        </a:rPr>
                        <a:t> </a:t>
                      </a:r>
                      <a:r>
                        <a:rPr kumimoji="0" lang="en-US" altLang="en-US" sz="2800" b="0" i="0" u="none" strike="noStrike" cap="none" normalizeH="0" baseline="0" dirty="0" err="1" smtClean="0">
                          <a:ln>
                            <a:noFill/>
                          </a:ln>
                          <a:solidFill>
                            <a:srgbClr val="0000CC"/>
                          </a:solidFill>
                          <a:effectLst/>
                          <a:latin typeface="Arial" panose="020B0604020202020204" pitchFamily="34" charset="0"/>
                        </a:rPr>
                        <a:t>trọng</a:t>
                      </a:r>
                      <a:endParaRPr kumimoji="0" lang="en-US" altLang="en-US" sz="2800" b="0" i="0" u="none" strike="noStrike" cap="none" normalizeH="0" baseline="0" dirty="0" smtClean="0">
                        <a:ln>
                          <a:noFill/>
                        </a:ln>
                        <a:solidFill>
                          <a:srgbClr val="0000CC"/>
                        </a:solidFill>
                        <a:effectLst/>
                        <a:latin typeface="Arial" panose="020B0604020202020204"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smtClean="0">
                          <a:ln>
                            <a:noFill/>
                          </a:ln>
                          <a:solidFill>
                            <a:srgbClr val="003300"/>
                          </a:solidFill>
                          <a:effectLst/>
                          <a:latin typeface="Arial" panose="020B0604020202020204" pitchFamily="34" charset="0"/>
                        </a:rPr>
                        <a:t>Đặc</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biệt</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lớn</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00CC"/>
                          </a:solidFill>
                          <a:latin typeface="Times New Roman" panose="02020603050405020304" pitchFamily="18" charset="0"/>
                        </a:defRPr>
                      </a:lvl1pPr>
                      <a:lvl2pPr>
                        <a:spcBef>
                          <a:spcPct val="20000"/>
                        </a:spcBef>
                        <a:defRPr sz="2800">
                          <a:solidFill>
                            <a:srgbClr val="0000CC"/>
                          </a:solidFill>
                          <a:latin typeface="Times New Roman" panose="02020603050405020304" pitchFamily="18" charset="0"/>
                        </a:defRPr>
                      </a:lvl2pPr>
                      <a:lvl3pPr>
                        <a:spcBef>
                          <a:spcPct val="20000"/>
                        </a:spcBef>
                        <a:defRPr sz="2800">
                          <a:solidFill>
                            <a:srgbClr val="0000CC"/>
                          </a:solidFill>
                          <a:latin typeface="Times New Roman" panose="02020603050405020304" pitchFamily="18" charset="0"/>
                        </a:defRPr>
                      </a:lvl3pPr>
                      <a:lvl4pPr>
                        <a:spcBef>
                          <a:spcPct val="20000"/>
                        </a:spcBef>
                        <a:defRPr sz="2800">
                          <a:solidFill>
                            <a:srgbClr val="0000CC"/>
                          </a:solidFill>
                          <a:latin typeface="Times New Roman" panose="02020603050405020304" pitchFamily="18" charset="0"/>
                        </a:defRPr>
                      </a:lvl4pPr>
                      <a:lvl5pPr>
                        <a:spcBef>
                          <a:spcPct val="20000"/>
                        </a:spcBef>
                        <a:defRPr sz="2800">
                          <a:solidFill>
                            <a:srgbClr val="0000CC"/>
                          </a:solidFill>
                          <a:latin typeface="Times New Roman" panose="02020603050405020304" pitchFamily="18" charset="0"/>
                        </a:defRPr>
                      </a:lvl5pPr>
                      <a:lvl6pPr fontAlgn="base">
                        <a:spcBef>
                          <a:spcPct val="20000"/>
                        </a:spcBef>
                        <a:spcAft>
                          <a:spcPct val="0"/>
                        </a:spcAft>
                        <a:defRPr sz="2800">
                          <a:solidFill>
                            <a:srgbClr val="0000CC"/>
                          </a:solidFill>
                          <a:latin typeface="Times New Roman" panose="02020603050405020304" pitchFamily="18" charset="0"/>
                        </a:defRPr>
                      </a:lvl6pPr>
                      <a:lvl7pPr fontAlgn="base">
                        <a:spcBef>
                          <a:spcPct val="20000"/>
                        </a:spcBef>
                        <a:spcAft>
                          <a:spcPct val="0"/>
                        </a:spcAft>
                        <a:defRPr sz="2800">
                          <a:solidFill>
                            <a:srgbClr val="0000CC"/>
                          </a:solidFill>
                          <a:latin typeface="Times New Roman" panose="02020603050405020304" pitchFamily="18" charset="0"/>
                        </a:defRPr>
                      </a:lvl7pPr>
                      <a:lvl8pPr fontAlgn="base">
                        <a:spcBef>
                          <a:spcPct val="20000"/>
                        </a:spcBef>
                        <a:spcAft>
                          <a:spcPct val="0"/>
                        </a:spcAft>
                        <a:defRPr sz="2800">
                          <a:solidFill>
                            <a:srgbClr val="0000CC"/>
                          </a:solidFill>
                          <a:latin typeface="Times New Roman" panose="02020603050405020304" pitchFamily="18" charset="0"/>
                        </a:defRPr>
                      </a:lvl8pPr>
                      <a:lvl9pPr fontAlgn="base">
                        <a:spcBef>
                          <a:spcPct val="20000"/>
                        </a:spcBef>
                        <a:spcAft>
                          <a:spcPct val="0"/>
                        </a:spcAft>
                        <a:defRPr sz="2800">
                          <a:solidFill>
                            <a:srgbClr val="0000CC"/>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Trên</a:t>
                      </a:r>
                      <a:r>
                        <a:rPr kumimoji="0" lang="en-US" altLang="en-US" sz="2800" b="0" i="0" u="none" strike="noStrike" cap="none" normalizeH="0" baseline="0" dirty="0" smtClean="0">
                          <a:ln>
                            <a:noFill/>
                          </a:ln>
                          <a:solidFill>
                            <a:srgbClr val="003300"/>
                          </a:solidFill>
                          <a:effectLst/>
                          <a:latin typeface="Arial" panose="020B0604020202020204" pitchFamily="34" charset="0"/>
                        </a:rPr>
                        <a:t> 15 </a:t>
                      </a:r>
                      <a:r>
                        <a:rPr kumimoji="0" lang="en-US" altLang="en-US" sz="2800" b="0" i="0" u="none" strike="noStrike" cap="none" normalizeH="0" baseline="0" dirty="0" err="1" smtClean="0">
                          <a:ln>
                            <a:noFill/>
                          </a:ln>
                          <a:solidFill>
                            <a:srgbClr val="003300"/>
                          </a:solidFill>
                          <a:effectLst/>
                          <a:latin typeface="Arial" panose="020B0604020202020204" pitchFamily="34" charset="0"/>
                        </a:rPr>
                        <a:t>năm</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tù</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Tù</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chung</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thân</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Tử</a:t>
                      </a:r>
                      <a:r>
                        <a:rPr kumimoji="0" lang="en-US" altLang="en-US" sz="2800" b="0" i="0" u="none" strike="noStrike" cap="none" normalizeH="0" baseline="0" dirty="0" smtClean="0">
                          <a:ln>
                            <a:noFill/>
                          </a:ln>
                          <a:solidFill>
                            <a:srgbClr val="003300"/>
                          </a:solidFill>
                          <a:effectLst/>
                          <a:latin typeface="Arial" panose="020B0604020202020204" pitchFamily="34" charset="0"/>
                        </a:rPr>
                        <a:t> </a:t>
                      </a:r>
                      <a:r>
                        <a:rPr kumimoji="0" lang="en-US" altLang="en-US" sz="2800" b="0" i="0" u="none" strike="noStrike" cap="none" normalizeH="0" baseline="0" dirty="0" err="1" smtClean="0">
                          <a:ln>
                            <a:noFill/>
                          </a:ln>
                          <a:solidFill>
                            <a:srgbClr val="003300"/>
                          </a:solidFill>
                          <a:effectLst/>
                          <a:latin typeface="Arial" panose="020B0604020202020204" pitchFamily="34" charset="0"/>
                        </a:rPr>
                        <a:t>hình</a:t>
                      </a:r>
                      <a:endParaRPr kumimoji="0" lang="en-US" altLang="en-US" sz="2800" b="0" i="0" u="none" strike="noStrike" cap="none" normalizeH="0" baseline="0" dirty="0" smtClean="0">
                        <a:ln>
                          <a:noFill/>
                        </a:ln>
                        <a:solidFill>
                          <a:srgbClr val="003300"/>
                        </a:solidFill>
                        <a:effectLst/>
                        <a:latin typeface="Arial" panose="020B0604020202020204"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685345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box(in)">
                                      <p:cBhvr>
                                        <p:cTn id="7" dur="500"/>
                                        <p:tgtEl>
                                          <p:spTgt spid="47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9" fill="hold" nodeType="clickEffect">
                                  <p:stCondLst>
                                    <p:cond delay="0"/>
                                  </p:stCondLst>
                                  <p:childTnLst>
                                    <p:set>
                                      <p:cBhvr>
                                        <p:cTn id="11" dur="1" fill="hold">
                                          <p:stCondLst>
                                            <p:cond delay="0"/>
                                          </p:stCondLst>
                                        </p:cTn>
                                        <p:tgtEl>
                                          <p:spTgt spid="47331"/>
                                        </p:tgtEl>
                                        <p:attrNameLst>
                                          <p:attrName>style.visibility</p:attrName>
                                        </p:attrNameLst>
                                      </p:cBhvr>
                                      <p:to>
                                        <p:strVal val="visible"/>
                                      </p:to>
                                    </p:set>
                                    <p:anim calcmode="lin" valueType="num">
                                      <p:cBhvr additive="base">
                                        <p:cTn id="12" dur="500" fill="hold"/>
                                        <p:tgtEl>
                                          <p:spTgt spid="47331"/>
                                        </p:tgtEl>
                                        <p:attrNameLst>
                                          <p:attrName>ppt_x</p:attrName>
                                        </p:attrNameLst>
                                      </p:cBhvr>
                                      <p:tavLst>
                                        <p:tav tm="0">
                                          <p:val>
                                            <p:strVal val="0-#ppt_w/2"/>
                                          </p:val>
                                        </p:tav>
                                        <p:tav tm="100000">
                                          <p:val>
                                            <p:strVal val="#ppt_x"/>
                                          </p:val>
                                        </p:tav>
                                      </p:tavLst>
                                    </p:anim>
                                    <p:anim calcmode="lin" valueType="num">
                                      <p:cBhvr additive="base">
                                        <p:cTn id="13" dur="500" fill="hold"/>
                                        <p:tgtEl>
                                          <p:spTgt spid="4733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563562"/>
          </a:xfrm>
        </p:spPr>
        <p:txBody>
          <a:bodyPr/>
          <a:lstStyle/>
          <a:p>
            <a:pPr eaLnBrk="1" hangingPunct="1"/>
            <a:r>
              <a:rPr lang="en-US" altLang="en-US" sz="3200" smtClean="0"/>
              <a:t>2- Hình phạt</a:t>
            </a:r>
          </a:p>
        </p:txBody>
      </p:sp>
      <p:sp>
        <p:nvSpPr>
          <p:cNvPr id="21507" name="Rectangle 3"/>
          <p:cNvSpPr>
            <a:spLocks noGrp="1" noChangeArrowheads="1"/>
          </p:cNvSpPr>
          <p:nvPr>
            <p:ph type="body" idx="1"/>
          </p:nvPr>
        </p:nvSpPr>
        <p:spPr>
          <a:xfrm>
            <a:off x="457200" y="914400"/>
            <a:ext cx="8229600" cy="5211763"/>
          </a:xfrm>
        </p:spPr>
        <p:txBody>
          <a:bodyPr/>
          <a:lstStyle/>
          <a:p>
            <a:pPr eaLnBrk="1" hangingPunct="1">
              <a:buFontTx/>
              <a:buNone/>
            </a:pPr>
            <a:r>
              <a:rPr lang="en-US" altLang="en-US" dirty="0" err="1" smtClean="0"/>
              <a:t>Khái</a:t>
            </a:r>
            <a:r>
              <a:rPr lang="en-US" altLang="en-US" dirty="0" smtClean="0"/>
              <a:t> </a:t>
            </a:r>
            <a:r>
              <a:rPr lang="en-US" altLang="en-US" dirty="0" err="1" smtClean="0"/>
              <a:t>niệm</a:t>
            </a:r>
            <a:r>
              <a:rPr lang="en-US" altLang="en-US" dirty="0" smtClean="0"/>
              <a:t>:</a:t>
            </a:r>
          </a:p>
          <a:p>
            <a:pPr algn="just" eaLnBrk="1" hangingPunct="1">
              <a:buFontTx/>
              <a:buNone/>
            </a:pPr>
            <a:r>
              <a:rPr lang="en-US" altLang="en-US" dirty="0" err="1" smtClean="0"/>
              <a:t>Hình</a:t>
            </a:r>
            <a:r>
              <a:rPr lang="en-US" altLang="en-US" dirty="0" smtClean="0"/>
              <a:t> </a:t>
            </a:r>
            <a:r>
              <a:rPr lang="en-US" altLang="en-US" dirty="0" err="1" smtClean="0"/>
              <a:t>phạt</a:t>
            </a:r>
            <a:r>
              <a:rPr lang="en-US" altLang="en-US" dirty="0" smtClean="0"/>
              <a:t> </a:t>
            </a:r>
            <a:r>
              <a:rPr lang="en-US" altLang="en-US" dirty="0" err="1" smtClean="0"/>
              <a:t>là</a:t>
            </a:r>
            <a:r>
              <a:rPr lang="en-US" altLang="en-US" dirty="0" smtClean="0"/>
              <a:t> </a:t>
            </a:r>
            <a:r>
              <a:rPr lang="en-US" altLang="en-US" dirty="0" err="1" smtClean="0"/>
              <a:t>biện</a:t>
            </a:r>
            <a:r>
              <a:rPr lang="en-US" altLang="en-US" dirty="0" smtClean="0"/>
              <a:t> </a:t>
            </a:r>
            <a:r>
              <a:rPr lang="en-US" altLang="en-US" dirty="0" err="1" smtClean="0"/>
              <a:t>pháp</a:t>
            </a:r>
            <a:r>
              <a:rPr lang="en-US" altLang="en-US" dirty="0" smtClean="0"/>
              <a:t> </a:t>
            </a:r>
            <a:r>
              <a:rPr lang="en-US" altLang="en-US" dirty="0" err="1" smtClean="0"/>
              <a:t>cưỡng</a:t>
            </a:r>
            <a:r>
              <a:rPr lang="en-US" altLang="en-US" dirty="0" smtClean="0"/>
              <a:t> </a:t>
            </a:r>
            <a:r>
              <a:rPr lang="en-US" altLang="en-US" dirty="0" err="1" smtClean="0"/>
              <a:t>chế</a:t>
            </a:r>
            <a:r>
              <a:rPr lang="en-US" altLang="en-US" dirty="0" smtClean="0"/>
              <a:t> </a:t>
            </a:r>
            <a:r>
              <a:rPr lang="en-US" altLang="en-US" dirty="0" err="1" smtClean="0"/>
              <a:t>nghiêm</a:t>
            </a:r>
            <a:r>
              <a:rPr lang="en-US" altLang="en-US" dirty="0"/>
              <a:t> </a:t>
            </a:r>
            <a:r>
              <a:rPr lang="en-US" altLang="en-US" dirty="0" err="1" smtClean="0"/>
              <a:t>khắc</a:t>
            </a:r>
            <a:r>
              <a:rPr lang="en-US" altLang="en-US" dirty="0" smtClean="0"/>
              <a:t> </a:t>
            </a:r>
            <a:r>
              <a:rPr lang="en-US" altLang="en-US" dirty="0" err="1" smtClean="0"/>
              <a:t>nhất</a:t>
            </a:r>
            <a:r>
              <a:rPr lang="en-US" altLang="en-US" dirty="0" smtClean="0"/>
              <a:t> </a:t>
            </a:r>
            <a:r>
              <a:rPr lang="en-US" altLang="en-US" dirty="0" err="1" smtClean="0"/>
              <a:t>được</a:t>
            </a:r>
            <a:r>
              <a:rPr lang="en-US" altLang="en-US" dirty="0" smtClean="0"/>
              <a:t> </a:t>
            </a:r>
            <a:r>
              <a:rPr lang="en-US" altLang="en-US" dirty="0" err="1" smtClean="0"/>
              <a:t>quy</a:t>
            </a:r>
            <a:r>
              <a:rPr lang="en-US" altLang="en-US" dirty="0" smtClean="0"/>
              <a:t> </a:t>
            </a:r>
            <a:r>
              <a:rPr lang="en-US" altLang="en-US" dirty="0" err="1" smtClean="0"/>
              <a:t>định</a:t>
            </a:r>
            <a:r>
              <a:rPr lang="en-US" altLang="en-US" dirty="0" smtClean="0"/>
              <a:t> </a:t>
            </a:r>
            <a:r>
              <a:rPr lang="en-US" altLang="en-US" dirty="0" err="1" smtClean="0"/>
              <a:t>trong</a:t>
            </a:r>
            <a:r>
              <a:rPr lang="en-US" altLang="en-US" dirty="0" smtClean="0"/>
              <a:t> </a:t>
            </a:r>
            <a:r>
              <a:rPr lang="en-US" altLang="en-US" dirty="0" err="1" smtClean="0"/>
              <a:t>bộ</a:t>
            </a:r>
            <a:r>
              <a:rPr lang="en-US" altLang="en-US" dirty="0" smtClean="0"/>
              <a:t> </a:t>
            </a:r>
            <a:r>
              <a:rPr lang="en-US" altLang="en-US" dirty="0" err="1" smtClean="0"/>
              <a:t>luật</a:t>
            </a:r>
            <a:r>
              <a:rPr lang="en-US" altLang="en-US" dirty="0" smtClean="0"/>
              <a:t> </a:t>
            </a:r>
            <a:r>
              <a:rPr lang="en-US" altLang="en-US" dirty="0" err="1" smtClean="0"/>
              <a:t>hình</a:t>
            </a:r>
            <a:r>
              <a:rPr lang="en-US" altLang="en-US" dirty="0" smtClean="0"/>
              <a:t> </a:t>
            </a:r>
            <a:r>
              <a:rPr lang="en-US" altLang="en-US" dirty="0" err="1" smtClean="0"/>
              <a:t>sự</a:t>
            </a:r>
            <a:r>
              <a:rPr lang="en-US" altLang="en-US" dirty="0" smtClean="0"/>
              <a:t> do </a:t>
            </a:r>
            <a:r>
              <a:rPr lang="en-US" altLang="en-US" dirty="0" err="1" smtClean="0"/>
              <a:t>tòa</a:t>
            </a:r>
            <a:r>
              <a:rPr lang="en-US" altLang="en-US" dirty="0" smtClean="0"/>
              <a:t> </a:t>
            </a:r>
            <a:r>
              <a:rPr lang="en-US" altLang="en-US" dirty="0" err="1" smtClean="0"/>
              <a:t>án</a:t>
            </a:r>
            <a:r>
              <a:rPr lang="en-US" altLang="en-US" dirty="0" smtClean="0"/>
              <a:t> </a:t>
            </a:r>
            <a:r>
              <a:rPr lang="en-US" altLang="en-US" dirty="0" err="1" smtClean="0"/>
              <a:t>quyết</a:t>
            </a:r>
            <a:r>
              <a:rPr lang="en-US" altLang="en-US" dirty="0" smtClean="0"/>
              <a:t> </a:t>
            </a:r>
            <a:r>
              <a:rPr lang="en-US" altLang="en-US" dirty="0" err="1" smtClean="0"/>
              <a:t>định</a:t>
            </a:r>
            <a:r>
              <a:rPr lang="en-US" altLang="en-US" dirty="0" smtClean="0"/>
              <a:t> </a:t>
            </a:r>
            <a:r>
              <a:rPr lang="en-US" altLang="en-US" dirty="0" err="1" smtClean="0"/>
              <a:t>nhằm</a:t>
            </a:r>
            <a:r>
              <a:rPr lang="en-US" altLang="en-US" dirty="0" smtClean="0"/>
              <a:t> </a:t>
            </a:r>
            <a:r>
              <a:rPr lang="en-US" altLang="en-US" dirty="0" err="1" smtClean="0"/>
              <a:t>tước</a:t>
            </a:r>
            <a:r>
              <a:rPr lang="en-US" altLang="en-US" dirty="0" smtClean="0"/>
              <a:t> </a:t>
            </a:r>
            <a:r>
              <a:rPr lang="en-US" altLang="en-US" dirty="0" err="1" smtClean="0"/>
              <a:t>bỏ</a:t>
            </a:r>
            <a:r>
              <a:rPr lang="en-US" altLang="en-US" dirty="0" smtClean="0"/>
              <a:t> </a:t>
            </a:r>
            <a:r>
              <a:rPr lang="en-US" altLang="en-US" dirty="0" err="1" smtClean="0"/>
              <a:t>hoặc</a:t>
            </a:r>
            <a:r>
              <a:rPr lang="en-US" altLang="en-US" dirty="0" smtClean="0"/>
              <a:t> </a:t>
            </a:r>
            <a:r>
              <a:rPr lang="en-US" altLang="en-US" dirty="0" err="1" smtClean="0"/>
              <a:t>hạn</a:t>
            </a:r>
            <a:r>
              <a:rPr lang="en-US" altLang="en-US" dirty="0" smtClean="0"/>
              <a:t> </a:t>
            </a:r>
            <a:r>
              <a:rPr lang="en-US" altLang="en-US" dirty="0" err="1" smtClean="0"/>
              <a:t>chế</a:t>
            </a:r>
            <a:r>
              <a:rPr lang="en-US" altLang="en-US" dirty="0" smtClean="0"/>
              <a:t> </a:t>
            </a:r>
            <a:r>
              <a:rPr lang="en-US" altLang="en-US" dirty="0" err="1" smtClean="0"/>
              <a:t>quyền</a:t>
            </a:r>
            <a:r>
              <a:rPr lang="en-US" altLang="en-US" dirty="0" smtClean="0"/>
              <a:t>, </a:t>
            </a:r>
            <a:r>
              <a:rPr lang="en-US" altLang="en-US" dirty="0" err="1" smtClean="0"/>
              <a:t>lợi</a:t>
            </a:r>
            <a:r>
              <a:rPr lang="en-US" altLang="en-US" dirty="0" smtClean="0"/>
              <a:t> </a:t>
            </a:r>
            <a:r>
              <a:rPr lang="en-US" altLang="en-US" dirty="0" err="1" smtClean="0"/>
              <a:t>ích</a:t>
            </a:r>
            <a:r>
              <a:rPr lang="en-US" altLang="en-US" dirty="0" smtClean="0"/>
              <a:t> </a:t>
            </a:r>
            <a:r>
              <a:rPr lang="en-US" altLang="en-US" dirty="0" err="1" smtClean="0"/>
              <a:t>của</a:t>
            </a:r>
            <a:r>
              <a:rPr lang="en-US" altLang="en-US" dirty="0" smtClean="0"/>
              <a:t> </a:t>
            </a:r>
            <a:r>
              <a:rPr lang="en-US" altLang="en-US" dirty="0" err="1" smtClean="0"/>
              <a:t>người</a:t>
            </a:r>
            <a:r>
              <a:rPr lang="en-US" altLang="en-US" dirty="0" smtClean="0"/>
              <a:t> </a:t>
            </a:r>
            <a:r>
              <a:rPr lang="en-US" altLang="en-US" dirty="0" err="1" smtClean="0"/>
              <a:t>phạm</a:t>
            </a:r>
            <a:r>
              <a:rPr lang="en-US" altLang="en-US" dirty="0" smtClean="0"/>
              <a:t> </a:t>
            </a:r>
            <a:r>
              <a:rPr lang="en-US" altLang="en-US" dirty="0" err="1" smtClean="0"/>
              <a:t>tội</a:t>
            </a:r>
            <a:r>
              <a:rPr lang="en-US" altLang="en-US" dirty="0" smtClean="0"/>
              <a:t>. </a:t>
            </a:r>
            <a:endParaRPr lang="en-US" altLang="en-US" dirty="0" smtClean="0">
              <a:latin typeface="VNI-Times" pitchFamily="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563562"/>
          </a:xfrm>
        </p:spPr>
        <p:txBody>
          <a:bodyPr/>
          <a:lstStyle/>
          <a:p>
            <a:pPr eaLnBrk="1" hangingPunct="1"/>
            <a:r>
              <a:rPr lang="en-US" altLang="en-US" sz="3200" smtClean="0"/>
              <a:t>Các loại hình phạt</a:t>
            </a:r>
          </a:p>
        </p:txBody>
      </p:sp>
      <p:sp>
        <p:nvSpPr>
          <p:cNvPr id="51206" name="Rectangle 6"/>
          <p:cNvSpPr>
            <a:spLocks noChangeArrowheads="1"/>
          </p:cNvSpPr>
          <p:nvPr/>
        </p:nvSpPr>
        <p:spPr bwMode="auto">
          <a:xfrm>
            <a:off x="609600" y="2819400"/>
            <a:ext cx="7696200" cy="36576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dirty="0">
                <a:solidFill>
                  <a:srgbClr val="660033"/>
                </a:solidFill>
              </a:rPr>
              <a:t>1- </a:t>
            </a:r>
            <a:r>
              <a:rPr lang="en-US" altLang="en-US" sz="3200" dirty="0" err="1">
                <a:solidFill>
                  <a:srgbClr val="660033"/>
                </a:solidFill>
              </a:rPr>
              <a:t>Cảnh</a:t>
            </a:r>
            <a:r>
              <a:rPr lang="en-US" altLang="en-US" sz="3200" dirty="0">
                <a:solidFill>
                  <a:srgbClr val="660033"/>
                </a:solidFill>
              </a:rPr>
              <a:t> </a:t>
            </a:r>
            <a:r>
              <a:rPr lang="en-US" altLang="en-US" sz="3200" dirty="0" err="1">
                <a:solidFill>
                  <a:srgbClr val="660033"/>
                </a:solidFill>
              </a:rPr>
              <a:t>cáo</a:t>
            </a:r>
            <a:endParaRPr lang="en-US" altLang="en-US" sz="3200" dirty="0">
              <a:solidFill>
                <a:srgbClr val="660033"/>
              </a:solidFill>
            </a:endParaRPr>
          </a:p>
          <a:p>
            <a:pPr eaLnBrk="1" hangingPunct="1"/>
            <a:r>
              <a:rPr lang="en-US" altLang="en-US" sz="3200" dirty="0">
                <a:solidFill>
                  <a:srgbClr val="660033"/>
                </a:solidFill>
              </a:rPr>
              <a:t>2- </a:t>
            </a:r>
            <a:r>
              <a:rPr lang="en-US" altLang="en-US" sz="3200" dirty="0" err="1">
                <a:solidFill>
                  <a:srgbClr val="660033"/>
                </a:solidFill>
              </a:rPr>
              <a:t>Cải</a:t>
            </a:r>
            <a:r>
              <a:rPr lang="en-US" altLang="en-US" sz="3200" dirty="0">
                <a:solidFill>
                  <a:srgbClr val="660033"/>
                </a:solidFill>
              </a:rPr>
              <a:t> </a:t>
            </a:r>
            <a:r>
              <a:rPr lang="en-US" altLang="en-US" sz="3200" dirty="0" err="1">
                <a:solidFill>
                  <a:srgbClr val="660033"/>
                </a:solidFill>
              </a:rPr>
              <a:t>tạo</a:t>
            </a:r>
            <a:r>
              <a:rPr lang="en-US" altLang="en-US" sz="3200" dirty="0">
                <a:solidFill>
                  <a:srgbClr val="660033"/>
                </a:solidFill>
              </a:rPr>
              <a:t> </a:t>
            </a:r>
            <a:r>
              <a:rPr lang="en-US" altLang="en-US" sz="3200" dirty="0" err="1">
                <a:solidFill>
                  <a:srgbClr val="660033"/>
                </a:solidFill>
              </a:rPr>
              <a:t>không</a:t>
            </a:r>
            <a:r>
              <a:rPr lang="en-US" altLang="en-US" sz="3200" dirty="0">
                <a:solidFill>
                  <a:srgbClr val="660033"/>
                </a:solidFill>
              </a:rPr>
              <a:t> </a:t>
            </a:r>
            <a:r>
              <a:rPr lang="en-US" altLang="en-US" sz="3200" dirty="0" err="1">
                <a:solidFill>
                  <a:srgbClr val="660033"/>
                </a:solidFill>
              </a:rPr>
              <a:t>giam</a:t>
            </a:r>
            <a:r>
              <a:rPr lang="en-US" altLang="en-US" sz="3200" dirty="0">
                <a:solidFill>
                  <a:srgbClr val="660033"/>
                </a:solidFill>
              </a:rPr>
              <a:t> </a:t>
            </a:r>
            <a:r>
              <a:rPr lang="en-US" altLang="en-US" sz="3200" dirty="0" err="1">
                <a:solidFill>
                  <a:srgbClr val="660033"/>
                </a:solidFill>
              </a:rPr>
              <a:t>giữ</a:t>
            </a:r>
            <a:endParaRPr lang="en-US" altLang="en-US" sz="3200" dirty="0">
              <a:solidFill>
                <a:srgbClr val="660033"/>
              </a:solidFill>
            </a:endParaRPr>
          </a:p>
          <a:p>
            <a:pPr eaLnBrk="1" hangingPunct="1"/>
            <a:r>
              <a:rPr lang="en-US" altLang="en-US" sz="3200" dirty="0">
                <a:solidFill>
                  <a:srgbClr val="660033"/>
                </a:solidFill>
              </a:rPr>
              <a:t>3- </a:t>
            </a:r>
            <a:r>
              <a:rPr lang="en-US" altLang="en-US" sz="3200" dirty="0" err="1">
                <a:solidFill>
                  <a:srgbClr val="660033"/>
                </a:solidFill>
              </a:rPr>
              <a:t>Phạt</a:t>
            </a:r>
            <a:r>
              <a:rPr lang="en-US" altLang="en-US" sz="3200" dirty="0">
                <a:solidFill>
                  <a:srgbClr val="660033"/>
                </a:solidFill>
              </a:rPr>
              <a:t> </a:t>
            </a:r>
            <a:r>
              <a:rPr lang="en-US" altLang="en-US" sz="3200" dirty="0" err="1">
                <a:solidFill>
                  <a:srgbClr val="660033"/>
                </a:solidFill>
              </a:rPr>
              <a:t>tiền</a:t>
            </a:r>
            <a:endParaRPr lang="en-US" altLang="en-US" sz="3200" dirty="0">
              <a:solidFill>
                <a:srgbClr val="660033"/>
              </a:solidFill>
            </a:endParaRPr>
          </a:p>
          <a:p>
            <a:pPr eaLnBrk="1" hangingPunct="1"/>
            <a:r>
              <a:rPr lang="en-US" altLang="en-US" sz="3200" dirty="0">
                <a:solidFill>
                  <a:srgbClr val="660033"/>
                </a:solidFill>
              </a:rPr>
              <a:t>4- </a:t>
            </a:r>
            <a:r>
              <a:rPr lang="en-US" altLang="en-US" sz="3200" dirty="0" err="1">
                <a:solidFill>
                  <a:srgbClr val="660033"/>
                </a:solidFill>
              </a:rPr>
              <a:t>Trục</a:t>
            </a:r>
            <a:r>
              <a:rPr lang="en-US" altLang="en-US" sz="3200" dirty="0">
                <a:solidFill>
                  <a:srgbClr val="660033"/>
                </a:solidFill>
              </a:rPr>
              <a:t> </a:t>
            </a:r>
            <a:r>
              <a:rPr lang="en-US" altLang="en-US" sz="3200" dirty="0" err="1">
                <a:solidFill>
                  <a:srgbClr val="660033"/>
                </a:solidFill>
              </a:rPr>
              <a:t>xuất</a:t>
            </a:r>
            <a:r>
              <a:rPr lang="en-US" altLang="en-US" sz="3200" dirty="0">
                <a:solidFill>
                  <a:srgbClr val="660033"/>
                </a:solidFill>
              </a:rPr>
              <a:t> (</a:t>
            </a:r>
            <a:r>
              <a:rPr lang="en-US" altLang="en-US" sz="3200" dirty="0" err="1">
                <a:solidFill>
                  <a:srgbClr val="660033"/>
                </a:solidFill>
              </a:rPr>
              <a:t>Đối</a:t>
            </a:r>
            <a:r>
              <a:rPr lang="en-US" altLang="en-US" sz="3200" dirty="0">
                <a:solidFill>
                  <a:srgbClr val="660033"/>
                </a:solidFill>
              </a:rPr>
              <a:t> </a:t>
            </a:r>
            <a:r>
              <a:rPr lang="en-US" altLang="en-US" sz="3200" dirty="0" err="1">
                <a:solidFill>
                  <a:srgbClr val="660033"/>
                </a:solidFill>
              </a:rPr>
              <a:t>với</a:t>
            </a:r>
            <a:r>
              <a:rPr lang="en-US" altLang="en-US" sz="3200" dirty="0">
                <a:solidFill>
                  <a:srgbClr val="660033"/>
                </a:solidFill>
              </a:rPr>
              <a:t> </a:t>
            </a:r>
            <a:r>
              <a:rPr lang="en-US" altLang="en-US" sz="3200" dirty="0" err="1">
                <a:solidFill>
                  <a:srgbClr val="660033"/>
                </a:solidFill>
              </a:rPr>
              <a:t>người</a:t>
            </a:r>
            <a:r>
              <a:rPr lang="en-US" altLang="en-US" sz="3200" dirty="0">
                <a:solidFill>
                  <a:srgbClr val="660033"/>
                </a:solidFill>
              </a:rPr>
              <a:t> </a:t>
            </a:r>
            <a:r>
              <a:rPr lang="en-US" altLang="en-US" sz="3200" dirty="0" err="1">
                <a:solidFill>
                  <a:srgbClr val="660033"/>
                </a:solidFill>
              </a:rPr>
              <a:t>nước</a:t>
            </a:r>
            <a:r>
              <a:rPr lang="en-US" altLang="en-US" sz="3200" dirty="0">
                <a:solidFill>
                  <a:srgbClr val="660033"/>
                </a:solidFill>
              </a:rPr>
              <a:t> </a:t>
            </a:r>
            <a:r>
              <a:rPr lang="en-US" altLang="en-US" sz="3200" dirty="0" err="1">
                <a:solidFill>
                  <a:srgbClr val="660033"/>
                </a:solidFill>
              </a:rPr>
              <a:t>ngoài</a:t>
            </a:r>
            <a:r>
              <a:rPr lang="en-US" altLang="en-US" sz="3200" dirty="0">
                <a:solidFill>
                  <a:srgbClr val="660033"/>
                </a:solidFill>
              </a:rPr>
              <a:t>)</a:t>
            </a:r>
          </a:p>
          <a:p>
            <a:pPr eaLnBrk="1" hangingPunct="1"/>
            <a:r>
              <a:rPr lang="en-US" altLang="en-US" sz="3200" dirty="0">
                <a:solidFill>
                  <a:srgbClr val="660033"/>
                </a:solidFill>
              </a:rPr>
              <a:t>5- </a:t>
            </a:r>
            <a:r>
              <a:rPr lang="en-US" altLang="en-US" sz="3200" dirty="0" err="1">
                <a:solidFill>
                  <a:srgbClr val="660033"/>
                </a:solidFill>
              </a:rPr>
              <a:t>Tù</a:t>
            </a:r>
            <a:r>
              <a:rPr lang="en-US" altLang="en-US" sz="3200" dirty="0">
                <a:solidFill>
                  <a:srgbClr val="660033"/>
                </a:solidFill>
              </a:rPr>
              <a:t> </a:t>
            </a:r>
            <a:r>
              <a:rPr lang="en-US" altLang="en-US" sz="3200" dirty="0" err="1">
                <a:solidFill>
                  <a:srgbClr val="660033"/>
                </a:solidFill>
              </a:rPr>
              <a:t>có</a:t>
            </a:r>
            <a:r>
              <a:rPr lang="en-US" altLang="en-US" sz="3200" dirty="0">
                <a:solidFill>
                  <a:srgbClr val="660033"/>
                </a:solidFill>
              </a:rPr>
              <a:t> </a:t>
            </a:r>
            <a:r>
              <a:rPr lang="en-US" altLang="en-US" sz="3200" dirty="0" err="1">
                <a:solidFill>
                  <a:srgbClr val="660033"/>
                </a:solidFill>
              </a:rPr>
              <a:t>thời</a:t>
            </a:r>
            <a:r>
              <a:rPr lang="en-US" altLang="en-US" sz="3200" dirty="0">
                <a:solidFill>
                  <a:srgbClr val="660033"/>
                </a:solidFill>
              </a:rPr>
              <a:t> </a:t>
            </a:r>
            <a:r>
              <a:rPr lang="en-US" altLang="en-US" sz="3200" dirty="0" err="1">
                <a:solidFill>
                  <a:srgbClr val="660033"/>
                </a:solidFill>
              </a:rPr>
              <a:t>hạn</a:t>
            </a:r>
            <a:endParaRPr lang="en-US" altLang="en-US" sz="3200" dirty="0">
              <a:solidFill>
                <a:srgbClr val="660033"/>
              </a:solidFill>
            </a:endParaRPr>
          </a:p>
          <a:p>
            <a:pPr eaLnBrk="1" hangingPunct="1"/>
            <a:r>
              <a:rPr lang="en-US" altLang="en-US" sz="3200" dirty="0">
                <a:solidFill>
                  <a:srgbClr val="660033"/>
                </a:solidFill>
              </a:rPr>
              <a:t>6- </a:t>
            </a:r>
            <a:r>
              <a:rPr lang="en-US" altLang="en-US" sz="3200" dirty="0" err="1">
                <a:solidFill>
                  <a:srgbClr val="660033"/>
                </a:solidFill>
              </a:rPr>
              <a:t>Tù</a:t>
            </a:r>
            <a:r>
              <a:rPr lang="en-US" altLang="en-US" sz="3200" dirty="0">
                <a:solidFill>
                  <a:srgbClr val="660033"/>
                </a:solidFill>
              </a:rPr>
              <a:t> </a:t>
            </a:r>
            <a:r>
              <a:rPr lang="en-US" altLang="en-US" sz="3200" dirty="0" err="1">
                <a:solidFill>
                  <a:srgbClr val="660033"/>
                </a:solidFill>
              </a:rPr>
              <a:t>chung</a:t>
            </a:r>
            <a:r>
              <a:rPr lang="en-US" altLang="en-US" sz="3200" dirty="0">
                <a:solidFill>
                  <a:srgbClr val="660033"/>
                </a:solidFill>
              </a:rPr>
              <a:t> </a:t>
            </a:r>
            <a:r>
              <a:rPr lang="en-US" altLang="en-US" sz="3200" dirty="0" err="1">
                <a:solidFill>
                  <a:srgbClr val="660033"/>
                </a:solidFill>
              </a:rPr>
              <a:t>thân</a:t>
            </a:r>
            <a:endParaRPr lang="en-US" altLang="en-US" sz="3200" dirty="0">
              <a:solidFill>
                <a:srgbClr val="660033"/>
              </a:solidFill>
            </a:endParaRPr>
          </a:p>
          <a:p>
            <a:pPr eaLnBrk="1" hangingPunct="1"/>
            <a:r>
              <a:rPr lang="en-US" altLang="en-US" sz="3200" dirty="0">
                <a:solidFill>
                  <a:srgbClr val="660033"/>
                </a:solidFill>
              </a:rPr>
              <a:t>7- </a:t>
            </a:r>
            <a:r>
              <a:rPr lang="en-US" altLang="en-US" sz="3200" dirty="0" err="1">
                <a:solidFill>
                  <a:srgbClr val="660033"/>
                </a:solidFill>
              </a:rPr>
              <a:t>Tử</a:t>
            </a:r>
            <a:r>
              <a:rPr lang="en-US" altLang="en-US" sz="3200" dirty="0">
                <a:solidFill>
                  <a:srgbClr val="660033"/>
                </a:solidFill>
              </a:rPr>
              <a:t> </a:t>
            </a:r>
            <a:r>
              <a:rPr lang="en-US" altLang="en-US" sz="3200" dirty="0" err="1">
                <a:solidFill>
                  <a:srgbClr val="660033"/>
                </a:solidFill>
              </a:rPr>
              <a:t>hình</a:t>
            </a:r>
            <a:endParaRPr lang="en-US" altLang="en-US" sz="3200" dirty="0">
              <a:solidFill>
                <a:srgbClr val="660033"/>
              </a:solidFill>
            </a:endParaRPr>
          </a:p>
        </p:txBody>
      </p:sp>
      <p:sp>
        <p:nvSpPr>
          <p:cNvPr id="51212" name="Rectangle 12"/>
          <p:cNvSpPr>
            <a:spLocks noChangeArrowheads="1"/>
          </p:cNvSpPr>
          <p:nvPr/>
        </p:nvSpPr>
        <p:spPr bwMode="auto">
          <a:xfrm>
            <a:off x="609600" y="1524000"/>
            <a:ext cx="3733800" cy="685800"/>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a:solidFill>
                  <a:srgbClr val="660033"/>
                </a:solidFill>
              </a:rPr>
              <a:t>Hình phạt chính</a:t>
            </a:r>
          </a:p>
        </p:txBody>
      </p:sp>
      <p:sp>
        <p:nvSpPr>
          <p:cNvPr id="51213" name="Rectangle 13"/>
          <p:cNvSpPr>
            <a:spLocks noChangeArrowheads="1"/>
          </p:cNvSpPr>
          <p:nvPr/>
        </p:nvSpPr>
        <p:spPr bwMode="auto">
          <a:xfrm>
            <a:off x="4953000" y="1524000"/>
            <a:ext cx="3657600" cy="685800"/>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dirty="0" err="1">
                <a:solidFill>
                  <a:srgbClr val="660033"/>
                </a:solidFill>
              </a:rPr>
              <a:t>Hình</a:t>
            </a:r>
            <a:r>
              <a:rPr lang="en-US" altLang="en-US" sz="3200" dirty="0">
                <a:solidFill>
                  <a:srgbClr val="660033"/>
                </a:solidFill>
              </a:rPr>
              <a:t> </a:t>
            </a:r>
            <a:r>
              <a:rPr lang="en-US" altLang="en-US" sz="3200" dirty="0" err="1">
                <a:solidFill>
                  <a:srgbClr val="660033"/>
                </a:solidFill>
              </a:rPr>
              <a:t>phạt</a:t>
            </a:r>
            <a:r>
              <a:rPr lang="en-US" altLang="en-US" sz="3200" dirty="0">
                <a:solidFill>
                  <a:srgbClr val="660033"/>
                </a:solidFill>
              </a:rPr>
              <a:t> </a:t>
            </a:r>
            <a:r>
              <a:rPr lang="en-US" altLang="en-US" sz="3200" dirty="0" err="1">
                <a:solidFill>
                  <a:srgbClr val="660033"/>
                </a:solidFill>
              </a:rPr>
              <a:t>bổ</a:t>
            </a:r>
            <a:r>
              <a:rPr lang="en-US" altLang="en-US" sz="3200" dirty="0">
                <a:solidFill>
                  <a:srgbClr val="660033"/>
                </a:solidFill>
              </a:rPr>
              <a:t> sung</a:t>
            </a:r>
          </a:p>
        </p:txBody>
      </p:sp>
      <p:sp>
        <p:nvSpPr>
          <p:cNvPr id="51214" name="Line 14"/>
          <p:cNvSpPr>
            <a:spLocks noChangeShapeType="1"/>
          </p:cNvSpPr>
          <p:nvPr/>
        </p:nvSpPr>
        <p:spPr bwMode="auto">
          <a:xfrm flipH="1">
            <a:off x="2362200" y="762000"/>
            <a:ext cx="1752600" cy="762000"/>
          </a:xfrm>
          <a:prstGeom prst="line">
            <a:avLst/>
          </a:prstGeom>
          <a:noFill/>
          <a:ln w="5715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15" name="Line 15"/>
          <p:cNvSpPr>
            <a:spLocks noChangeShapeType="1"/>
          </p:cNvSpPr>
          <p:nvPr/>
        </p:nvSpPr>
        <p:spPr bwMode="auto">
          <a:xfrm>
            <a:off x="5257800" y="762000"/>
            <a:ext cx="1524000" cy="762000"/>
          </a:xfrm>
          <a:prstGeom prst="line">
            <a:avLst/>
          </a:prstGeom>
          <a:noFill/>
          <a:ln w="5715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16" name="Line 16"/>
          <p:cNvSpPr>
            <a:spLocks noChangeShapeType="1"/>
          </p:cNvSpPr>
          <p:nvPr/>
        </p:nvSpPr>
        <p:spPr bwMode="auto">
          <a:xfrm>
            <a:off x="2209800" y="2209800"/>
            <a:ext cx="0" cy="609600"/>
          </a:xfrm>
          <a:prstGeom prst="line">
            <a:avLst/>
          </a:prstGeom>
          <a:noFill/>
          <a:ln w="7620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8" name="AutoShape 17">
            <a:hlinkClick r:id="" action="ppaction://hlinkshowjump?jump=nextslide" highlightClick="1"/>
          </p:cNvPr>
          <p:cNvSpPr>
            <a:spLocks noChangeArrowheads="1"/>
          </p:cNvSpPr>
          <p:nvPr/>
        </p:nvSpPr>
        <p:spPr bwMode="auto">
          <a:xfrm>
            <a:off x="6400800" y="2280424"/>
            <a:ext cx="1219200" cy="381000"/>
          </a:xfrm>
          <a:prstGeom prst="actionButtonForwardNext">
            <a:avLst/>
          </a:prstGeom>
          <a:solidFill>
            <a:srgbClr val="A50021"/>
          </a:solidFill>
          <a:ln w="9525">
            <a:solidFill>
              <a:srgbClr val="00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wheel(4)">
                                      <p:cBhvr>
                                        <p:cTn id="7" dur="500"/>
                                        <p:tgtEl>
                                          <p:spTgt spid="51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51214"/>
                                        </p:tgtEl>
                                        <p:attrNameLst>
                                          <p:attrName>style.visibility</p:attrName>
                                        </p:attrNameLst>
                                      </p:cBhvr>
                                      <p:to>
                                        <p:strVal val="visible"/>
                                      </p:to>
                                    </p:set>
                                    <p:animEffect transition="in" filter="diamond(in)">
                                      <p:cBhvr>
                                        <p:cTn id="12" dur="500"/>
                                        <p:tgtEl>
                                          <p:spTgt spid="51214"/>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51212"/>
                                        </p:tgtEl>
                                        <p:attrNameLst>
                                          <p:attrName>style.visibility</p:attrName>
                                        </p:attrNameLst>
                                      </p:cBhvr>
                                      <p:to>
                                        <p:strVal val="visible"/>
                                      </p:to>
                                    </p:set>
                                    <p:animEffect transition="in" filter="diamond(in)">
                                      <p:cBhvr>
                                        <p:cTn id="15" dur="500"/>
                                        <p:tgtEl>
                                          <p:spTgt spid="512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51213"/>
                                        </p:tgtEl>
                                        <p:attrNameLst>
                                          <p:attrName>style.visibility</p:attrName>
                                        </p:attrNameLst>
                                      </p:cBhvr>
                                      <p:to>
                                        <p:strVal val="visible"/>
                                      </p:to>
                                    </p:set>
                                    <p:animEffect transition="in" filter="wheel(4)">
                                      <p:cBhvr>
                                        <p:cTn id="20" dur="500"/>
                                        <p:tgtEl>
                                          <p:spTgt spid="51213"/>
                                        </p:tgtEl>
                                      </p:cBhvr>
                                    </p:animEffect>
                                  </p:childTnLst>
                                </p:cTn>
                              </p:par>
                              <p:par>
                                <p:cTn id="21" presetID="21" presetClass="entr" presetSubtype="4" fill="hold" nodeType="withEffect">
                                  <p:stCondLst>
                                    <p:cond delay="0"/>
                                  </p:stCondLst>
                                  <p:childTnLst>
                                    <p:set>
                                      <p:cBhvr>
                                        <p:cTn id="22" dur="1" fill="hold">
                                          <p:stCondLst>
                                            <p:cond delay="0"/>
                                          </p:stCondLst>
                                        </p:cTn>
                                        <p:tgtEl>
                                          <p:spTgt spid="51215"/>
                                        </p:tgtEl>
                                        <p:attrNameLst>
                                          <p:attrName>style.visibility</p:attrName>
                                        </p:attrNameLst>
                                      </p:cBhvr>
                                      <p:to>
                                        <p:strVal val="visible"/>
                                      </p:to>
                                    </p:set>
                                    <p:animEffect transition="in" filter="wheel(4)">
                                      <p:cBhvr>
                                        <p:cTn id="23" dur="500"/>
                                        <p:tgtEl>
                                          <p:spTgt spid="5121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1206"/>
                                        </p:tgtEl>
                                        <p:attrNameLst>
                                          <p:attrName>style.visibility</p:attrName>
                                        </p:attrNameLst>
                                      </p:cBhvr>
                                      <p:to>
                                        <p:strVal val="visible"/>
                                      </p:to>
                                    </p:set>
                                    <p:anim calcmode="lin" valueType="num">
                                      <p:cBhvr additive="base">
                                        <p:cTn id="28" dur="500" fill="hold"/>
                                        <p:tgtEl>
                                          <p:spTgt spid="51206"/>
                                        </p:tgtEl>
                                        <p:attrNameLst>
                                          <p:attrName>ppt_x</p:attrName>
                                        </p:attrNameLst>
                                      </p:cBhvr>
                                      <p:tavLst>
                                        <p:tav tm="0">
                                          <p:val>
                                            <p:strVal val="0-#ppt_w/2"/>
                                          </p:val>
                                        </p:tav>
                                        <p:tav tm="100000">
                                          <p:val>
                                            <p:strVal val="#ppt_x"/>
                                          </p:val>
                                        </p:tav>
                                      </p:tavLst>
                                    </p:anim>
                                    <p:anim calcmode="lin" valueType="num">
                                      <p:cBhvr additive="base">
                                        <p:cTn id="29" dur="500" fill="hold"/>
                                        <p:tgtEl>
                                          <p:spTgt spid="51206"/>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51216"/>
                                        </p:tgtEl>
                                        <p:attrNameLst>
                                          <p:attrName>style.visibility</p:attrName>
                                        </p:attrNameLst>
                                      </p:cBhvr>
                                      <p:to>
                                        <p:strVal val="visible"/>
                                      </p:to>
                                    </p:set>
                                    <p:anim calcmode="lin" valueType="num">
                                      <p:cBhvr additive="base">
                                        <p:cTn id="32" dur="500" fill="hold"/>
                                        <p:tgtEl>
                                          <p:spTgt spid="51216"/>
                                        </p:tgtEl>
                                        <p:attrNameLst>
                                          <p:attrName>ppt_x</p:attrName>
                                        </p:attrNameLst>
                                      </p:cBhvr>
                                      <p:tavLst>
                                        <p:tav tm="0">
                                          <p:val>
                                            <p:strVal val="0-#ppt_w/2"/>
                                          </p:val>
                                        </p:tav>
                                        <p:tav tm="100000">
                                          <p:val>
                                            <p:strVal val="#ppt_x"/>
                                          </p:val>
                                        </p:tav>
                                      </p:tavLst>
                                    </p:anim>
                                    <p:anim calcmode="lin" valueType="num">
                                      <p:cBhvr additive="base">
                                        <p:cTn id="33" dur="500" fill="hold"/>
                                        <p:tgtEl>
                                          <p:spTgt spid="512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6" grpId="0" animBg="1"/>
      <p:bldP spid="51212" grpId="0" animBg="1"/>
      <p:bldP spid="512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05000" y="274638"/>
            <a:ext cx="5029200" cy="715962"/>
          </a:xfrm>
          <a:solidFill>
            <a:srgbClr val="FF99CC"/>
          </a:solidFill>
        </p:spPr>
        <p:txBody>
          <a:bodyPr/>
          <a:lstStyle/>
          <a:p>
            <a:pPr eaLnBrk="1" hangingPunct="1"/>
            <a:r>
              <a:rPr lang="en-US" altLang="en-US" dirty="0" err="1" smtClean="0">
                <a:solidFill>
                  <a:srgbClr val="006600"/>
                </a:solidFill>
              </a:rPr>
              <a:t>Hình</a:t>
            </a:r>
            <a:r>
              <a:rPr lang="en-US" altLang="en-US" dirty="0" smtClean="0">
                <a:solidFill>
                  <a:srgbClr val="006600"/>
                </a:solidFill>
              </a:rPr>
              <a:t> </a:t>
            </a:r>
            <a:r>
              <a:rPr lang="en-US" altLang="en-US" dirty="0" err="1" smtClean="0">
                <a:solidFill>
                  <a:srgbClr val="006600"/>
                </a:solidFill>
              </a:rPr>
              <a:t>phạt</a:t>
            </a:r>
            <a:r>
              <a:rPr lang="en-US" altLang="en-US" dirty="0" smtClean="0">
                <a:solidFill>
                  <a:srgbClr val="006600"/>
                </a:solidFill>
              </a:rPr>
              <a:t> </a:t>
            </a:r>
            <a:r>
              <a:rPr lang="en-US" altLang="en-US" dirty="0" err="1" smtClean="0">
                <a:solidFill>
                  <a:srgbClr val="006600"/>
                </a:solidFill>
              </a:rPr>
              <a:t>bổ</a:t>
            </a:r>
            <a:r>
              <a:rPr lang="en-US" altLang="en-US" dirty="0" smtClean="0">
                <a:solidFill>
                  <a:srgbClr val="006600"/>
                </a:solidFill>
              </a:rPr>
              <a:t> sung</a:t>
            </a:r>
          </a:p>
        </p:txBody>
      </p:sp>
      <p:sp>
        <p:nvSpPr>
          <p:cNvPr id="53253" name="Rectangle 5"/>
          <p:cNvSpPr>
            <a:spLocks noChangeArrowheads="1"/>
          </p:cNvSpPr>
          <p:nvPr/>
        </p:nvSpPr>
        <p:spPr bwMode="auto">
          <a:xfrm>
            <a:off x="533400" y="1823224"/>
            <a:ext cx="8229600" cy="419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t>	</a:t>
            </a:r>
            <a:r>
              <a:rPr lang="en-US" altLang="en-US" sz="2800">
                <a:solidFill>
                  <a:srgbClr val="660033"/>
                </a:solidFill>
              </a:rPr>
              <a:t>1- Cấm đảm nhiệm chức vụ, cấm hành nghề </a:t>
            </a:r>
          </a:p>
          <a:p>
            <a:pPr eaLnBrk="1" hangingPunct="1"/>
            <a:r>
              <a:rPr lang="en-US" altLang="en-US" sz="2800">
                <a:solidFill>
                  <a:srgbClr val="660033"/>
                </a:solidFill>
              </a:rPr>
              <a:t>              hoặc cấm làm công việc nhất định</a:t>
            </a:r>
          </a:p>
          <a:p>
            <a:pPr eaLnBrk="1" hangingPunct="1"/>
            <a:r>
              <a:rPr lang="en-US" altLang="en-US" sz="2800">
                <a:solidFill>
                  <a:srgbClr val="660033"/>
                </a:solidFill>
              </a:rPr>
              <a:t>	2- Cấm cư trú</a:t>
            </a:r>
          </a:p>
          <a:p>
            <a:pPr eaLnBrk="1" hangingPunct="1"/>
            <a:r>
              <a:rPr lang="en-US" altLang="en-US" sz="2800">
                <a:solidFill>
                  <a:srgbClr val="660033"/>
                </a:solidFill>
              </a:rPr>
              <a:t>	3- Quản chế</a:t>
            </a:r>
          </a:p>
          <a:p>
            <a:pPr eaLnBrk="1" hangingPunct="1"/>
            <a:r>
              <a:rPr lang="en-US" altLang="en-US" sz="2800">
                <a:solidFill>
                  <a:srgbClr val="660033"/>
                </a:solidFill>
              </a:rPr>
              <a:t>	4- Tước một số quyền công dân</a:t>
            </a:r>
          </a:p>
          <a:p>
            <a:pPr eaLnBrk="1" hangingPunct="1"/>
            <a:r>
              <a:rPr lang="en-US" altLang="en-US" sz="2800">
                <a:solidFill>
                  <a:srgbClr val="660033"/>
                </a:solidFill>
              </a:rPr>
              <a:t>	5- Tịch thu tài sản</a:t>
            </a:r>
          </a:p>
          <a:p>
            <a:pPr eaLnBrk="1" hangingPunct="1"/>
            <a:r>
              <a:rPr lang="en-US" altLang="en-US" sz="2800">
                <a:solidFill>
                  <a:srgbClr val="660033"/>
                </a:solidFill>
              </a:rPr>
              <a:t>	6- Phạt tiền </a:t>
            </a:r>
          </a:p>
          <a:p>
            <a:pPr eaLnBrk="1" hangingPunct="1"/>
            <a:r>
              <a:rPr lang="en-US" altLang="en-US" sz="2800">
                <a:solidFill>
                  <a:srgbClr val="660033"/>
                </a:solidFill>
              </a:rPr>
              <a:t>	7- Trục xuất</a:t>
            </a:r>
          </a:p>
        </p:txBody>
      </p:sp>
      <p:sp>
        <p:nvSpPr>
          <p:cNvPr id="53255" name="Line 7"/>
          <p:cNvSpPr>
            <a:spLocks noChangeShapeType="1"/>
          </p:cNvSpPr>
          <p:nvPr/>
        </p:nvSpPr>
        <p:spPr bwMode="auto">
          <a:xfrm>
            <a:off x="4419600" y="990600"/>
            <a:ext cx="0" cy="838200"/>
          </a:xfrm>
          <a:prstGeom prst="line">
            <a:avLst/>
          </a:prstGeom>
          <a:noFill/>
          <a:ln w="76200">
            <a:solidFill>
              <a:srgbClr val="0000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wheel(4)">
                                      <p:cBhvr>
                                        <p:cTn id="7" dur="500"/>
                                        <p:tgtEl>
                                          <p:spTgt spid="532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53255"/>
                                        </p:tgtEl>
                                        <p:attrNameLst>
                                          <p:attrName>style.visibility</p:attrName>
                                        </p:attrNameLst>
                                      </p:cBhvr>
                                      <p:to>
                                        <p:strVal val="visible"/>
                                      </p:to>
                                    </p:set>
                                    <p:animEffect transition="in" filter="circle(in)">
                                      <p:cBhvr>
                                        <p:cTn id="12" dur="500"/>
                                        <p:tgtEl>
                                          <p:spTgt spid="53255"/>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53253"/>
                                        </p:tgtEl>
                                        <p:attrNameLst>
                                          <p:attrName>style.visibility</p:attrName>
                                        </p:attrNameLst>
                                      </p:cBhvr>
                                      <p:to>
                                        <p:strVal val="visible"/>
                                      </p:to>
                                    </p:set>
                                    <p:animEffect transition="in" filter="circle(in)">
                                      <p:cBhvr>
                                        <p:cTn id="15" dur="500"/>
                                        <p:tgtEl>
                                          <p:spTgt spid="53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nimBg="1"/>
      <p:bldP spid="5325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04800" y="274638"/>
            <a:ext cx="8610600" cy="487362"/>
          </a:xfrm>
          <a:solidFill>
            <a:schemeClr val="accent1"/>
          </a:solidFill>
        </p:spPr>
        <p:txBody>
          <a:bodyPr/>
          <a:lstStyle/>
          <a:p>
            <a:pPr eaLnBrk="1" hangingPunct="1"/>
            <a:r>
              <a:rPr lang="en-US" altLang="en-US" sz="3200" smtClean="0">
                <a:solidFill>
                  <a:srgbClr val="FF0066"/>
                </a:solidFill>
              </a:rPr>
              <a:t>1.4- Hệ thống các tội phạm</a:t>
            </a:r>
            <a:r>
              <a:rPr lang="en-US" altLang="en-US" sz="3200" smtClean="0"/>
              <a:t> </a:t>
            </a:r>
          </a:p>
        </p:txBody>
      </p:sp>
      <p:sp>
        <p:nvSpPr>
          <p:cNvPr id="49155" name="Rectangle 3"/>
          <p:cNvSpPr>
            <a:spLocks noGrp="1" noChangeArrowheads="1"/>
          </p:cNvSpPr>
          <p:nvPr>
            <p:ph type="body" idx="1"/>
          </p:nvPr>
        </p:nvSpPr>
        <p:spPr>
          <a:xfrm>
            <a:off x="304800" y="838200"/>
            <a:ext cx="8610600" cy="5791200"/>
          </a:xfrm>
          <a:solidFill>
            <a:schemeClr val="accent1"/>
          </a:solidFill>
        </p:spPr>
        <p:txBody>
          <a:bodyPr/>
          <a:lstStyle/>
          <a:p>
            <a:pPr eaLnBrk="1" hangingPunct="1">
              <a:lnSpc>
                <a:spcPct val="80000"/>
              </a:lnSpc>
            </a:pPr>
            <a:r>
              <a:rPr lang="en-US" altLang="en-US" sz="2400" smtClean="0"/>
              <a:t>Các tội xâm phạm an ninh quốc gia</a:t>
            </a:r>
          </a:p>
          <a:p>
            <a:pPr eaLnBrk="1" hangingPunct="1">
              <a:lnSpc>
                <a:spcPct val="80000"/>
              </a:lnSpc>
            </a:pPr>
            <a:r>
              <a:rPr lang="en-US" altLang="en-US" sz="2400" smtClean="0"/>
              <a:t>Các tội xâm phạm tính mạng, sức khỏe, nhân phẩm, danh dự của con người</a:t>
            </a:r>
          </a:p>
          <a:p>
            <a:pPr eaLnBrk="1" hangingPunct="1">
              <a:lnSpc>
                <a:spcPct val="80000"/>
              </a:lnSpc>
            </a:pPr>
            <a:r>
              <a:rPr lang="en-US" altLang="en-US" sz="2400" smtClean="0"/>
              <a:t>Các tội xâm phạm quyền tự do, dân của của công dân </a:t>
            </a:r>
          </a:p>
          <a:p>
            <a:pPr eaLnBrk="1" hangingPunct="1">
              <a:lnSpc>
                <a:spcPct val="80000"/>
              </a:lnSpc>
            </a:pPr>
            <a:r>
              <a:rPr lang="en-US" altLang="en-US" sz="2400" smtClean="0"/>
              <a:t>Các tội xâm phạm sở hữu </a:t>
            </a:r>
          </a:p>
          <a:p>
            <a:pPr eaLnBrk="1" hangingPunct="1">
              <a:lnSpc>
                <a:spcPct val="80000"/>
              </a:lnSpc>
            </a:pPr>
            <a:r>
              <a:rPr lang="en-US" altLang="en-US" sz="2400" smtClean="0"/>
              <a:t>Các tội xâm phạm chế độ hôn nhân và gia đình </a:t>
            </a:r>
          </a:p>
          <a:p>
            <a:pPr eaLnBrk="1" hangingPunct="1">
              <a:lnSpc>
                <a:spcPct val="80000"/>
              </a:lnSpc>
            </a:pPr>
            <a:r>
              <a:rPr lang="en-US" altLang="en-US" sz="2400" smtClean="0"/>
              <a:t>Các tội xâm phạm trật tự quản lý kinh tế </a:t>
            </a:r>
          </a:p>
          <a:p>
            <a:pPr eaLnBrk="1" hangingPunct="1">
              <a:lnSpc>
                <a:spcPct val="80000"/>
              </a:lnSpc>
            </a:pPr>
            <a:r>
              <a:rPr lang="en-US" altLang="en-US" sz="2400" smtClean="0"/>
              <a:t>Các tội phạm về môi trường </a:t>
            </a:r>
          </a:p>
          <a:p>
            <a:pPr eaLnBrk="1" hangingPunct="1">
              <a:lnSpc>
                <a:spcPct val="80000"/>
              </a:lnSpc>
            </a:pPr>
            <a:r>
              <a:rPr lang="fr-FR" altLang="en-US" sz="2400" smtClean="0"/>
              <a:t>Các tội phạm về ma túy </a:t>
            </a:r>
          </a:p>
          <a:p>
            <a:pPr eaLnBrk="1" hangingPunct="1">
              <a:lnSpc>
                <a:spcPct val="80000"/>
              </a:lnSpc>
            </a:pPr>
            <a:r>
              <a:rPr lang="en-US" altLang="en-US" sz="2400" smtClean="0"/>
              <a:t>Các tội xâm phạm an toàn công cộng, trận tự công cộng </a:t>
            </a:r>
          </a:p>
          <a:p>
            <a:pPr eaLnBrk="1" hangingPunct="1">
              <a:lnSpc>
                <a:spcPct val="80000"/>
              </a:lnSpc>
            </a:pPr>
            <a:r>
              <a:rPr lang="en-US" altLang="en-US" sz="2400" smtClean="0"/>
              <a:t>Các tội xâm phạm trật tự quản lý hành chính </a:t>
            </a:r>
          </a:p>
          <a:p>
            <a:pPr eaLnBrk="1" hangingPunct="1">
              <a:lnSpc>
                <a:spcPct val="80000"/>
              </a:lnSpc>
            </a:pPr>
            <a:r>
              <a:rPr lang="en-US" altLang="en-US" sz="2400" smtClean="0"/>
              <a:t>Các tội phạm về chức vụ</a:t>
            </a:r>
          </a:p>
          <a:p>
            <a:pPr eaLnBrk="1" hangingPunct="1">
              <a:lnSpc>
                <a:spcPct val="80000"/>
              </a:lnSpc>
            </a:pPr>
            <a:r>
              <a:rPr lang="en-US" altLang="en-US" sz="2400" smtClean="0"/>
              <a:t>Các tội xâm phạm hoạt động tư pháp</a:t>
            </a:r>
          </a:p>
          <a:p>
            <a:pPr eaLnBrk="1" hangingPunct="1">
              <a:lnSpc>
                <a:spcPct val="80000"/>
              </a:lnSpc>
            </a:pPr>
            <a:r>
              <a:rPr lang="en-US" altLang="en-US" sz="2400" smtClean="0"/>
              <a:t>Các tội xâm phạm nghĩa vụ, trách nhiệm của quân nhân</a:t>
            </a:r>
          </a:p>
          <a:p>
            <a:pPr eaLnBrk="1" hangingPunct="1">
              <a:lnSpc>
                <a:spcPct val="80000"/>
              </a:lnSpc>
            </a:pPr>
            <a:r>
              <a:rPr lang="en-US" altLang="en-US" sz="2400" smtClean="0"/>
              <a:t>Các tội phá hoại hòa bình, chống loài người và tội phạm chiến tranh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wheel(4)">
                                      <p:cBhvr>
                                        <p:cTn id="7" dur="5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49155">
                                            <p:bg/>
                                          </p:spTgt>
                                        </p:tgtEl>
                                        <p:attrNameLst>
                                          <p:attrName>style.visibility</p:attrName>
                                        </p:attrNameLst>
                                      </p:cBhvr>
                                      <p:to>
                                        <p:strVal val="visible"/>
                                      </p:to>
                                    </p:set>
                                    <p:anim calcmode="lin" valueType="num">
                                      <p:cBhvr additive="base">
                                        <p:cTn id="12" dur="500" fill="hold"/>
                                        <p:tgtEl>
                                          <p:spTgt spid="49155">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49155">
                                            <p:bg/>
                                          </p:spTgt>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49155">
                                            <p:txEl>
                                              <p:pRg st="0" end="0"/>
                                            </p:txEl>
                                          </p:spTgt>
                                        </p:tgtEl>
                                        <p:attrNameLst>
                                          <p:attrName>style.visibility</p:attrName>
                                        </p:attrNameLst>
                                      </p:cBhvr>
                                      <p:to>
                                        <p:strVal val="visible"/>
                                      </p:to>
                                    </p:set>
                                    <p:anim calcmode="lin" valueType="num">
                                      <p:cBhvr additive="base">
                                        <p:cTn id="18"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915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1" fill="hold" grpId="0" nodeType="clickEffect">
                                  <p:stCondLst>
                                    <p:cond delay="0"/>
                                  </p:stCondLst>
                                  <p:childTnLst>
                                    <p:set>
                                      <p:cBhvr>
                                        <p:cTn id="23" dur="1" fill="hold">
                                          <p:stCondLst>
                                            <p:cond delay="0"/>
                                          </p:stCondLst>
                                        </p:cTn>
                                        <p:tgtEl>
                                          <p:spTgt spid="49155">
                                            <p:txEl>
                                              <p:pRg st="1" end="1"/>
                                            </p:txEl>
                                          </p:spTgt>
                                        </p:tgtEl>
                                        <p:attrNameLst>
                                          <p:attrName>style.visibility</p:attrName>
                                        </p:attrNameLst>
                                      </p:cBhvr>
                                      <p:to>
                                        <p:strVal val="visible"/>
                                      </p:to>
                                    </p:set>
                                    <p:anim calcmode="lin" valueType="num">
                                      <p:cBhvr additive="base">
                                        <p:cTn id="24" dur="5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915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1" fill="hold" grpId="0" nodeType="clickEffect">
                                  <p:stCondLst>
                                    <p:cond delay="0"/>
                                  </p:stCondLst>
                                  <p:childTnLst>
                                    <p:set>
                                      <p:cBhvr>
                                        <p:cTn id="29" dur="1" fill="hold">
                                          <p:stCondLst>
                                            <p:cond delay="0"/>
                                          </p:stCondLst>
                                        </p:cTn>
                                        <p:tgtEl>
                                          <p:spTgt spid="49155">
                                            <p:txEl>
                                              <p:pRg st="2" end="2"/>
                                            </p:txEl>
                                          </p:spTgt>
                                        </p:tgtEl>
                                        <p:attrNameLst>
                                          <p:attrName>style.visibility</p:attrName>
                                        </p:attrNameLst>
                                      </p:cBhvr>
                                      <p:to>
                                        <p:strVal val="visible"/>
                                      </p:to>
                                    </p:set>
                                    <p:anim calcmode="lin" valueType="num">
                                      <p:cBhvr additive="base">
                                        <p:cTn id="30" dur="5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915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1" fill="hold" grpId="0" nodeType="clickEffect">
                                  <p:stCondLst>
                                    <p:cond delay="0"/>
                                  </p:stCondLst>
                                  <p:childTnLst>
                                    <p:set>
                                      <p:cBhvr>
                                        <p:cTn id="35" dur="1" fill="hold">
                                          <p:stCondLst>
                                            <p:cond delay="0"/>
                                          </p:stCondLst>
                                        </p:cTn>
                                        <p:tgtEl>
                                          <p:spTgt spid="49155">
                                            <p:txEl>
                                              <p:pRg st="3" end="3"/>
                                            </p:txEl>
                                          </p:spTgt>
                                        </p:tgtEl>
                                        <p:attrNameLst>
                                          <p:attrName>style.visibility</p:attrName>
                                        </p:attrNameLst>
                                      </p:cBhvr>
                                      <p:to>
                                        <p:strVal val="visible"/>
                                      </p:to>
                                    </p:set>
                                    <p:anim calcmode="lin" valueType="num">
                                      <p:cBhvr additive="base">
                                        <p:cTn id="36" dur="500" fill="hold"/>
                                        <p:tgtEl>
                                          <p:spTgt spid="49155">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915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49155">
                                            <p:txEl>
                                              <p:pRg st="4" end="4"/>
                                            </p:txEl>
                                          </p:spTgt>
                                        </p:tgtEl>
                                        <p:attrNameLst>
                                          <p:attrName>style.visibility</p:attrName>
                                        </p:attrNameLst>
                                      </p:cBhvr>
                                      <p:to>
                                        <p:strVal val="visible"/>
                                      </p:to>
                                    </p:set>
                                    <p:anim calcmode="lin" valueType="num">
                                      <p:cBhvr additive="base">
                                        <p:cTn id="42" dur="500" fill="hold"/>
                                        <p:tgtEl>
                                          <p:spTgt spid="49155">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915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1" fill="hold" grpId="0" nodeType="clickEffect">
                                  <p:stCondLst>
                                    <p:cond delay="0"/>
                                  </p:stCondLst>
                                  <p:childTnLst>
                                    <p:set>
                                      <p:cBhvr>
                                        <p:cTn id="47" dur="1" fill="hold">
                                          <p:stCondLst>
                                            <p:cond delay="0"/>
                                          </p:stCondLst>
                                        </p:cTn>
                                        <p:tgtEl>
                                          <p:spTgt spid="49155">
                                            <p:txEl>
                                              <p:pRg st="5" end="5"/>
                                            </p:txEl>
                                          </p:spTgt>
                                        </p:tgtEl>
                                        <p:attrNameLst>
                                          <p:attrName>style.visibility</p:attrName>
                                        </p:attrNameLst>
                                      </p:cBhvr>
                                      <p:to>
                                        <p:strVal val="visible"/>
                                      </p:to>
                                    </p:set>
                                    <p:anim calcmode="lin" valueType="num">
                                      <p:cBhvr additive="base">
                                        <p:cTn id="48" dur="500" fill="hold"/>
                                        <p:tgtEl>
                                          <p:spTgt spid="49155">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9155">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1" fill="hold" grpId="0" nodeType="clickEffect">
                                  <p:stCondLst>
                                    <p:cond delay="0"/>
                                  </p:stCondLst>
                                  <p:childTnLst>
                                    <p:set>
                                      <p:cBhvr>
                                        <p:cTn id="53" dur="1" fill="hold">
                                          <p:stCondLst>
                                            <p:cond delay="0"/>
                                          </p:stCondLst>
                                        </p:cTn>
                                        <p:tgtEl>
                                          <p:spTgt spid="49155">
                                            <p:txEl>
                                              <p:pRg st="6" end="6"/>
                                            </p:txEl>
                                          </p:spTgt>
                                        </p:tgtEl>
                                        <p:attrNameLst>
                                          <p:attrName>style.visibility</p:attrName>
                                        </p:attrNameLst>
                                      </p:cBhvr>
                                      <p:to>
                                        <p:strVal val="visible"/>
                                      </p:to>
                                    </p:set>
                                    <p:anim calcmode="lin" valueType="num">
                                      <p:cBhvr additive="base">
                                        <p:cTn id="54" dur="500" fill="hold"/>
                                        <p:tgtEl>
                                          <p:spTgt spid="49155">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9155">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1" fill="hold" grpId="0" nodeType="clickEffect">
                                  <p:stCondLst>
                                    <p:cond delay="0"/>
                                  </p:stCondLst>
                                  <p:childTnLst>
                                    <p:set>
                                      <p:cBhvr>
                                        <p:cTn id="59" dur="1" fill="hold">
                                          <p:stCondLst>
                                            <p:cond delay="0"/>
                                          </p:stCondLst>
                                        </p:cTn>
                                        <p:tgtEl>
                                          <p:spTgt spid="49155">
                                            <p:txEl>
                                              <p:pRg st="7" end="7"/>
                                            </p:txEl>
                                          </p:spTgt>
                                        </p:tgtEl>
                                        <p:attrNameLst>
                                          <p:attrName>style.visibility</p:attrName>
                                        </p:attrNameLst>
                                      </p:cBhvr>
                                      <p:to>
                                        <p:strVal val="visible"/>
                                      </p:to>
                                    </p:set>
                                    <p:anim calcmode="lin" valueType="num">
                                      <p:cBhvr additive="base">
                                        <p:cTn id="60" dur="500" fill="hold"/>
                                        <p:tgtEl>
                                          <p:spTgt spid="49155">
                                            <p:txEl>
                                              <p:pRg st="7" end="7"/>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49155">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1" fill="hold" grpId="0" nodeType="clickEffect">
                                  <p:stCondLst>
                                    <p:cond delay="0"/>
                                  </p:stCondLst>
                                  <p:childTnLst>
                                    <p:set>
                                      <p:cBhvr>
                                        <p:cTn id="65" dur="1" fill="hold">
                                          <p:stCondLst>
                                            <p:cond delay="0"/>
                                          </p:stCondLst>
                                        </p:cTn>
                                        <p:tgtEl>
                                          <p:spTgt spid="49155">
                                            <p:txEl>
                                              <p:pRg st="8" end="8"/>
                                            </p:txEl>
                                          </p:spTgt>
                                        </p:tgtEl>
                                        <p:attrNameLst>
                                          <p:attrName>style.visibility</p:attrName>
                                        </p:attrNameLst>
                                      </p:cBhvr>
                                      <p:to>
                                        <p:strVal val="visible"/>
                                      </p:to>
                                    </p:set>
                                    <p:anim calcmode="lin" valueType="num">
                                      <p:cBhvr additive="base">
                                        <p:cTn id="66" dur="500" fill="hold"/>
                                        <p:tgtEl>
                                          <p:spTgt spid="49155">
                                            <p:txEl>
                                              <p:pRg st="8" end="8"/>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49155">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1" fill="hold" grpId="0" nodeType="clickEffect">
                                  <p:stCondLst>
                                    <p:cond delay="0"/>
                                  </p:stCondLst>
                                  <p:childTnLst>
                                    <p:set>
                                      <p:cBhvr>
                                        <p:cTn id="71" dur="1" fill="hold">
                                          <p:stCondLst>
                                            <p:cond delay="0"/>
                                          </p:stCondLst>
                                        </p:cTn>
                                        <p:tgtEl>
                                          <p:spTgt spid="49155">
                                            <p:txEl>
                                              <p:pRg st="9" end="9"/>
                                            </p:txEl>
                                          </p:spTgt>
                                        </p:tgtEl>
                                        <p:attrNameLst>
                                          <p:attrName>style.visibility</p:attrName>
                                        </p:attrNameLst>
                                      </p:cBhvr>
                                      <p:to>
                                        <p:strVal val="visible"/>
                                      </p:to>
                                    </p:set>
                                    <p:anim calcmode="lin" valueType="num">
                                      <p:cBhvr additive="base">
                                        <p:cTn id="72" dur="500" fill="hold"/>
                                        <p:tgtEl>
                                          <p:spTgt spid="49155">
                                            <p:txEl>
                                              <p:pRg st="9" end="9"/>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49155">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1" fill="hold" grpId="0" nodeType="clickEffect">
                                  <p:stCondLst>
                                    <p:cond delay="0"/>
                                  </p:stCondLst>
                                  <p:childTnLst>
                                    <p:set>
                                      <p:cBhvr>
                                        <p:cTn id="77" dur="1" fill="hold">
                                          <p:stCondLst>
                                            <p:cond delay="0"/>
                                          </p:stCondLst>
                                        </p:cTn>
                                        <p:tgtEl>
                                          <p:spTgt spid="49155">
                                            <p:txEl>
                                              <p:pRg st="10" end="10"/>
                                            </p:txEl>
                                          </p:spTgt>
                                        </p:tgtEl>
                                        <p:attrNameLst>
                                          <p:attrName>style.visibility</p:attrName>
                                        </p:attrNameLst>
                                      </p:cBhvr>
                                      <p:to>
                                        <p:strVal val="visible"/>
                                      </p:to>
                                    </p:set>
                                    <p:anim calcmode="lin" valueType="num">
                                      <p:cBhvr additive="base">
                                        <p:cTn id="78" dur="500" fill="hold"/>
                                        <p:tgtEl>
                                          <p:spTgt spid="49155">
                                            <p:txEl>
                                              <p:pRg st="10" end="1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49155">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1" fill="hold" grpId="0" nodeType="clickEffect">
                                  <p:stCondLst>
                                    <p:cond delay="0"/>
                                  </p:stCondLst>
                                  <p:childTnLst>
                                    <p:set>
                                      <p:cBhvr>
                                        <p:cTn id="83" dur="1" fill="hold">
                                          <p:stCondLst>
                                            <p:cond delay="0"/>
                                          </p:stCondLst>
                                        </p:cTn>
                                        <p:tgtEl>
                                          <p:spTgt spid="49155">
                                            <p:txEl>
                                              <p:pRg st="11" end="11"/>
                                            </p:txEl>
                                          </p:spTgt>
                                        </p:tgtEl>
                                        <p:attrNameLst>
                                          <p:attrName>style.visibility</p:attrName>
                                        </p:attrNameLst>
                                      </p:cBhvr>
                                      <p:to>
                                        <p:strVal val="visible"/>
                                      </p:to>
                                    </p:set>
                                    <p:anim calcmode="lin" valueType="num">
                                      <p:cBhvr additive="base">
                                        <p:cTn id="84" dur="500" fill="hold"/>
                                        <p:tgtEl>
                                          <p:spTgt spid="49155">
                                            <p:txEl>
                                              <p:pRg st="11" end="11"/>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49155">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1" fill="hold" grpId="0" nodeType="clickEffect">
                                  <p:stCondLst>
                                    <p:cond delay="0"/>
                                  </p:stCondLst>
                                  <p:childTnLst>
                                    <p:set>
                                      <p:cBhvr>
                                        <p:cTn id="89" dur="1" fill="hold">
                                          <p:stCondLst>
                                            <p:cond delay="0"/>
                                          </p:stCondLst>
                                        </p:cTn>
                                        <p:tgtEl>
                                          <p:spTgt spid="49155">
                                            <p:txEl>
                                              <p:pRg st="12" end="12"/>
                                            </p:txEl>
                                          </p:spTgt>
                                        </p:tgtEl>
                                        <p:attrNameLst>
                                          <p:attrName>style.visibility</p:attrName>
                                        </p:attrNameLst>
                                      </p:cBhvr>
                                      <p:to>
                                        <p:strVal val="visible"/>
                                      </p:to>
                                    </p:set>
                                    <p:anim calcmode="lin" valueType="num">
                                      <p:cBhvr additive="base">
                                        <p:cTn id="90" dur="500" fill="hold"/>
                                        <p:tgtEl>
                                          <p:spTgt spid="49155">
                                            <p:txEl>
                                              <p:pRg st="12" end="12"/>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49155">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 presetClass="entr" presetSubtype="1" fill="hold" grpId="0" nodeType="clickEffect">
                                  <p:stCondLst>
                                    <p:cond delay="0"/>
                                  </p:stCondLst>
                                  <p:childTnLst>
                                    <p:set>
                                      <p:cBhvr>
                                        <p:cTn id="95" dur="1" fill="hold">
                                          <p:stCondLst>
                                            <p:cond delay="0"/>
                                          </p:stCondLst>
                                        </p:cTn>
                                        <p:tgtEl>
                                          <p:spTgt spid="49155">
                                            <p:txEl>
                                              <p:pRg st="13" end="13"/>
                                            </p:txEl>
                                          </p:spTgt>
                                        </p:tgtEl>
                                        <p:attrNameLst>
                                          <p:attrName>style.visibility</p:attrName>
                                        </p:attrNameLst>
                                      </p:cBhvr>
                                      <p:to>
                                        <p:strVal val="visible"/>
                                      </p:to>
                                    </p:set>
                                    <p:anim calcmode="lin" valueType="num">
                                      <p:cBhvr additive="base">
                                        <p:cTn id="96" dur="500" fill="hold"/>
                                        <p:tgtEl>
                                          <p:spTgt spid="49155">
                                            <p:txEl>
                                              <p:pRg st="13" end="13"/>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49155">
                                            <p:txEl>
                                              <p:pRg st="13" end="1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nimBg="1"/>
      <p:bldP spid="49155"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304800"/>
            <a:ext cx="8610600" cy="792163"/>
          </a:xfrm>
          <a:solidFill>
            <a:schemeClr val="folHlink"/>
          </a:solidFill>
        </p:spPr>
        <p:txBody>
          <a:bodyPr/>
          <a:lstStyle/>
          <a:p>
            <a:pPr eaLnBrk="1" hangingPunct="1"/>
            <a:r>
              <a:rPr lang="en-US" altLang="en-US" sz="4000" smtClean="0">
                <a:solidFill>
                  <a:srgbClr val="A50021"/>
                </a:solidFill>
              </a:rPr>
              <a:t>Nội dung</a:t>
            </a:r>
          </a:p>
        </p:txBody>
      </p:sp>
      <p:sp>
        <p:nvSpPr>
          <p:cNvPr id="29699" name="Rectangle 3"/>
          <p:cNvSpPr>
            <a:spLocks noGrp="1" noChangeArrowheads="1"/>
          </p:cNvSpPr>
          <p:nvPr>
            <p:ph type="body" idx="1"/>
          </p:nvPr>
        </p:nvSpPr>
        <p:spPr>
          <a:xfrm>
            <a:off x="304800" y="1066800"/>
            <a:ext cx="8610600" cy="5059363"/>
          </a:xfrm>
          <a:solidFill>
            <a:schemeClr val="accent1"/>
          </a:solidFill>
        </p:spPr>
        <p:txBody>
          <a:bodyPr/>
          <a:lstStyle/>
          <a:p>
            <a:pPr eaLnBrk="1" hangingPunct="1">
              <a:lnSpc>
                <a:spcPct val="90000"/>
              </a:lnSpc>
              <a:buFontTx/>
              <a:buNone/>
            </a:pPr>
            <a:r>
              <a:rPr lang="en-US" altLang="en-US" sz="3400" dirty="0" smtClean="0">
                <a:solidFill>
                  <a:srgbClr val="0000FF"/>
                </a:solidFill>
              </a:rPr>
              <a:t>I- </a:t>
            </a:r>
            <a:r>
              <a:rPr lang="en-US" altLang="en-US" sz="3400" dirty="0" err="1" smtClean="0">
                <a:solidFill>
                  <a:srgbClr val="0000FF"/>
                </a:solidFill>
              </a:rPr>
              <a:t>Một</a:t>
            </a:r>
            <a:r>
              <a:rPr lang="en-US" altLang="en-US" sz="3400" dirty="0" smtClean="0">
                <a:solidFill>
                  <a:srgbClr val="0000FF"/>
                </a:solidFill>
              </a:rPr>
              <a:t> </a:t>
            </a:r>
            <a:r>
              <a:rPr lang="en-US" altLang="en-US" sz="3400" dirty="0" err="1" smtClean="0">
                <a:solidFill>
                  <a:srgbClr val="0000FF"/>
                </a:solidFill>
              </a:rPr>
              <a:t>số</a:t>
            </a:r>
            <a:r>
              <a:rPr lang="en-US" altLang="en-US" sz="3400" dirty="0" smtClean="0">
                <a:solidFill>
                  <a:srgbClr val="0000FF"/>
                </a:solidFill>
              </a:rPr>
              <a:t> </a:t>
            </a:r>
            <a:r>
              <a:rPr lang="en-US" altLang="en-US" sz="3400" dirty="0" err="1" smtClean="0">
                <a:solidFill>
                  <a:srgbClr val="0000FF"/>
                </a:solidFill>
              </a:rPr>
              <a:t>vấn</a:t>
            </a:r>
            <a:r>
              <a:rPr lang="en-US" altLang="en-US" sz="3400" dirty="0" smtClean="0">
                <a:solidFill>
                  <a:srgbClr val="0000FF"/>
                </a:solidFill>
              </a:rPr>
              <a:t> </a:t>
            </a:r>
            <a:r>
              <a:rPr lang="en-US" altLang="en-US" sz="3400" dirty="0" err="1" smtClean="0">
                <a:solidFill>
                  <a:srgbClr val="0000FF"/>
                </a:solidFill>
              </a:rPr>
              <a:t>đề</a:t>
            </a:r>
            <a:r>
              <a:rPr lang="en-US" altLang="en-US" sz="3400" dirty="0" smtClean="0">
                <a:solidFill>
                  <a:srgbClr val="0000FF"/>
                </a:solidFill>
              </a:rPr>
              <a:t> </a:t>
            </a:r>
            <a:r>
              <a:rPr lang="en-US" altLang="en-US" sz="3400" dirty="0" err="1" smtClean="0">
                <a:solidFill>
                  <a:srgbClr val="0000FF"/>
                </a:solidFill>
              </a:rPr>
              <a:t>chung</a:t>
            </a:r>
            <a:r>
              <a:rPr lang="en-US" altLang="en-US" sz="3400" dirty="0" smtClean="0">
                <a:solidFill>
                  <a:srgbClr val="0000FF"/>
                </a:solidFill>
              </a:rPr>
              <a:t> </a:t>
            </a:r>
            <a:r>
              <a:rPr lang="en-US" altLang="en-US" sz="3400" dirty="0" err="1" smtClean="0">
                <a:solidFill>
                  <a:srgbClr val="0000FF"/>
                </a:solidFill>
              </a:rPr>
              <a:t>về</a:t>
            </a:r>
            <a:r>
              <a:rPr lang="en-US" altLang="en-US" sz="3400" dirty="0" smtClean="0">
                <a:solidFill>
                  <a:srgbClr val="0000FF"/>
                </a:solidFill>
              </a:rPr>
              <a:t> </a:t>
            </a:r>
            <a:r>
              <a:rPr lang="en-US" altLang="en-US" sz="3400" dirty="0" err="1" smtClean="0">
                <a:solidFill>
                  <a:srgbClr val="0000FF"/>
                </a:solidFill>
              </a:rPr>
              <a:t>Luật</a:t>
            </a:r>
            <a:r>
              <a:rPr lang="en-US" altLang="en-US" sz="3400" dirty="0" smtClean="0">
                <a:solidFill>
                  <a:srgbClr val="0000FF"/>
                </a:solidFill>
              </a:rPr>
              <a:t> </a:t>
            </a:r>
            <a:r>
              <a:rPr lang="en-US" altLang="en-US" sz="3400" dirty="0" err="1" smtClean="0">
                <a:solidFill>
                  <a:srgbClr val="0000FF"/>
                </a:solidFill>
              </a:rPr>
              <a:t>Hình</a:t>
            </a:r>
            <a:r>
              <a:rPr lang="en-US" altLang="en-US" sz="3400" dirty="0" smtClean="0">
                <a:solidFill>
                  <a:srgbClr val="0000FF"/>
                </a:solidFill>
              </a:rPr>
              <a:t> </a:t>
            </a:r>
            <a:r>
              <a:rPr lang="en-US" altLang="en-US" sz="3400" dirty="0" err="1" smtClean="0">
                <a:solidFill>
                  <a:srgbClr val="0000FF"/>
                </a:solidFill>
              </a:rPr>
              <a:t>sự</a:t>
            </a:r>
            <a:endParaRPr lang="en-US" altLang="en-US" sz="3400" dirty="0" smtClean="0">
              <a:solidFill>
                <a:srgbClr val="0000FF"/>
              </a:solidFill>
            </a:endParaRPr>
          </a:p>
          <a:p>
            <a:pPr eaLnBrk="1" hangingPunct="1">
              <a:lnSpc>
                <a:spcPct val="90000"/>
              </a:lnSpc>
            </a:pPr>
            <a:r>
              <a:rPr lang="en-US" altLang="en-US" sz="3400" dirty="0" smtClean="0">
                <a:solidFill>
                  <a:schemeClr val="accent2"/>
                </a:solidFill>
              </a:rPr>
              <a:t>1- </a:t>
            </a:r>
            <a:r>
              <a:rPr lang="en-US" altLang="en-US" sz="3400" dirty="0" err="1" smtClean="0">
                <a:solidFill>
                  <a:schemeClr val="accent2"/>
                </a:solidFill>
              </a:rPr>
              <a:t>Định</a:t>
            </a:r>
            <a:r>
              <a:rPr lang="en-US" altLang="en-US" sz="3400" dirty="0" smtClean="0">
                <a:solidFill>
                  <a:schemeClr val="accent2"/>
                </a:solidFill>
              </a:rPr>
              <a:t> </a:t>
            </a:r>
            <a:r>
              <a:rPr lang="en-US" altLang="en-US" sz="3400" dirty="0" err="1" smtClean="0">
                <a:solidFill>
                  <a:schemeClr val="accent2"/>
                </a:solidFill>
              </a:rPr>
              <a:t>nghĩa</a:t>
            </a:r>
            <a:r>
              <a:rPr lang="en-US" altLang="en-US" sz="3400" dirty="0" smtClean="0">
                <a:solidFill>
                  <a:schemeClr val="accent2"/>
                </a:solidFill>
              </a:rPr>
              <a:t> </a:t>
            </a:r>
            <a:r>
              <a:rPr lang="en-US" altLang="en-US" sz="3400" dirty="0" err="1" smtClean="0">
                <a:solidFill>
                  <a:schemeClr val="accent2"/>
                </a:solidFill>
              </a:rPr>
              <a:t>Luật</a:t>
            </a:r>
            <a:r>
              <a:rPr lang="en-US" altLang="en-US" sz="3400" dirty="0" smtClean="0">
                <a:solidFill>
                  <a:schemeClr val="accent2"/>
                </a:solidFill>
              </a:rPr>
              <a:t> </a:t>
            </a:r>
            <a:r>
              <a:rPr lang="en-US" altLang="en-US" sz="3400" dirty="0" err="1" smtClean="0">
                <a:solidFill>
                  <a:schemeClr val="accent2"/>
                </a:solidFill>
              </a:rPr>
              <a:t>Hình</a:t>
            </a:r>
            <a:r>
              <a:rPr lang="en-US" altLang="en-US" sz="3400" dirty="0" smtClean="0">
                <a:solidFill>
                  <a:schemeClr val="accent2"/>
                </a:solidFill>
              </a:rPr>
              <a:t> </a:t>
            </a:r>
            <a:r>
              <a:rPr lang="en-US" altLang="en-US" sz="3400" dirty="0" err="1" smtClean="0">
                <a:solidFill>
                  <a:schemeClr val="accent2"/>
                </a:solidFill>
              </a:rPr>
              <a:t>sự</a:t>
            </a:r>
            <a:endParaRPr lang="en-US" altLang="en-US" sz="3400" dirty="0" smtClean="0">
              <a:solidFill>
                <a:schemeClr val="accent2"/>
              </a:solidFill>
            </a:endParaRPr>
          </a:p>
          <a:p>
            <a:pPr eaLnBrk="1" hangingPunct="1">
              <a:lnSpc>
                <a:spcPct val="90000"/>
              </a:lnSpc>
            </a:pPr>
            <a:r>
              <a:rPr lang="en-US" altLang="en-US" sz="3400" dirty="0" smtClean="0">
                <a:solidFill>
                  <a:schemeClr val="accent2"/>
                </a:solidFill>
              </a:rPr>
              <a:t>2- </a:t>
            </a:r>
            <a:r>
              <a:rPr lang="en-US" altLang="en-US" sz="3400" dirty="0" err="1" smtClean="0">
                <a:solidFill>
                  <a:schemeClr val="accent2"/>
                </a:solidFill>
              </a:rPr>
              <a:t>Đối</a:t>
            </a:r>
            <a:r>
              <a:rPr lang="en-US" altLang="en-US" sz="3400" dirty="0" smtClean="0">
                <a:solidFill>
                  <a:schemeClr val="accent2"/>
                </a:solidFill>
              </a:rPr>
              <a:t> </a:t>
            </a:r>
            <a:r>
              <a:rPr lang="en-US" altLang="en-US" sz="3400" dirty="0" err="1" smtClean="0">
                <a:solidFill>
                  <a:schemeClr val="accent2"/>
                </a:solidFill>
              </a:rPr>
              <a:t>tượng</a:t>
            </a:r>
            <a:r>
              <a:rPr lang="en-US" altLang="en-US" sz="3400" dirty="0" smtClean="0">
                <a:solidFill>
                  <a:schemeClr val="accent2"/>
                </a:solidFill>
              </a:rPr>
              <a:t> </a:t>
            </a:r>
            <a:r>
              <a:rPr lang="en-US" altLang="en-US" sz="3400" dirty="0" err="1" smtClean="0">
                <a:solidFill>
                  <a:schemeClr val="accent2"/>
                </a:solidFill>
              </a:rPr>
              <a:t>điều</a:t>
            </a:r>
            <a:r>
              <a:rPr lang="en-US" altLang="en-US" sz="3400" dirty="0" smtClean="0">
                <a:solidFill>
                  <a:schemeClr val="accent2"/>
                </a:solidFill>
              </a:rPr>
              <a:t> </a:t>
            </a:r>
            <a:r>
              <a:rPr lang="en-US" altLang="en-US" sz="3400" dirty="0" err="1" smtClean="0">
                <a:solidFill>
                  <a:schemeClr val="accent2"/>
                </a:solidFill>
              </a:rPr>
              <a:t>chỉnh</a:t>
            </a:r>
            <a:endParaRPr lang="en-US" altLang="en-US" sz="3400" dirty="0" smtClean="0">
              <a:solidFill>
                <a:schemeClr val="accent2"/>
              </a:solidFill>
            </a:endParaRPr>
          </a:p>
          <a:p>
            <a:pPr eaLnBrk="1" hangingPunct="1">
              <a:lnSpc>
                <a:spcPct val="90000"/>
              </a:lnSpc>
            </a:pPr>
            <a:r>
              <a:rPr lang="en-US" altLang="en-US" sz="3400" dirty="0" smtClean="0">
                <a:solidFill>
                  <a:schemeClr val="accent2"/>
                </a:solidFill>
              </a:rPr>
              <a:t>3- </a:t>
            </a:r>
            <a:r>
              <a:rPr lang="en-US" altLang="en-US" sz="3400" dirty="0" err="1" smtClean="0">
                <a:solidFill>
                  <a:schemeClr val="accent2"/>
                </a:solidFill>
              </a:rPr>
              <a:t>Phương</a:t>
            </a:r>
            <a:r>
              <a:rPr lang="en-US" altLang="en-US" sz="3400" dirty="0" smtClean="0">
                <a:solidFill>
                  <a:schemeClr val="accent2"/>
                </a:solidFill>
              </a:rPr>
              <a:t> </a:t>
            </a:r>
            <a:r>
              <a:rPr lang="en-US" altLang="en-US" sz="3400" dirty="0" err="1" smtClean="0">
                <a:solidFill>
                  <a:schemeClr val="accent2"/>
                </a:solidFill>
              </a:rPr>
              <a:t>pháp</a:t>
            </a:r>
            <a:r>
              <a:rPr lang="en-US" altLang="en-US" sz="3400" dirty="0" smtClean="0">
                <a:solidFill>
                  <a:schemeClr val="accent2"/>
                </a:solidFill>
              </a:rPr>
              <a:t> </a:t>
            </a:r>
            <a:r>
              <a:rPr lang="en-US" altLang="en-US" sz="3400" dirty="0" err="1" smtClean="0">
                <a:solidFill>
                  <a:schemeClr val="accent2"/>
                </a:solidFill>
              </a:rPr>
              <a:t>điều</a:t>
            </a:r>
            <a:r>
              <a:rPr lang="en-US" altLang="en-US" sz="3400" dirty="0" smtClean="0">
                <a:solidFill>
                  <a:schemeClr val="accent2"/>
                </a:solidFill>
              </a:rPr>
              <a:t> </a:t>
            </a:r>
            <a:r>
              <a:rPr lang="en-US" altLang="en-US" sz="3400" dirty="0" err="1" smtClean="0">
                <a:solidFill>
                  <a:schemeClr val="accent2"/>
                </a:solidFill>
              </a:rPr>
              <a:t>chỉnh</a:t>
            </a:r>
            <a:endParaRPr lang="en-US" altLang="en-US" sz="3400" dirty="0" smtClean="0">
              <a:solidFill>
                <a:schemeClr val="accent2"/>
              </a:solidFill>
            </a:endParaRPr>
          </a:p>
          <a:p>
            <a:pPr eaLnBrk="1" hangingPunct="1">
              <a:lnSpc>
                <a:spcPct val="90000"/>
              </a:lnSpc>
              <a:buFontTx/>
              <a:buNone/>
            </a:pPr>
            <a:r>
              <a:rPr lang="en-US" altLang="en-US" sz="3400" dirty="0" smtClean="0">
                <a:solidFill>
                  <a:srgbClr val="0000FF"/>
                </a:solidFill>
              </a:rPr>
              <a:t>II- </a:t>
            </a:r>
            <a:r>
              <a:rPr lang="en-US" altLang="en-US" sz="3400" dirty="0" err="1" smtClean="0">
                <a:solidFill>
                  <a:srgbClr val="0000FF"/>
                </a:solidFill>
              </a:rPr>
              <a:t>Một</a:t>
            </a:r>
            <a:r>
              <a:rPr lang="en-US" altLang="en-US" sz="3400" dirty="0" smtClean="0">
                <a:solidFill>
                  <a:srgbClr val="0000FF"/>
                </a:solidFill>
              </a:rPr>
              <a:t> </a:t>
            </a:r>
            <a:r>
              <a:rPr lang="en-US" altLang="en-US" sz="3400" dirty="0" err="1" smtClean="0">
                <a:solidFill>
                  <a:srgbClr val="0000FF"/>
                </a:solidFill>
              </a:rPr>
              <a:t>số</a:t>
            </a:r>
            <a:r>
              <a:rPr lang="en-US" altLang="en-US" sz="3400" dirty="0" smtClean="0">
                <a:solidFill>
                  <a:srgbClr val="0000FF"/>
                </a:solidFill>
              </a:rPr>
              <a:t> </a:t>
            </a:r>
            <a:r>
              <a:rPr lang="en-US" altLang="en-US" sz="3400" dirty="0" err="1" smtClean="0">
                <a:solidFill>
                  <a:srgbClr val="0000FF"/>
                </a:solidFill>
              </a:rPr>
              <a:t>nội</a:t>
            </a:r>
            <a:r>
              <a:rPr lang="en-US" altLang="en-US" sz="3400" dirty="0" smtClean="0">
                <a:solidFill>
                  <a:srgbClr val="0000FF"/>
                </a:solidFill>
              </a:rPr>
              <a:t> dung </a:t>
            </a:r>
            <a:r>
              <a:rPr lang="en-US" altLang="en-US" sz="3400" dirty="0" err="1" smtClean="0">
                <a:solidFill>
                  <a:srgbClr val="0000FF"/>
                </a:solidFill>
              </a:rPr>
              <a:t>cơ</a:t>
            </a:r>
            <a:r>
              <a:rPr lang="en-US" altLang="en-US" sz="3400" dirty="0" smtClean="0">
                <a:solidFill>
                  <a:srgbClr val="0000FF"/>
                </a:solidFill>
              </a:rPr>
              <a:t> </a:t>
            </a:r>
            <a:r>
              <a:rPr lang="en-US" altLang="en-US" sz="3400" dirty="0" err="1" smtClean="0">
                <a:solidFill>
                  <a:srgbClr val="0000FF"/>
                </a:solidFill>
              </a:rPr>
              <a:t>bản</a:t>
            </a:r>
            <a:r>
              <a:rPr lang="en-US" altLang="en-US" sz="3400" dirty="0" smtClean="0">
                <a:solidFill>
                  <a:srgbClr val="0000FF"/>
                </a:solidFill>
              </a:rPr>
              <a:t> </a:t>
            </a:r>
            <a:r>
              <a:rPr lang="en-US" altLang="en-US" sz="3400" dirty="0" err="1" smtClean="0">
                <a:solidFill>
                  <a:srgbClr val="0000FF"/>
                </a:solidFill>
              </a:rPr>
              <a:t>của</a:t>
            </a:r>
            <a:r>
              <a:rPr lang="en-US" altLang="en-US" sz="3400" dirty="0" smtClean="0">
                <a:solidFill>
                  <a:srgbClr val="0000FF"/>
                </a:solidFill>
              </a:rPr>
              <a:t> </a:t>
            </a:r>
            <a:r>
              <a:rPr lang="en-US" altLang="en-US" sz="3400" dirty="0" err="1" smtClean="0">
                <a:solidFill>
                  <a:srgbClr val="0000FF"/>
                </a:solidFill>
              </a:rPr>
              <a:t>Bộ</a:t>
            </a:r>
            <a:r>
              <a:rPr lang="en-US" altLang="en-US" sz="3400" dirty="0" smtClean="0">
                <a:solidFill>
                  <a:srgbClr val="0000FF"/>
                </a:solidFill>
              </a:rPr>
              <a:t> </a:t>
            </a:r>
            <a:r>
              <a:rPr lang="en-US" altLang="en-US" sz="3400" dirty="0" err="1" smtClean="0">
                <a:solidFill>
                  <a:srgbClr val="0000FF"/>
                </a:solidFill>
              </a:rPr>
              <a:t>Luật</a:t>
            </a:r>
            <a:r>
              <a:rPr lang="en-US" altLang="en-US" sz="3400" dirty="0" smtClean="0">
                <a:solidFill>
                  <a:srgbClr val="0000FF"/>
                </a:solidFill>
              </a:rPr>
              <a:t> </a:t>
            </a:r>
            <a:r>
              <a:rPr lang="en-US" altLang="en-US" sz="3400" dirty="0" err="1" smtClean="0">
                <a:solidFill>
                  <a:srgbClr val="0000FF"/>
                </a:solidFill>
              </a:rPr>
              <a:t>Hình</a:t>
            </a:r>
            <a:r>
              <a:rPr lang="en-US" altLang="en-US" sz="3400" dirty="0" smtClean="0">
                <a:solidFill>
                  <a:srgbClr val="0000FF"/>
                </a:solidFill>
              </a:rPr>
              <a:t> </a:t>
            </a:r>
            <a:r>
              <a:rPr lang="en-US" altLang="en-US" sz="3400" dirty="0" err="1" smtClean="0">
                <a:solidFill>
                  <a:srgbClr val="0000FF"/>
                </a:solidFill>
              </a:rPr>
              <a:t>sự</a:t>
            </a:r>
            <a:endParaRPr lang="en-US" altLang="en-US" sz="3400" dirty="0" smtClean="0">
              <a:solidFill>
                <a:srgbClr val="0000FF"/>
              </a:solidFill>
            </a:endParaRPr>
          </a:p>
          <a:p>
            <a:pPr eaLnBrk="1" hangingPunct="1">
              <a:lnSpc>
                <a:spcPct val="90000"/>
              </a:lnSpc>
            </a:pPr>
            <a:r>
              <a:rPr lang="en-US" altLang="en-US" sz="3400" dirty="0" smtClean="0">
                <a:solidFill>
                  <a:schemeClr val="accent2"/>
                </a:solidFill>
              </a:rPr>
              <a:t>4- </a:t>
            </a:r>
            <a:r>
              <a:rPr lang="en-US" altLang="en-US" sz="3400" dirty="0" err="1" smtClean="0">
                <a:solidFill>
                  <a:schemeClr val="accent2"/>
                </a:solidFill>
              </a:rPr>
              <a:t>Tội</a:t>
            </a:r>
            <a:r>
              <a:rPr lang="en-US" altLang="en-US" sz="3400" dirty="0" smtClean="0">
                <a:solidFill>
                  <a:schemeClr val="accent2"/>
                </a:solidFill>
              </a:rPr>
              <a:t> </a:t>
            </a:r>
            <a:r>
              <a:rPr lang="en-US" altLang="en-US" sz="3400" dirty="0" err="1" smtClean="0">
                <a:solidFill>
                  <a:schemeClr val="accent2"/>
                </a:solidFill>
              </a:rPr>
              <a:t>phạm</a:t>
            </a:r>
            <a:endParaRPr lang="en-US" altLang="en-US" sz="3400" dirty="0" smtClean="0">
              <a:solidFill>
                <a:schemeClr val="accent2"/>
              </a:solidFill>
            </a:endParaRPr>
          </a:p>
          <a:p>
            <a:pPr eaLnBrk="1" hangingPunct="1">
              <a:lnSpc>
                <a:spcPct val="90000"/>
              </a:lnSpc>
            </a:pPr>
            <a:r>
              <a:rPr lang="en-US" altLang="en-US" sz="3400" dirty="0" smtClean="0">
                <a:solidFill>
                  <a:schemeClr val="accent2"/>
                </a:solidFill>
              </a:rPr>
              <a:t>5- </a:t>
            </a:r>
            <a:r>
              <a:rPr lang="en-US" altLang="en-US" sz="3400" dirty="0" err="1" smtClean="0">
                <a:solidFill>
                  <a:schemeClr val="accent2"/>
                </a:solidFill>
              </a:rPr>
              <a:t>Hình</a:t>
            </a:r>
            <a:r>
              <a:rPr lang="en-US" altLang="en-US" sz="3400" dirty="0" smtClean="0">
                <a:solidFill>
                  <a:schemeClr val="accent2"/>
                </a:solidFill>
              </a:rPr>
              <a:t> </a:t>
            </a:r>
            <a:r>
              <a:rPr lang="en-US" altLang="en-US" sz="3400" dirty="0" err="1" smtClean="0">
                <a:solidFill>
                  <a:schemeClr val="accent2"/>
                </a:solidFill>
              </a:rPr>
              <a:t>phạt</a:t>
            </a:r>
            <a:endParaRPr lang="en-US" altLang="en-US" sz="3400" dirty="0" smtClean="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heel(4)">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heel(4)">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wheel(4)">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wheel(4)">
                                      <p:cBhvr>
                                        <p:cTn id="22" dur="5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wheel(4)">
                                      <p:cBhvr>
                                        <p:cTn id="27" dur="500"/>
                                        <p:tgtEl>
                                          <p:spTgt spid="296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29699">
                                            <p:txEl>
                                              <p:pRg st="5" end="5"/>
                                            </p:txEl>
                                          </p:spTgt>
                                        </p:tgtEl>
                                        <p:attrNameLst>
                                          <p:attrName>style.visibility</p:attrName>
                                        </p:attrNameLst>
                                      </p:cBhvr>
                                      <p:to>
                                        <p:strVal val="visible"/>
                                      </p:to>
                                    </p:set>
                                    <p:animEffect transition="in" filter="wheel(4)">
                                      <p:cBhvr>
                                        <p:cTn id="32" dur="500"/>
                                        <p:tgtEl>
                                          <p:spTgt spid="2969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29699">
                                            <p:txEl>
                                              <p:pRg st="6" end="6"/>
                                            </p:txEl>
                                          </p:spTgt>
                                        </p:tgtEl>
                                        <p:attrNameLst>
                                          <p:attrName>style.visibility</p:attrName>
                                        </p:attrNameLst>
                                      </p:cBhvr>
                                      <p:to>
                                        <p:strVal val="visible"/>
                                      </p:to>
                                    </p:set>
                                    <p:animEffect transition="in" filter="wheel(4)">
                                      <p:cBhvr>
                                        <p:cTn id="37" dur="500"/>
                                        <p:tgtEl>
                                          <p:spTgt spid="296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220" y="-27878"/>
            <a:ext cx="8355980" cy="792162"/>
          </a:xfrm>
          <a:solidFill>
            <a:srgbClr val="92D050"/>
          </a:solidFill>
        </p:spPr>
        <p:txBody>
          <a:bodyPr/>
          <a:lstStyle/>
          <a:p>
            <a:r>
              <a:rPr lang="en-US" b="1" dirty="0" smtClean="0"/>
              <a:t>MỤC TIÊU HỌC TẬP</a:t>
            </a:r>
            <a:endParaRPr lang="en-US" b="1" dirty="0"/>
          </a:p>
        </p:txBody>
      </p:sp>
      <p:sp>
        <p:nvSpPr>
          <p:cNvPr id="3" name="Content Placeholder 2"/>
          <p:cNvSpPr>
            <a:spLocks noGrp="1"/>
          </p:cNvSpPr>
          <p:nvPr>
            <p:ph idx="1"/>
          </p:nvPr>
        </p:nvSpPr>
        <p:spPr>
          <a:xfrm>
            <a:off x="483220" y="764284"/>
            <a:ext cx="8355980" cy="5788916"/>
          </a:xfrm>
          <a:solidFill>
            <a:schemeClr val="accent1"/>
          </a:solidFill>
        </p:spPr>
        <p:txBody>
          <a:bodyPr/>
          <a:lstStyle/>
          <a:p>
            <a:pPr marL="0" indent="0">
              <a:buNone/>
            </a:pPr>
            <a:r>
              <a:rPr lang="vi-VN" sz="2600" dirty="0" smtClean="0">
                <a:solidFill>
                  <a:srgbClr val="FF0000"/>
                </a:solidFill>
                <a:latin typeface="Arial" panose="020B0604020202020204" pitchFamily="34" charset="0"/>
                <a:cs typeface="Arial" panose="020B0604020202020204" pitchFamily="34" charset="0"/>
              </a:rPr>
              <a:t>* </a:t>
            </a:r>
            <a:r>
              <a:rPr lang="vi-VN" sz="2600" b="1" dirty="0" smtClean="0">
                <a:solidFill>
                  <a:srgbClr val="FF0000"/>
                </a:solidFill>
                <a:latin typeface="Arial" panose="020B0604020202020204" pitchFamily="34" charset="0"/>
                <a:cs typeface="Arial" panose="020B0604020202020204" pitchFamily="34" charset="0"/>
              </a:rPr>
              <a:t>Kiến thức</a:t>
            </a:r>
          </a:p>
          <a:p>
            <a:pPr marL="0" indent="0" algn="just">
              <a:buNone/>
            </a:pPr>
            <a:r>
              <a:rPr lang="en-US" sz="2600" dirty="0" smtClean="0">
                <a:latin typeface="Arial" panose="020B0604020202020204" pitchFamily="34" charset="0"/>
                <a:cs typeface="Arial" panose="020B0604020202020204" pitchFamily="34" charset="0"/>
              </a:rPr>
              <a:t>  </a:t>
            </a:r>
            <a:r>
              <a:rPr lang="vi-VN" sz="2600" dirty="0" smtClean="0">
                <a:latin typeface="Arial" panose="020B0604020202020204" pitchFamily="34" charset="0"/>
                <a:cs typeface="Arial" panose="020B0604020202020204" pitchFamily="34" charset="0"/>
              </a:rPr>
              <a:t>1. Trình bày được một số nội dung cơ bản của Luật hình sự.</a:t>
            </a:r>
          </a:p>
          <a:p>
            <a:pPr marL="0" indent="0" algn="just">
              <a:buNone/>
            </a:pPr>
            <a:r>
              <a:rPr lang="en-US" sz="2600" dirty="0" smtClean="0">
                <a:latin typeface="Arial" panose="020B0604020202020204" pitchFamily="34" charset="0"/>
                <a:cs typeface="Arial" panose="020B0604020202020204" pitchFamily="34" charset="0"/>
              </a:rPr>
              <a:t>  </a:t>
            </a:r>
            <a:r>
              <a:rPr lang="vi-VN" sz="2600" dirty="0" smtClean="0">
                <a:latin typeface="Arial" panose="020B0604020202020204" pitchFamily="34" charset="0"/>
                <a:cs typeface="Arial" panose="020B0604020202020204" pitchFamily="34" charset="0"/>
              </a:rPr>
              <a:t>2. Trình bày được các yếu tố cấu thành tội phạm và hệ thống hình phạt</a:t>
            </a:r>
          </a:p>
          <a:p>
            <a:pPr marL="0" indent="0">
              <a:buNone/>
            </a:pPr>
            <a:r>
              <a:rPr lang="vi-VN" sz="2600" dirty="0" smtClean="0">
                <a:latin typeface="Arial" panose="020B0604020202020204" pitchFamily="34" charset="0"/>
                <a:cs typeface="Arial" panose="020B0604020202020204" pitchFamily="34" charset="0"/>
              </a:rPr>
              <a:t>* </a:t>
            </a:r>
            <a:r>
              <a:rPr lang="vi-VN" sz="2600" b="1" dirty="0" smtClean="0">
                <a:solidFill>
                  <a:srgbClr val="FF0000"/>
                </a:solidFill>
                <a:latin typeface="Arial" panose="020B0604020202020204" pitchFamily="34" charset="0"/>
                <a:cs typeface="Arial" panose="020B0604020202020204" pitchFamily="34" charset="0"/>
              </a:rPr>
              <a:t>Kỹ năng</a:t>
            </a:r>
          </a:p>
          <a:p>
            <a:pPr marL="0" indent="0">
              <a:buNone/>
            </a:pPr>
            <a:r>
              <a:rPr lang="en-US" sz="2600" dirty="0" smtClean="0">
                <a:latin typeface="Arial" panose="020B0604020202020204" pitchFamily="34" charset="0"/>
                <a:cs typeface="Arial" panose="020B0604020202020204" pitchFamily="34" charset="0"/>
              </a:rPr>
              <a:t>  </a:t>
            </a:r>
            <a:r>
              <a:rPr lang="vi-VN" sz="2600" dirty="0" smtClean="0">
                <a:latin typeface="Arial" panose="020B0604020202020204" pitchFamily="34" charset="0"/>
                <a:cs typeface="Arial" panose="020B0604020202020204" pitchFamily="34" charset="0"/>
              </a:rPr>
              <a:t>3. Nhận biết được các loại tội phạm và hình phạt.</a:t>
            </a:r>
          </a:p>
          <a:p>
            <a:pPr marL="0" indent="0">
              <a:buNone/>
            </a:pPr>
            <a:r>
              <a:rPr lang="vi-VN" sz="2600" dirty="0" smtClean="0">
                <a:latin typeface="Arial" panose="020B0604020202020204" pitchFamily="34" charset="0"/>
                <a:cs typeface="Arial" panose="020B0604020202020204" pitchFamily="34" charset="0"/>
              </a:rPr>
              <a:t>* </a:t>
            </a:r>
            <a:r>
              <a:rPr lang="vi-VN" sz="2600" b="1" dirty="0" smtClean="0">
                <a:solidFill>
                  <a:srgbClr val="FF0000"/>
                </a:solidFill>
                <a:latin typeface="Arial" panose="020B0604020202020204" pitchFamily="34" charset="0"/>
                <a:cs typeface="Arial" panose="020B0604020202020204" pitchFamily="34" charset="0"/>
              </a:rPr>
              <a:t>Năng lực tự chủ và trách nhiệm</a:t>
            </a:r>
          </a:p>
          <a:p>
            <a:pPr marL="0" indent="0">
              <a:buNone/>
            </a:pPr>
            <a:r>
              <a:rPr lang="en-US" sz="2600" dirty="0" smtClean="0">
                <a:latin typeface="Arial" panose="020B0604020202020204" pitchFamily="34" charset="0"/>
                <a:cs typeface="Arial" panose="020B0604020202020204" pitchFamily="34" charset="0"/>
              </a:rPr>
              <a:t>  </a:t>
            </a:r>
            <a:r>
              <a:rPr lang="vi-VN" sz="2600" dirty="0" smtClean="0">
                <a:latin typeface="Arial" panose="020B0604020202020204" pitchFamily="34" charset="0"/>
                <a:cs typeface="Arial" panose="020B0604020202020204" pitchFamily="34" charset="0"/>
              </a:rPr>
              <a:t>4. Nêu được tầm quan trọng của luật Hình sự trong hệ thống pháp luật Việt Nam</a:t>
            </a:r>
          </a:p>
          <a:p>
            <a:pPr marL="0" indent="0" algn="just">
              <a:buNone/>
            </a:pPr>
            <a:r>
              <a:rPr lang="en-US" sz="2600" dirty="0" smtClean="0">
                <a:latin typeface="Arial" panose="020B0604020202020204" pitchFamily="34" charset="0"/>
                <a:cs typeface="Arial" panose="020B0604020202020204" pitchFamily="34" charset="0"/>
              </a:rPr>
              <a:t>  </a:t>
            </a:r>
            <a:r>
              <a:rPr lang="vi-VN" sz="2600" dirty="0" smtClean="0">
                <a:latin typeface="Arial" panose="020B0604020202020204" pitchFamily="34" charset="0"/>
                <a:cs typeface="Arial" panose="020B0604020202020204" pitchFamily="34" charset="0"/>
              </a:rPr>
              <a:t>5. Thể hiện được tính tích cực, khả năng hợp tác hiệu quả với các thành viên trong nhóm học tập. Sử dụng tốt công nghệ thông tin để giải quyết bài tập.</a:t>
            </a:r>
          </a:p>
          <a:p>
            <a:endParaRPr lang="en-US" dirty="0"/>
          </a:p>
        </p:txBody>
      </p:sp>
    </p:spTree>
    <p:extLst>
      <p:ext uri="{BB962C8B-B14F-4D97-AF65-F5344CB8AC3E}">
        <p14:creationId xmlns:p14="http://schemas.microsoft.com/office/powerpoint/2010/main" val="76060748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295400"/>
            <a:ext cx="8039100" cy="4495799"/>
          </a:xfrm>
        </p:spPr>
        <p:txBody>
          <a:bodyPr/>
          <a:lstStyle/>
          <a:p>
            <a:pPr algn="just"/>
            <a:r>
              <a:rPr lang="vi-VN" sz="2400" dirty="0" smtClean="0"/>
              <a:t>Tối </a:t>
            </a:r>
            <a:r>
              <a:rPr lang="en-US" sz="2400" dirty="0" smtClean="0"/>
              <a:t>3.2 </a:t>
            </a:r>
            <a:r>
              <a:rPr lang="vi-VN" sz="2400" dirty="0" smtClean="0"/>
              <a:t>, </a:t>
            </a:r>
            <a:r>
              <a:rPr lang="vi-VN" sz="2400" dirty="0"/>
              <a:t>ông A bị đau bụng được gia đình đưa đến Bệnh viện đa khoa thành phố X và được bác sĩ chẩn đoán đau ruột thừa nên tiến hành mổ, bác sĩ mổ trực tiếp là bác sĩ D. Ngày </a:t>
            </a:r>
            <a:r>
              <a:rPr lang="en-US" sz="2400" dirty="0" smtClean="0"/>
              <a:t>4</a:t>
            </a:r>
            <a:r>
              <a:rPr lang="vi-VN" sz="2400" dirty="0" smtClean="0"/>
              <a:t>.</a:t>
            </a:r>
            <a:r>
              <a:rPr lang="en-US" sz="2400" dirty="0" smtClean="0"/>
              <a:t>2</a:t>
            </a:r>
            <a:r>
              <a:rPr lang="vi-VN" sz="2400" dirty="0" smtClean="0"/>
              <a:t>, </a:t>
            </a:r>
            <a:r>
              <a:rPr lang="vi-VN" sz="2400" dirty="0"/>
              <a:t>sức khỏe ông A yếu đi và bệnh viện thông báo không đau ruột thừa mà bị thủng dạ dày. Đến trưa </a:t>
            </a:r>
            <a:r>
              <a:rPr lang="en-US" sz="2400" dirty="0" smtClean="0"/>
              <a:t>4.2</a:t>
            </a:r>
            <a:r>
              <a:rPr lang="vi-VN" sz="2400" dirty="0" smtClean="0"/>
              <a:t>, </a:t>
            </a:r>
            <a:r>
              <a:rPr lang="vi-VN" sz="2400" dirty="0"/>
              <a:t>ông A được chuyển lên Bệnh viện tuyến Trung ương nhưng đã tử vong trên xe cấp cứu.</a:t>
            </a:r>
          </a:p>
          <a:p>
            <a:pPr algn="just"/>
            <a:r>
              <a:rPr lang="vi-VN" sz="2400" dirty="0"/>
              <a:t>Vậy bác sĩ tiến hành mổ cho bệnh nhân A phạm tội gì theo quy định của bộ luật Hình sự </a:t>
            </a:r>
            <a:r>
              <a:rPr lang="vi-VN" sz="2400" dirty="0" smtClean="0"/>
              <a:t>201</a:t>
            </a:r>
            <a:r>
              <a:rPr lang="en-US" sz="2400" dirty="0" smtClean="0"/>
              <a:t>5 </a:t>
            </a:r>
            <a:r>
              <a:rPr lang="en-US" sz="2400" dirty="0" err="1" smtClean="0"/>
              <a:t>sửa</a:t>
            </a:r>
            <a:r>
              <a:rPr lang="en-US" sz="2400" dirty="0" smtClean="0"/>
              <a:t> </a:t>
            </a:r>
            <a:r>
              <a:rPr lang="en-US" sz="2400" dirty="0" err="1" smtClean="0"/>
              <a:t>đổi</a:t>
            </a:r>
            <a:r>
              <a:rPr lang="en-US" sz="2400" dirty="0" smtClean="0"/>
              <a:t> </a:t>
            </a:r>
            <a:r>
              <a:rPr lang="en-US" sz="2400" dirty="0" err="1" smtClean="0"/>
              <a:t>năm</a:t>
            </a:r>
            <a:r>
              <a:rPr lang="en-US" sz="2400" dirty="0" smtClean="0"/>
              <a:t> 2017, </a:t>
            </a:r>
            <a:r>
              <a:rPr lang="en-US" sz="2400" dirty="0" err="1" smtClean="0"/>
              <a:t>phân</a:t>
            </a:r>
            <a:r>
              <a:rPr lang="en-US" sz="2400" dirty="0" smtClean="0"/>
              <a:t> </a:t>
            </a:r>
            <a:r>
              <a:rPr lang="en-US" sz="2400" dirty="0" err="1" smtClean="0"/>
              <a:t>tích</a:t>
            </a:r>
            <a:r>
              <a:rPr lang="en-US" sz="2400" dirty="0" smtClean="0"/>
              <a:t> </a:t>
            </a:r>
            <a:r>
              <a:rPr lang="en-US" sz="2400" dirty="0" err="1" smtClean="0"/>
              <a:t>tại</a:t>
            </a:r>
            <a:r>
              <a:rPr lang="en-US" sz="2400" dirty="0" smtClean="0"/>
              <a:t> </a:t>
            </a:r>
            <a:r>
              <a:rPr lang="en-US" sz="2400" dirty="0" err="1" smtClean="0"/>
              <a:t>sao</a:t>
            </a:r>
            <a:r>
              <a:rPr lang="en-US" sz="2400" dirty="0" smtClean="0"/>
              <a:t>?</a:t>
            </a:r>
            <a:endParaRPr lang="vi-VN" sz="2400" dirty="0"/>
          </a:p>
          <a:p>
            <a:endParaRPr lang="en-US" dirty="0"/>
          </a:p>
        </p:txBody>
      </p:sp>
      <p:sp>
        <p:nvSpPr>
          <p:cNvPr id="4" name="Title 3"/>
          <p:cNvSpPr>
            <a:spLocks noGrp="1"/>
          </p:cNvSpPr>
          <p:nvPr>
            <p:ph type="title"/>
          </p:nvPr>
        </p:nvSpPr>
        <p:spPr>
          <a:xfrm>
            <a:off x="457200" y="274638"/>
            <a:ext cx="8229600" cy="715962"/>
          </a:xfrm>
        </p:spPr>
        <p:txBody>
          <a:bodyPr/>
          <a:lstStyle/>
          <a:p>
            <a:r>
              <a:rPr lang="en-US" dirty="0" err="1" smtClean="0"/>
              <a:t>Tình</a:t>
            </a:r>
            <a:r>
              <a:rPr lang="en-US" dirty="0" smtClean="0"/>
              <a:t> </a:t>
            </a:r>
            <a:r>
              <a:rPr lang="en-US" dirty="0" err="1" smtClean="0"/>
              <a:t>huống</a:t>
            </a:r>
            <a:r>
              <a:rPr lang="en-US" dirty="0" smtClean="0"/>
              <a:t> 1</a:t>
            </a:r>
            <a:endParaRPr lang="en-US" dirty="0"/>
          </a:p>
        </p:txBody>
      </p:sp>
    </p:spTree>
    <p:extLst>
      <p:ext uri="{BB962C8B-B14F-4D97-AF65-F5344CB8AC3E}">
        <p14:creationId xmlns:p14="http://schemas.microsoft.com/office/powerpoint/2010/main" val="799103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Tình</a:t>
            </a:r>
            <a:r>
              <a:rPr lang="en-US" dirty="0" smtClean="0"/>
              <a:t> </a:t>
            </a:r>
            <a:r>
              <a:rPr lang="en-US" dirty="0" err="1" smtClean="0"/>
              <a:t>huống</a:t>
            </a:r>
            <a:r>
              <a:rPr lang="en-US" dirty="0" smtClean="0"/>
              <a:t> 2</a:t>
            </a:r>
            <a:endParaRPr lang="en-US" dirty="0"/>
          </a:p>
        </p:txBody>
      </p:sp>
      <p:sp>
        <p:nvSpPr>
          <p:cNvPr id="3" name="Content Placeholder 2"/>
          <p:cNvSpPr>
            <a:spLocks noGrp="1"/>
          </p:cNvSpPr>
          <p:nvPr>
            <p:ph idx="1"/>
          </p:nvPr>
        </p:nvSpPr>
        <p:spPr/>
        <p:txBody>
          <a:bodyPr/>
          <a:lstStyle/>
          <a:p>
            <a:pPr algn="just">
              <a:lnSpc>
                <a:spcPct val="150000"/>
              </a:lnSpc>
              <a:spcBef>
                <a:spcPts val="600"/>
              </a:spcBef>
              <a:spcAft>
                <a:spcPts val="600"/>
              </a:spcAft>
            </a:pPr>
            <a:r>
              <a:rPr lang="en-US" dirty="0">
                <a:solidFill>
                  <a:srgbClr val="000000"/>
                </a:solidFill>
              </a:rPr>
              <a:t>A </a:t>
            </a:r>
            <a:r>
              <a:rPr lang="en-US" dirty="0" err="1">
                <a:solidFill>
                  <a:srgbClr val="000000"/>
                </a:solidFill>
              </a:rPr>
              <a:t>trộm</a:t>
            </a:r>
            <a:r>
              <a:rPr lang="en-US" dirty="0">
                <a:solidFill>
                  <a:srgbClr val="000000"/>
                </a:solidFill>
              </a:rPr>
              <a:t> </a:t>
            </a:r>
            <a:r>
              <a:rPr lang="en-US" dirty="0" err="1">
                <a:solidFill>
                  <a:srgbClr val="000000"/>
                </a:solidFill>
              </a:rPr>
              <a:t>cắp</a:t>
            </a:r>
            <a:r>
              <a:rPr lang="en-US" dirty="0">
                <a:solidFill>
                  <a:srgbClr val="000000"/>
                </a:solidFill>
              </a:rPr>
              <a:t> </a:t>
            </a:r>
            <a:r>
              <a:rPr lang="en-US" dirty="0" err="1">
                <a:solidFill>
                  <a:srgbClr val="000000"/>
                </a:solidFill>
              </a:rPr>
              <a:t>tài</a:t>
            </a:r>
            <a:r>
              <a:rPr lang="en-US" dirty="0">
                <a:solidFill>
                  <a:srgbClr val="000000"/>
                </a:solidFill>
              </a:rPr>
              <a:t> </a:t>
            </a:r>
            <a:r>
              <a:rPr lang="en-US" dirty="0" err="1">
                <a:solidFill>
                  <a:srgbClr val="000000"/>
                </a:solidFill>
              </a:rPr>
              <a:t>sản</a:t>
            </a:r>
            <a:r>
              <a:rPr lang="en-US" dirty="0">
                <a:solidFill>
                  <a:srgbClr val="000000"/>
                </a:solidFill>
              </a:rPr>
              <a:t> </a:t>
            </a:r>
            <a:r>
              <a:rPr lang="en-US" dirty="0" err="1">
                <a:solidFill>
                  <a:srgbClr val="000000"/>
                </a:solidFill>
              </a:rPr>
              <a:t>của</a:t>
            </a:r>
            <a:r>
              <a:rPr lang="en-US" dirty="0">
                <a:solidFill>
                  <a:srgbClr val="000000"/>
                </a:solidFill>
              </a:rPr>
              <a:t> B </a:t>
            </a:r>
            <a:r>
              <a:rPr lang="en-US" dirty="0" err="1">
                <a:solidFill>
                  <a:srgbClr val="000000"/>
                </a:solidFill>
              </a:rPr>
              <a:t>trị</a:t>
            </a:r>
            <a:r>
              <a:rPr lang="en-US" dirty="0">
                <a:solidFill>
                  <a:srgbClr val="000000"/>
                </a:solidFill>
              </a:rPr>
              <a:t> </a:t>
            </a:r>
            <a:r>
              <a:rPr lang="en-US" dirty="0" err="1">
                <a:solidFill>
                  <a:srgbClr val="000000"/>
                </a:solidFill>
              </a:rPr>
              <a:t>giá</a:t>
            </a:r>
            <a:r>
              <a:rPr lang="en-US" dirty="0">
                <a:solidFill>
                  <a:srgbClr val="000000"/>
                </a:solidFill>
              </a:rPr>
              <a:t> 100 </a:t>
            </a:r>
            <a:r>
              <a:rPr lang="en-US" dirty="0" err="1">
                <a:solidFill>
                  <a:srgbClr val="000000"/>
                </a:solidFill>
              </a:rPr>
              <a:t>triệu</a:t>
            </a:r>
            <a:r>
              <a:rPr lang="en-US" dirty="0">
                <a:solidFill>
                  <a:srgbClr val="000000"/>
                </a:solidFill>
              </a:rPr>
              <a:t> </a:t>
            </a:r>
            <a:r>
              <a:rPr lang="en-US" dirty="0" err="1">
                <a:solidFill>
                  <a:srgbClr val="000000"/>
                </a:solidFill>
              </a:rPr>
              <a:t>đồng</a:t>
            </a:r>
            <a:r>
              <a:rPr lang="en-US" dirty="0">
                <a:solidFill>
                  <a:srgbClr val="000000"/>
                </a:solidFill>
              </a:rPr>
              <a:t>. </a:t>
            </a:r>
            <a:r>
              <a:rPr lang="en-US" dirty="0" err="1">
                <a:solidFill>
                  <a:srgbClr val="000000"/>
                </a:solidFill>
              </a:rPr>
              <a:t>Hành</a:t>
            </a:r>
            <a:r>
              <a:rPr lang="en-US" dirty="0">
                <a:solidFill>
                  <a:srgbClr val="000000"/>
                </a:solidFill>
              </a:rPr>
              <a:t> vi </a:t>
            </a:r>
            <a:r>
              <a:rPr lang="en-US" dirty="0" err="1">
                <a:solidFill>
                  <a:srgbClr val="000000"/>
                </a:solidFill>
              </a:rPr>
              <a:t>của</a:t>
            </a:r>
            <a:r>
              <a:rPr lang="en-US" dirty="0">
                <a:solidFill>
                  <a:srgbClr val="000000"/>
                </a:solidFill>
              </a:rPr>
              <a:t> A </a:t>
            </a:r>
            <a:r>
              <a:rPr lang="en-US" dirty="0" err="1">
                <a:solidFill>
                  <a:srgbClr val="000000"/>
                </a:solidFill>
              </a:rPr>
              <a:t>cấu</a:t>
            </a:r>
            <a:r>
              <a:rPr lang="en-US" dirty="0">
                <a:solidFill>
                  <a:srgbClr val="000000"/>
                </a:solidFill>
              </a:rPr>
              <a:t> </a:t>
            </a:r>
            <a:r>
              <a:rPr lang="en-US" dirty="0" err="1">
                <a:solidFill>
                  <a:srgbClr val="000000"/>
                </a:solidFill>
              </a:rPr>
              <a:t>thành</a:t>
            </a:r>
            <a:r>
              <a:rPr lang="en-US" dirty="0">
                <a:solidFill>
                  <a:srgbClr val="000000"/>
                </a:solidFill>
              </a:rPr>
              <a:t> </a:t>
            </a:r>
            <a:r>
              <a:rPr lang="en-US" dirty="0" err="1">
                <a:solidFill>
                  <a:srgbClr val="000000"/>
                </a:solidFill>
              </a:rPr>
              <a:t>tội</a:t>
            </a:r>
            <a:r>
              <a:rPr lang="en-US" dirty="0">
                <a:solidFill>
                  <a:srgbClr val="000000"/>
                </a:solidFill>
              </a:rPr>
              <a:t> </a:t>
            </a:r>
            <a:r>
              <a:rPr lang="en-US" dirty="0" err="1">
                <a:solidFill>
                  <a:srgbClr val="000000"/>
                </a:solidFill>
              </a:rPr>
              <a:t>trộm</a:t>
            </a:r>
            <a:r>
              <a:rPr lang="en-US" dirty="0">
                <a:solidFill>
                  <a:srgbClr val="000000"/>
                </a:solidFill>
              </a:rPr>
              <a:t> </a:t>
            </a:r>
            <a:r>
              <a:rPr lang="en-US" dirty="0" err="1">
                <a:solidFill>
                  <a:srgbClr val="000000"/>
                </a:solidFill>
              </a:rPr>
              <a:t>cắp</a:t>
            </a:r>
            <a:r>
              <a:rPr lang="en-US" dirty="0">
                <a:solidFill>
                  <a:srgbClr val="000000"/>
                </a:solidFill>
              </a:rPr>
              <a:t> </a:t>
            </a:r>
            <a:r>
              <a:rPr lang="en-US" dirty="0" err="1">
                <a:solidFill>
                  <a:srgbClr val="000000"/>
                </a:solidFill>
              </a:rPr>
              <a:t>tài</a:t>
            </a:r>
            <a:r>
              <a:rPr lang="en-US" dirty="0">
                <a:solidFill>
                  <a:srgbClr val="000000"/>
                </a:solidFill>
              </a:rPr>
              <a:t> </a:t>
            </a:r>
            <a:r>
              <a:rPr lang="en-US" dirty="0" err="1">
                <a:solidFill>
                  <a:srgbClr val="000000"/>
                </a:solidFill>
              </a:rPr>
              <a:t>sản</a:t>
            </a:r>
            <a:r>
              <a:rPr lang="en-US" dirty="0">
                <a:solidFill>
                  <a:srgbClr val="000000"/>
                </a:solidFill>
              </a:rPr>
              <a:t> </a:t>
            </a:r>
            <a:r>
              <a:rPr lang="en-US" dirty="0" err="1">
                <a:solidFill>
                  <a:srgbClr val="000000"/>
                </a:solidFill>
              </a:rPr>
              <a:t>theo</a:t>
            </a:r>
            <a:r>
              <a:rPr lang="en-US" dirty="0">
                <a:solidFill>
                  <a:srgbClr val="000000"/>
                </a:solidFill>
              </a:rPr>
              <a:t> </a:t>
            </a:r>
            <a:r>
              <a:rPr lang="en-US" dirty="0" err="1">
                <a:solidFill>
                  <a:srgbClr val="000000"/>
                </a:solidFill>
              </a:rPr>
              <a:t>quy</a:t>
            </a:r>
            <a:r>
              <a:rPr lang="en-US" dirty="0">
                <a:solidFill>
                  <a:srgbClr val="000000"/>
                </a:solidFill>
              </a:rPr>
              <a:t> </a:t>
            </a:r>
            <a:r>
              <a:rPr lang="en-US" dirty="0" err="1">
                <a:solidFill>
                  <a:srgbClr val="000000"/>
                </a:solidFill>
              </a:rPr>
              <a:t>định</a:t>
            </a:r>
            <a:r>
              <a:rPr lang="en-US" dirty="0">
                <a:solidFill>
                  <a:srgbClr val="000000"/>
                </a:solidFill>
              </a:rPr>
              <a:t> </a:t>
            </a:r>
            <a:r>
              <a:rPr lang="en-US" dirty="0" err="1">
                <a:solidFill>
                  <a:srgbClr val="000000"/>
                </a:solidFill>
              </a:rPr>
              <a:t>điểm</a:t>
            </a:r>
            <a:r>
              <a:rPr lang="en-US" dirty="0">
                <a:solidFill>
                  <a:srgbClr val="000000"/>
                </a:solidFill>
              </a:rPr>
              <a:t> </a:t>
            </a:r>
            <a:r>
              <a:rPr lang="en-US" dirty="0" smtClean="0">
                <a:solidFill>
                  <a:srgbClr val="000000"/>
                </a:solidFill>
              </a:rPr>
              <a:t>c, </a:t>
            </a:r>
            <a:r>
              <a:rPr lang="en-US" dirty="0" err="1">
                <a:solidFill>
                  <a:srgbClr val="000000"/>
                </a:solidFill>
              </a:rPr>
              <a:t>khoản</a:t>
            </a:r>
            <a:r>
              <a:rPr lang="en-US" dirty="0">
                <a:solidFill>
                  <a:srgbClr val="000000"/>
                </a:solidFill>
              </a:rPr>
              <a:t> 2, </a:t>
            </a:r>
            <a:r>
              <a:rPr lang="en-US" dirty="0" err="1">
                <a:solidFill>
                  <a:srgbClr val="000000"/>
                </a:solidFill>
              </a:rPr>
              <a:t>điều</a:t>
            </a:r>
            <a:r>
              <a:rPr lang="en-US" dirty="0">
                <a:solidFill>
                  <a:srgbClr val="000000"/>
                </a:solidFill>
              </a:rPr>
              <a:t> </a:t>
            </a:r>
            <a:r>
              <a:rPr lang="en-US" dirty="0" smtClean="0">
                <a:solidFill>
                  <a:srgbClr val="000000"/>
                </a:solidFill>
              </a:rPr>
              <a:t>173 </a:t>
            </a:r>
            <a:r>
              <a:rPr lang="en-US" dirty="0">
                <a:solidFill>
                  <a:srgbClr val="000000"/>
                </a:solidFill>
              </a:rPr>
              <a:t>BLHS </a:t>
            </a:r>
            <a:r>
              <a:rPr lang="en-US" dirty="0" err="1">
                <a:solidFill>
                  <a:srgbClr val="000000"/>
                </a:solidFill>
              </a:rPr>
              <a:t>và</a:t>
            </a:r>
            <a:r>
              <a:rPr lang="en-US" dirty="0">
                <a:solidFill>
                  <a:srgbClr val="000000"/>
                </a:solidFill>
              </a:rPr>
              <a:t> </a:t>
            </a:r>
            <a:r>
              <a:rPr lang="en-US" dirty="0" err="1">
                <a:solidFill>
                  <a:srgbClr val="000000"/>
                </a:solidFill>
              </a:rPr>
              <a:t>bị</a:t>
            </a:r>
            <a:r>
              <a:rPr lang="en-US" dirty="0">
                <a:solidFill>
                  <a:srgbClr val="000000"/>
                </a:solidFill>
              </a:rPr>
              <a:t> </a:t>
            </a:r>
            <a:r>
              <a:rPr lang="en-US" dirty="0" err="1">
                <a:solidFill>
                  <a:srgbClr val="000000"/>
                </a:solidFill>
              </a:rPr>
              <a:t>tòa</a:t>
            </a:r>
            <a:r>
              <a:rPr lang="en-US" dirty="0">
                <a:solidFill>
                  <a:srgbClr val="000000"/>
                </a:solidFill>
              </a:rPr>
              <a:t> </a:t>
            </a:r>
            <a:r>
              <a:rPr lang="en-US" dirty="0" err="1">
                <a:solidFill>
                  <a:srgbClr val="000000"/>
                </a:solidFill>
              </a:rPr>
              <a:t>tuyên</a:t>
            </a:r>
            <a:r>
              <a:rPr lang="en-US" dirty="0">
                <a:solidFill>
                  <a:srgbClr val="000000"/>
                </a:solidFill>
              </a:rPr>
              <a:t> </a:t>
            </a:r>
            <a:r>
              <a:rPr lang="en-US" dirty="0" err="1">
                <a:solidFill>
                  <a:srgbClr val="000000"/>
                </a:solidFill>
              </a:rPr>
              <a:t>phạt</a:t>
            </a:r>
            <a:r>
              <a:rPr lang="en-US" dirty="0">
                <a:solidFill>
                  <a:srgbClr val="000000"/>
                </a:solidFill>
              </a:rPr>
              <a:t> 3 </a:t>
            </a:r>
            <a:r>
              <a:rPr lang="en-US" dirty="0" err="1">
                <a:solidFill>
                  <a:srgbClr val="000000"/>
                </a:solidFill>
              </a:rPr>
              <a:t>năm</a:t>
            </a:r>
            <a:r>
              <a:rPr lang="en-US" dirty="0">
                <a:solidFill>
                  <a:srgbClr val="000000"/>
                </a:solidFill>
              </a:rPr>
              <a:t> </a:t>
            </a:r>
            <a:r>
              <a:rPr lang="en-US" dirty="0" err="1">
                <a:solidFill>
                  <a:srgbClr val="000000"/>
                </a:solidFill>
              </a:rPr>
              <a:t>tù</a:t>
            </a:r>
            <a:r>
              <a:rPr lang="en-US" dirty="0">
                <a:solidFill>
                  <a:srgbClr val="000000"/>
                </a:solidFill>
              </a:rPr>
              <a:t>. </a:t>
            </a:r>
            <a:r>
              <a:rPr lang="en-US" dirty="0" err="1">
                <a:solidFill>
                  <a:srgbClr val="000000"/>
                </a:solidFill>
              </a:rPr>
              <a:t>Hỏi</a:t>
            </a:r>
            <a:r>
              <a:rPr lang="en-US" dirty="0">
                <a:solidFill>
                  <a:srgbClr val="000000"/>
                </a:solidFill>
              </a:rPr>
              <a:t> </a:t>
            </a:r>
            <a:r>
              <a:rPr lang="en-US" dirty="0" err="1">
                <a:solidFill>
                  <a:srgbClr val="000000"/>
                </a:solidFill>
              </a:rPr>
              <a:t>loại</a:t>
            </a:r>
            <a:r>
              <a:rPr lang="en-US" dirty="0">
                <a:solidFill>
                  <a:srgbClr val="000000"/>
                </a:solidFill>
              </a:rPr>
              <a:t> </a:t>
            </a:r>
            <a:r>
              <a:rPr lang="en-US" dirty="0" err="1">
                <a:solidFill>
                  <a:srgbClr val="000000"/>
                </a:solidFill>
              </a:rPr>
              <a:t>tội</a:t>
            </a:r>
            <a:r>
              <a:rPr lang="en-US" dirty="0">
                <a:solidFill>
                  <a:srgbClr val="000000"/>
                </a:solidFill>
              </a:rPr>
              <a:t> </a:t>
            </a:r>
            <a:r>
              <a:rPr lang="en-US" dirty="0" err="1">
                <a:solidFill>
                  <a:srgbClr val="000000"/>
                </a:solidFill>
              </a:rPr>
              <a:t>mà</a:t>
            </a:r>
            <a:r>
              <a:rPr lang="en-US" dirty="0">
                <a:solidFill>
                  <a:srgbClr val="000000"/>
                </a:solidFill>
              </a:rPr>
              <a:t> A </a:t>
            </a:r>
            <a:r>
              <a:rPr lang="en-US" dirty="0" err="1">
                <a:solidFill>
                  <a:srgbClr val="000000"/>
                </a:solidFill>
              </a:rPr>
              <a:t>phạm</a:t>
            </a:r>
            <a:r>
              <a:rPr lang="en-US" dirty="0">
                <a:solidFill>
                  <a:srgbClr val="000000"/>
                </a:solidFill>
              </a:rPr>
              <a:t> </a:t>
            </a:r>
            <a:r>
              <a:rPr lang="en-US" dirty="0" err="1">
                <a:solidFill>
                  <a:srgbClr val="000000"/>
                </a:solidFill>
              </a:rPr>
              <a:t>thuộc</a:t>
            </a:r>
            <a:r>
              <a:rPr lang="en-US" dirty="0">
                <a:solidFill>
                  <a:srgbClr val="000000"/>
                </a:solidFill>
              </a:rPr>
              <a:t> </a:t>
            </a:r>
            <a:r>
              <a:rPr lang="en-US" dirty="0" err="1">
                <a:solidFill>
                  <a:srgbClr val="000000"/>
                </a:solidFill>
              </a:rPr>
              <a:t>loại</a:t>
            </a:r>
            <a:r>
              <a:rPr lang="en-US" dirty="0">
                <a:solidFill>
                  <a:srgbClr val="000000"/>
                </a:solidFill>
              </a:rPr>
              <a:t> </a:t>
            </a:r>
            <a:r>
              <a:rPr lang="en-US" dirty="0" err="1">
                <a:solidFill>
                  <a:srgbClr val="000000"/>
                </a:solidFill>
              </a:rPr>
              <a:t>tội</a:t>
            </a:r>
            <a:r>
              <a:rPr lang="en-US" dirty="0">
                <a:solidFill>
                  <a:srgbClr val="000000"/>
                </a:solidFill>
              </a:rPr>
              <a:t> </a:t>
            </a:r>
            <a:r>
              <a:rPr lang="en-US" dirty="0" err="1">
                <a:solidFill>
                  <a:srgbClr val="000000"/>
                </a:solidFill>
              </a:rPr>
              <a:t>gì</a:t>
            </a:r>
            <a:r>
              <a:rPr lang="en-US" dirty="0">
                <a:solidFill>
                  <a:srgbClr val="000000"/>
                </a:solidFill>
              </a:rPr>
              <a:t>? </a:t>
            </a:r>
            <a:r>
              <a:rPr lang="en-US" dirty="0" err="1">
                <a:solidFill>
                  <a:srgbClr val="000000"/>
                </a:solidFill>
              </a:rPr>
              <a:t>Tại</a:t>
            </a:r>
            <a:r>
              <a:rPr lang="en-US" dirty="0">
                <a:solidFill>
                  <a:srgbClr val="000000"/>
                </a:solidFill>
              </a:rPr>
              <a:t> </a:t>
            </a:r>
            <a:r>
              <a:rPr lang="en-US" dirty="0" err="1">
                <a:solidFill>
                  <a:srgbClr val="000000"/>
                </a:solidFill>
              </a:rPr>
              <a:t>sao</a:t>
            </a:r>
            <a:r>
              <a:rPr lang="en-US" dirty="0">
                <a:solidFill>
                  <a:srgbClr val="000000"/>
                </a:solidFill>
              </a:rPr>
              <a:t>?</a:t>
            </a:r>
            <a:endParaRPr lang="en-US" dirty="0"/>
          </a:p>
          <a:p>
            <a:endParaRPr lang="en-US" dirty="0"/>
          </a:p>
        </p:txBody>
      </p:sp>
    </p:spTree>
    <p:extLst>
      <p:ext uri="{BB962C8B-B14F-4D97-AF65-F5344CB8AC3E}">
        <p14:creationId xmlns:p14="http://schemas.microsoft.com/office/powerpoint/2010/main" val="2048176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001000" cy="411162"/>
          </a:xfrm>
        </p:spPr>
        <p:txBody>
          <a:bodyPr/>
          <a:lstStyle/>
          <a:p>
            <a:r>
              <a:rPr lang="en-US" dirty="0" err="1" smtClean="0"/>
              <a:t>Đáp</a:t>
            </a:r>
            <a:r>
              <a:rPr lang="en-US" dirty="0" smtClean="0"/>
              <a:t> </a:t>
            </a:r>
            <a:r>
              <a:rPr lang="en-US" dirty="0" err="1" smtClean="0"/>
              <a:t>án</a:t>
            </a:r>
            <a:r>
              <a:rPr lang="en-US" dirty="0" smtClean="0"/>
              <a:t> </a:t>
            </a:r>
            <a:r>
              <a:rPr lang="en-US" dirty="0" err="1" smtClean="0"/>
              <a:t>tình</a:t>
            </a:r>
            <a:r>
              <a:rPr lang="en-US" dirty="0" smtClean="0"/>
              <a:t> </a:t>
            </a:r>
            <a:r>
              <a:rPr lang="en-US" dirty="0" err="1" smtClean="0"/>
              <a:t>huống</a:t>
            </a:r>
            <a:r>
              <a:rPr lang="en-US" dirty="0" smtClean="0"/>
              <a:t> 1</a:t>
            </a:r>
            <a:endParaRPr lang="en-US" dirty="0"/>
          </a:p>
        </p:txBody>
      </p:sp>
      <p:sp>
        <p:nvSpPr>
          <p:cNvPr id="3" name="Content Placeholder 2"/>
          <p:cNvSpPr>
            <a:spLocks noGrp="1"/>
          </p:cNvSpPr>
          <p:nvPr>
            <p:ph idx="1"/>
          </p:nvPr>
        </p:nvSpPr>
        <p:spPr>
          <a:xfrm>
            <a:off x="609600" y="415516"/>
            <a:ext cx="8153400" cy="6213884"/>
          </a:xfrm>
        </p:spPr>
        <p:txBody>
          <a:bodyPr/>
          <a:lstStyle/>
          <a:p>
            <a:r>
              <a:rPr lang="vi-VN" sz="2000" dirty="0"/>
              <a:t>Bác sĩ D đã chuẩn đoán sai bệnh gây hậu quả làm chết người.</a:t>
            </a:r>
          </a:p>
          <a:p>
            <a:r>
              <a:rPr lang="vi-VN" sz="2000" dirty="0"/>
              <a:t>Theo quy định của </a:t>
            </a:r>
            <a:r>
              <a:rPr lang="vi-VN" sz="2000" dirty="0">
                <a:solidFill>
                  <a:srgbClr val="FF0000"/>
                </a:solidFill>
              </a:rPr>
              <a:t>Điều 129 </a:t>
            </a:r>
            <a:r>
              <a:rPr lang="vi-VN" sz="2000" dirty="0"/>
              <a:t>Bộ luật Hình sự 2015  về tội vô ý làm chết người do vi phạm quy tắc nghề nghiệp hoặc quy tắc hành chính là “Người nào vô ý làm chết người do vi phạm quy tắc nghề nghiệp hoặc quy tắc hành chính”.</a:t>
            </a:r>
          </a:p>
          <a:p>
            <a:r>
              <a:rPr lang="vi-VN" sz="2000" dirty="0"/>
              <a:t>Theo đó, có thể hiểu nếu trong quá trình chữa bệnh mà vì không thực hiện đúng quy định về chuyên môn kỹ thuật, vi phạm quy tắc nghề nghiệp và chết người thì bác sĩ phải chịu trách nhiệm với tội danh vô ý làm chết người.</a:t>
            </a:r>
          </a:p>
          <a:p>
            <a:r>
              <a:rPr lang="vi-VN" sz="2000" dirty="0"/>
              <a:t>Tại Điều 11 Bộ luật Hình sự 2015 thì các </a:t>
            </a:r>
            <a:r>
              <a:rPr lang="vi-VN" sz="2000" dirty="0">
                <a:solidFill>
                  <a:srgbClr val="FF0000"/>
                </a:solidFill>
              </a:rPr>
              <a:t>trường hợp vô ý phạm tội</a:t>
            </a:r>
            <a:r>
              <a:rPr lang="vi-VN" sz="2000" dirty="0"/>
              <a:t>:</a:t>
            </a:r>
          </a:p>
          <a:p>
            <a:r>
              <a:rPr lang="vi-VN" sz="2000" dirty="0"/>
              <a:t>- Người phạm tội tuy thấy trước hành vi của mình có thể gây ra hậu quả nguy hại cho xã hội nhưng cho rằng hậu quả đó sẽ không xảy ra hoặc có thể ngăn ngừa được;</a:t>
            </a:r>
          </a:p>
          <a:p>
            <a:r>
              <a:rPr lang="vi-VN" sz="2000" dirty="0"/>
              <a:t>- Người phạm tội không thấy trước hành vi của mình có thể gây ra hậu quả nguy hại cho xã hội, mặc dù phải thấy trước và có thể thấy trước hậu quả đó.</a:t>
            </a:r>
          </a:p>
          <a:p>
            <a:r>
              <a:rPr lang="vi-VN" sz="2000" dirty="0"/>
              <a:t>Qua đó, có thể thấy bác sĩ khi chữa bệnh làm chết người thì có thể phạm tội vô ý làm chết người</a:t>
            </a:r>
          </a:p>
          <a:p>
            <a:endParaRPr lang="en-US" dirty="0"/>
          </a:p>
        </p:txBody>
      </p:sp>
    </p:spTree>
    <p:extLst>
      <p:ext uri="{BB962C8B-B14F-4D97-AF65-F5344CB8AC3E}">
        <p14:creationId xmlns:p14="http://schemas.microsoft.com/office/powerpoint/2010/main" val="479096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153400" cy="6248400"/>
          </a:xfrm>
        </p:spPr>
        <p:txBody>
          <a:bodyPr/>
          <a:lstStyle/>
          <a:p>
            <a:pPr algn="just"/>
            <a:r>
              <a:rPr lang="en-US" sz="2200" dirty="0" err="1" smtClean="0"/>
              <a:t>Bởi</a:t>
            </a:r>
            <a:r>
              <a:rPr lang="en-US" sz="2200" dirty="0" smtClean="0"/>
              <a:t> </a:t>
            </a:r>
            <a:r>
              <a:rPr lang="en-US" sz="2200" dirty="0" err="1" smtClean="0"/>
              <a:t>vì</a:t>
            </a:r>
            <a:r>
              <a:rPr lang="en-US" sz="2200" dirty="0" smtClean="0"/>
              <a:t>:</a:t>
            </a:r>
            <a:endParaRPr lang="vi-VN" sz="2200" dirty="0"/>
          </a:p>
          <a:p>
            <a:pPr algn="just"/>
            <a:r>
              <a:rPr lang="vi-VN" sz="2200" dirty="0"/>
              <a:t>- Đã có hậu quả là làm chết người</a:t>
            </a:r>
            <a:r>
              <a:rPr lang="vi-VN" sz="2200" dirty="0" smtClean="0"/>
              <a:t>.</a:t>
            </a:r>
            <a:endParaRPr lang="en-US" sz="2200" dirty="0" smtClean="0"/>
          </a:p>
          <a:p>
            <a:pPr algn="just"/>
            <a:r>
              <a:rPr lang="vi-VN" sz="2200" dirty="0" smtClean="0"/>
              <a:t>- </a:t>
            </a:r>
            <a:r>
              <a:rPr lang="vi-VN" sz="2200" dirty="0"/>
              <a:t>Bác sĩ là người có đầy đủ năng lực chịu trách nhiệm hình sự, thỏa mãn về điều kiện độ tuổi … quy định trong Bộ luật Hình sự 2015.</a:t>
            </a:r>
          </a:p>
          <a:p>
            <a:pPr algn="just"/>
            <a:r>
              <a:rPr lang="vi-VN" sz="2200" dirty="0"/>
              <a:t>- Khi chữa bệnh mà dẫn đến hậu quả chết người thì rõ ràng bác sĩ vì quá cẩu thả hoặc vì quá tự tin nên không ngăn cản được hậu quả chết người xảy ra.</a:t>
            </a:r>
          </a:p>
          <a:p>
            <a:pPr algn="just"/>
            <a:r>
              <a:rPr lang="vi-VN" sz="2200" dirty="0"/>
              <a:t>- Bởi vì bác sĩ có thể thấy trước hoặc dù không thấy trước được hậu quả sẽ làm chết người nhưng lại nghĩ nó sẽ không xảy ra hoặc bản thân có thể ngăn ngừa được điều đó.</a:t>
            </a:r>
          </a:p>
          <a:p>
            <a:pPr algn="just"/>
            <a:r>
              <a:rPr lang="vi-VN" sz="2200" dirty="0">
                <a:solidFill>
                  <a:srgbClr val="FF0000"/>
                </a:solidFill>
              </a:rPr>
              <a:t>Bởi vậy, nếu bởi vì không thực hiện đầy đủ các quy tắc của nghề nghiệp thì khi bác sĩ chữa bệnh mà làm chết người thì có phạm tội và chịu trách nhiệm hình sự</a:t>
            </a:r>
            <a:r>
              <a:rPr lang="vi-VN" sz="2200" dirty="0"/>
              <a:t>.</a:t>
            </a:r>
          </a:p>
          <a:p>
            <a:endParaRPr lang="en-US" dirty="0"/>
          </a:p>
        </p:txBody>
      </p:sp>
    </p:spTree>
    <p:extLst>
      <p:ext uri="{BB962C8B-B14F-4D97-AF65-F5344CB8AC3E}">
        <p14:creationId xmlns:p14="http://schemas.microsoft.com/office/powerpoint/2010/main" val="3008365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Đáp</a:t>
            </a:r>
            <a:r>
              <a:rPr lang="en-US" dirty="0" smtClean="0"/>
              <a:t> </a:t>
            </a:r>
            <a:r>
              <a:rPr lang="en-US" dirty="0" err="1" smtClean="0"/>
              <a:t>án</a:t>
            </a:r>
            <a:r>
              <a:rPr lang="en-US" dirty="0" smtClean="0"/>
              <a:t> </a:t>
            </a:r>
            <a:r>
              <a:rPr lang="en-US" dirty="0" err="1" smtClean="0"/>
              <a:t>tình</a:t>
            </a:r>
            <a:r>
              <a:rPr lang="en-US" dirty="0" smtClean="0"/>
              <a:t> </a:t>
            </a:r>
            <a:r>
              <a:rPr lang="en-US" dirty="0" err="1" smtClean="0"/>
              <a:t>huống</a:t>
            </a:r>
            <a:r>
              <a:rPr lang="en-US" dirty="0" smtClean="0"/>
              <a:t> 2</a:t>
            </a:r>
            <a:endParaRPr lang="en-US" dirty="0"/>
          </a:p>
        </p:txBody>
      </p:sp>
      <p:sp>
        <p:nvSpPr>
          <p:cNvPr id="3" name="Content Placeholder 2"/>
          <p:cNvSpPr>
            <a:spLocks noGrp="1"/>
          </p:cNvSpPr>
          <p:nvPr>
            <p:ph idx="1"/>
          </p:nvPr>
        </p:nvSpPr>
        <p:spPr/>
        <p:txBody>
          <a:bodyPr/>
          <a:lstStyle/>
          <a:p>
            <a:r>
              <a:rPr lang="en-US" sz="2000" dirty="0" err="1"/>
              <a:t>Loại</a:t>
            </a:r>
            <a:r>
              <a:rPr lang="en-US" sz="2000" dirty="0"/>
              <a:t> </a:t>
            </a:r>
            <a:r>
              <a:rPr lang="en-US" sz="2000" dirty="0" err="1"/>
              <a:t>tội</a:t>
            </a:r>
            <a:r>
              <a:rPr lang="en-US" sz="2000" dirty="0"/>
              <a:t> </a:t>
            </a:r>
            <a:r>
              <a:rPr lang="en-US" sz="2000" dirty="0" err="1"/>
              <a:t>mà</a:t>
            </a:r>
            <a:r>
              <a:rPr lang="en-US" sz="2000" dirty="0"/>
              <a:t> </a:t>
            </a:r>
            <a:r>
              <a:rPr lang="en-US" sz="2000" dirty="0">
                <a:solidFill>
                  <a:srgbClr val="FF0000"/>
                </a:solidFill>
              </a:rPr>
              <a:t>A </a:t>
            </a:r>
            <a:r>
              <a:rPr lang="en-US" sz="2000" dirty="0" err="1">
                <a:solidFill>
                  <a:srgbClr val="FF0000"/>
                </a:solidFill>
              </a:rPr>
              <a:t>phạm</a:t>
            </a:r>
            <a:r>
              <a:rPr lang="en-US" sz="2000" dirty="0">
                <a:solidFill>
                  <a:srgbClr val="FF0000"/>
                </a:solidFill>
              </a:rPr>
              <a:t> </a:t>
            </a:r>
            <a:r>
              <a:rPr lang="en-US" sz="2000" dirty="0" err="1">
                <a:solidFill>
                  <a:srgbClr val="FF0000"/>
                </a:solidFill>
              </a:rPr>
              <a:t>thuộc</a:t>
            </a:r>
            <a:r>
              <a:rPr lang="en-US" sz="2000" dirty="0">
                <a:solidFill>
                  <a:srgbClr val="FF0000"/>
                </a:solidFill>
              </a:rPr>
              <a:t> </a:t>
            </a:r>
            <a:r>
              <a:rPr lang="en-US" sz="2000" dirty="0" err="1">
                <a:solidFill>
                  <a:srgbClr val="FF0000"/>
                </a:solidFill>
              </a:rPr>
              <a:t>loại</a:t>
            </a:r>
            <a:r>
              <a:rPr lang="en-US" sz="2000" dirty="0">
                <a:solidFill>
                  <a:srgbClr val="FF0000"/>
                </a:solidFill>
              </a:rPr>
              <a:t> </a:t>
            </a:r>
            <a:r>
              <a:rPr lang="en-US" sz="2000" dirty="0" err="1">
                <a:solidFill>
                  <a:srgbClr val="FF0000"/>
                </a:solidFill>
              </a:rPr>
              <a:t>tội</a:t>
            </a:r>
            <a:r>
              <a:rPr lang="en-US" sz="2000" dirty="0">
                <a:solidFill>
                  <a:srgbClr val="FF0000"/>
                </a:solidFill>
              </a:rPr>
              <a:t> </a:t>
            </a:r>
            <a:r>
              <a:rPr lang="en-US" sz="2000" dirty="0" err="1" smtClean="0">
                <a:solidFill>
                  <a:srgbClr val="FF0000"/>
                </a:solidFill>
              </a:rPr>
              <a:t>phạm</a:t>
            </a:r>
            <a:r>
              <a:rPr lang="en-US" sz="2000" dirty="0" smtClean="0">
                <a:solidFill>
                  <a:srgbClr val="FF0000"/>
                </a:solidFill>
              </a:rPr>
              <a:t> </a:t>
            </a:r>
            <a:r>
              <a:rPr lang="en-US" sz="2000" dirty="0" err="1" smtClean="0">
                <a:solidFill>
                  <a:srgbClr val="FF0000"/>
                </a:solidFill>
              </a:rPr>
              <a:t>nghiêm</a:t>
            </a:r>
            <a:r>
              <a:rPr lang="en-US" sz="2000" dirty="0" smtClean="0">
                <a:solidFill>
                  <a:srgbClr val="FF0000"/>
                </a:solidFill>
              </a:rPr>
              <a:t> </a:t>
            </a:r>
            <a:r>
              <a:rPr lang="en-US" sz="2000" dirty="0" err="1">
                <a:solidFill>
                  <a:srgbClr val="FF0000"/>
                </a:solidFill>
              </a:rPr>
              <a:t>trọng</a:t>
            </a:r>
            <a:endParaRPr lang="en-US" sz="2000" dirty="0">
              <a:solidFill>
                <a:srgbClr val="FF0000"/>
              </a:solidFill>
            </a:endParaRPr>
          </a:p>
          <a:p>
            <a:r>
              <a:rPr lang="en-US" sz="2000" dirty="0" err="1"/>
              <a:t>Căn</a:t>
            </a:r>
            <a:r>
              <a:rPr lang="en-US" sz="2000" dirty="0"/>
              <a:t> </a:t>
            </a:r>
            <a:r>
              <a:rPr lang="en-US" sz="2000" dirty="0" err="1"/>
              <a:t>cứ</a:t>
            </a:r>
            <a:r>
              <a:rPr lang="en-US" sz="2000" dirty="0"/>
              <a:t> </a:t>
            </a:r>
            <a:r>
              <a:rPr lang="en-US" sz="2000" dirty="0" err="1"/>
              <a:t>khoản</a:t>
            </a:r>
            <a:r>
              <a:rPr lang="en-US" sz="2000" dirty="0"/>
              <a:t> 3, </a:t>
            </a:r>
            <a:r>
              <a:rPr lang="en-US" sz="2000" dirty="0" err="1"/>
              <a:t>điều</a:t>
            </a:r>
            <a:r>
              <a:rPr lang="en-US" sz="2000" dirty="0"/>
              <a:t> </a:t>
            </a:r>
            <a:r>
              <a:rPr lang="en-US" sz="2000" dirty="0" smtClean="0"/>
              <a:t>9, </a:t>
            </a:r>
            <a:r>
              <a:rPr lang="en-US" sz="2000" dirty="0" err="1"/>
              <a:t>bộ</a:t>
            </a:r>
            <a:r>
              <a:rPr lang="en-US" sz="2000" dirty="0"/>
              <a:t> </a:t>
            </a:r>
            <a:r>
              <a:rPr lang="en-US" sz="2000" dirty="0" err="1"/>
              <a:t>luật</a:t>
            </a:r>
            <a:r>
              <a:rPr lang="en-US" sz="2000" dirty="0"/>
              <a:t> </a:t>
            </a:r>
            <a:r>
              <a:rPr lang="en-US" sz="2000" dirty="0" err="1"/>
              <a:t>Hình</a:t>
            </a:r>
            <a:r>
              <a:rPr lang="en-US" sz="2000" dirty="0"/>
              <a:t> </a:t>
            </a:r>
            <a:r>
              <a:rPr lang="en-US" sz="2000" dirty="0" err="1"/>
              <a:t>sự</a:t>
            </a:r>
            <a:endParaRPr lang="en-US" sz="2000" dirty="0"/>
          </a:p>
          <a:p>
            <a:r>
              <a:rPr lang="en-US" sz="2000" dirty="0" err="1"/>
              <a:t>Điều</a:t>
            </a:r>
            <a:r>
              <a:rPr lang="en-US" sz="2000" dirty="0"/>
              <a:t> </a:t>
            </a:r>
            <a:r>
              <a:rPr lang="en-US" sz="2000" dirty="0" smtClean="0"/>
              <a:t>9. </a:t>
            </a:r>
            <a:r>
              <a:rPr lang="en-US" sz="2000" dirty="0" err="1"/>
              <a:t>Phân</a:t>
            </a:r>
            <a:r>
              <a:rPr lang="en-US" sz="2000" dirty="0"/>
              <a:t> </a:t>
            </a:r>
            <a:r>
              <a:rPr lang="en-US" sz="2000" dirty="0" err="1"/>
              <a:t>loại</a:t>
            </a:r>
            <a:r>
              <a:rPr lang="en-US" sz="2000" dirty="0"/>
              <a:t> </a:t>
            </a:r>
            <a:r>
              <a:rPr lang="en-US" sz="2000" dirty="0" err="1"/>
              <a:t>tội</a:t>
            </a:r>
            <a:r>
              <a:rPr lang="en-US" sz="2000" dirty="0"/>
              <a:t> </a:t>
            </a:r>
            <a:r>
              <a:rPr lang="en-US" sz="2000" dirty="0" err="1"/>
              <a:t>phạm</a:t>
            </a:r>
            <a:endParaRPr lang="en-US" sz="2000" dirty="0"/>
          </a:p>
          <a:p>
            <a:r>
              <a:rPr lang="en-US" sz="2000" dirty="0" err="1"/>
              <a:t>Căn</a:t>
            </a:r>
            <a:r>
              <a:rPr lang="en-US" sz="2000" dirty="0"/>
              <a:t> </a:t>
            </a:r>
            <a:r>
              <a:rPr lang="en-US" sz="2000" dirty="0" err="1"/>
              <a:t>cứ</a:t>
            </a:r>
            <a:r>
              <a:rPr lang="en-US" sz="2000" dirty="0"/>
              <a:t> </a:t>
            </a:r>
            <a:r>
              <a:rPr lang="en-US" sz="2000" dirty="0" err="1"/>
              <a:t>vào</a:t>
            </a:r>
            <a:r>
              <a:rPr lang="en-US" sz="2000" dirty="0"/>
              <a:t> </a:t>
            </a:r>
            <a:r>
              <a:rPr lang="en-US" sz="2000" dirty="0" err="1"/>
              <a:t>tính</a:t>
            </a:r>
            <a:r>
              <a:rPr lang="en-US" sz="2000" dirty="0"/>
              <a:t> </a:t>
            </a:r>
            <a:r>
              <a:rPr lang="en-US" sz="2000" dirty="0" err="1"/>
              <a:t>chất</a:t>
            </a:r>
            <a:r>
              <a:rPr lang="en-US" sz="2000" dirty="0"/>
              <a:t> </a:t>
            </a:r>
            <a:r>
              <a:rPr lang="en-US" sz="2000" dirty="0" err="1"/>
              <a:t>và</a:t>
            </a:r>
            <a:r>
              <a:rPr lang="en-US" sz="2000" dirty="0"/>
              <a:t> </a:t>
            </a:r>
            <a:r>
              <a:rPr lang="en-US" sz="2000" dirty="0" err="1"/>
              <a:t>mức</a:t>
            </a:r>
            <a:r>
              <a:rPr lang="en-US" sz="2000" dirty="0"/>
              <a:t> </a:t>
            </a:r>
            <a:r>
              <a:rPr lang="en-US" sz="2000" dirty="0" err="1"/>
              <a:t>độ</a:t>
            </a:r>
            <a:r>
              <a:rPr lang="en-US" sz="2000" dirty="0"/>
              <a:t> </a:t>
            </a:r>
            <a:r>
              <a:rPr lang="en-US" sz="2000" dirty="0" err="1"/>
              <a:t>nguy</a:t>
            </a:r>
            <a:r>
              <a:rPr lang="en-US" sz="2000" dirty="0"/>
              <a:t> </a:t>
            </a:r>
            <a:r>
              <a:rPr lang="en-US" sz="2000" dirty="0" err="1"/>
              <a:t>hiểm</a:t>
            </a:r>
            <a:r>
              <a:rPr lang="en-US" sz="2000" dirty="0"/>
              <a:t> </a:t>
            </a:r>
            <a:r>
              <a:rPr lang="en-US" sz="2000" dirty="0" err="1"/>
              <a:t>cho</a:t>
            </a:r>
            <a:r>
              <a:rPr lang="en-US" sz="2000" dirty="0"/>
              <a:t> </a:t>
            </a:r>
            <a:r>
              <a:rPr lang="en-US" sz="2000" dirty="0" err="1"/>
              <a:t>xã</a:t>
            </a:r>
            <a:r>
              <a:rPr lang="en-US" sz="2000" dirty="0"/>
              <a:t> </a:t>
            </a:r>
            <a:r>
              <a:rPr lang="en-US" sz="2000" dirty="0" err="1"/>
              <a:t>hội</a:t>
            </a:r>
            <a:r>
              <a:rPr lang="en-US" sz="2000" dirty="0"/>
              <a:t> </a:t>
            </a:r>
            <a:r>
              <a:rPr lang="en-US" sz="2000" dirty="0" err="1"/>
              <a:t>của</a:t>
            </a:r>
            <a:r>
              <a:rPr lang="en-US" sz="2000" dirty="0"/>
              <a:t> </a:t>
            </a:r>
            <a:r>
              <a:rPr lang="en-US" sz="2000" dirty="0" err="1"/>
              <a:t>hành</a:t>
            </a:r>
            <a:r>
              <a:rPr lang="en-US" sz="2000" dirty="0"/>
              <a:t> vi </a:t>
            </a:r>
            <a:r>
              <a:rPr lang="en-US" sz="2000" dirty="0" err="1"/>
              <a:t>phạm</a:t>
            </a:r>
            <a:r>
              <a:rPr lang="en-US" sz="2000" dirty="0"/>
              <a:t> </a:t>
            </a:r>
            <a:r>
              <a:rPr lang="en-US" sz="2000" dirty="0" err="1"/>
              <a:t>tội</a:t>
            </a:r>
            <a:r>
              <a:rPr lang="en-US" sz="2000" dirty="0"/>
              <a:t> </a:t>
            </a:r>
            <a:r>
              <a:rPr lang="en-US" sz="2000" dirty="0" err="1"/>
              <a:t>được</a:t>
            </a:r>
            <a:r>
              <a:rPr lang="en-US" sz="2000" dirty="0"/>
              <a:t> </a:t>
            </a:r>
            <a:r>
              <a:rPr lang="en-US" sz="2000" dirty="0" err="1"/>
              <a:t>quy</a:t>
            </a:r>
            <a:r>
              <a:rPr lang="en-US" sz="2000" dirty="0"/>
              <a:t> </a:t>
            </a:r>
            <a:r>
              <a:rPr lang="en-US" sz="2000" dirty="0" err="1"/>
              <a:t>định</a:t>
            </a:r>
            <a:r>
              <a:rPr lang="en-US" sz="2000" dirty="0"/>
              <a:t> </a:t>
            </a:r>
            <a:r>
              <a:rPr lang="en-US" sz="2000" dirty="0" err="1"/>
              <a:t>trong</a:t>
            </a:r>
            <a:r>
              <a:rPr lang="en-US" sz="2000" dirty="0"/>
              <a:t> </a:t>
            </a:r>
            <a:r>
              <a:rPr lang="en-US" sz="2000" dirty="0" err="1"/>
              <a:t>Bộ</a:t>
            </a:r>
            <a:r>
              <a:rPr lang="en-US" sz="2000" dirty="0"/>
              <a:t> </a:t>
            </a:r>
            <a:r>
              <a:rPr lang="en-US" sz="2000" dirty="0" err="1"/>
              <a:t>luật</a:t>
            </a:r>
            <a:r>
              <a:rPr lang="en-US" sz="2000" dirty="0"/>
              <a:t> </a:t>
            </a:r>
            <a:r>
              <a:rPr lang="en-US" sz="2000" dirty="0" err="1"/>
              <a:t>này</a:t>
            </a:r>
            <a:r>
              <a:rPr lang="en-US" sz="2000" dirty="0"/>
              <a:t>, </a:t>
            </a:r>
            <a:r>
              <a:rPr lang="en-US" sz="2000" dirty="0" err="1"/>
              <a:t>tội</a:t>
            </a:r>
            <a:r>
              <a:rPr lang="en-US" sz="2000" dirty="0"/>
              <a:t> </a:t>
            </a:r>
            <a:r>
              <a:rPr lang="en-US" sz="2000" dirty="0" err="1"/>
              <a:t>phạm</a:t>
            </a:r>
            <a:r>
              <a:rPr lang="en-US" sz="2000" dirty="0"/>
              <a:t> </a:t>
            </a:r>
            <a:r>
              <a:rPr lang="en-US" sz="2000" dirty="0" err="1"/>
              <a:t>được</a:t>
            </a:r>
            <a:r>
              <a:rPr lang="en-US" sz="2000" dirty="0"/>
              <a:t> </a:t>
            </a:r>
            <a:r>
              <a:rPr lang="en-US" sz="2000" dirty="0" err="1"/>
              <a:t>phân</a:t>
            </a:r>
            <a:r>
              <a:rPr lang="en-US" sz="2000" dirty="0"/>
              <a:t> </a:t>
            </a:r>
            <a:r>
              <a:rPr lang="en-US" sz="2000" dirty="0" err="1"/>
              <a:t>thành</a:t>
            </a:r>
            <a:r>
              <a:rPr lang="en-US" sz="2000" dirty="0"/>
              <a:t> </a:t>
            </a:r>
            <a:r>
              <a:rPr lang="en-US" sz="2000" dirty="0" err="1"/>
              <a:t>bốn</a:t>
            </a:r>
            <a:r>
              <a:rPr lang="en-US" sz="2000" dirty="0"/>
              <a:t> </a:t>
            </a:r>
            <a:r>
              <a:rPr lang="en-US" sz="2000" dirty="0" err="1"/>
              <a:t>loại</a:t>
            </a:r>
            <a:r>
              <a:rPr lang="en-US" sz="2000" dirty="0"/>
              <a:t> </a:t>
            </a:r>
            <a:r>
              <a:rPr lang="en-US" sz="2000" dirty="0" err="1"/>
              <a:t>sau</a:t>
            </a:r>
            <a:r>
              <a:rPr lang="en-US" sz="2000" dirty="0"/>
              <a:t> </a:t>
            </a:r>
            <a:r>
              <a:rPr lang="en-US" sz="2000" dirty="0" err="1"/>
              <a:t>đây</a:t>
            </a:r>
            <a:r>
              <a:rPr lang="en-US" sz="2000" dirty="0"/>
              <a:t>:</a:t>
            </a:r>
          </a:p>
          <a:p>
            <a:r>
              <a:rPr lang="en-US" sz="2000" u="sng" dirty="0">
                <a:hlinkClick r:id="rId2"/>
              </a:rPr>
              <a:t>1.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ít</a:t>
            </a:r>
            <a:r>
              <a:rPr lang="en-US" sz="2000" u="sng" dirty="0">
                <a:hlinkClick r:id="rId2"/>
              </a:rPr>
              <a:t> </a:t>
            </a:r>
            <a:r>
              <a:rPr lang="en-US" sz="2000" u="sng" dirty="0" err="1">
                <a:hlinkClick r:id="rId2"/>
              </a:rPr>
              <a:t>nghiêm</a:t>
            </a:r>
            <a:r>
              <a:rPr lang="en-US" sz="2000" u="sng" dirty="0">
                <a:hlinkClick r:id="rId2"/>
              </a:rPr>
              <a:t> </a:t>
            </a:r>
            <a:r>
              <a:rPr lang="en-US" sz="2000" u="sng" dirty="0" err="1">
                <a:hlinkClick r:id="rId2"/>
              </a:rPr>
              <a:t>trọng</a:t>
            </a:r>
            <a:r>
              <a:rPr lang="en-US" sz="2000" u="sng" dirty="0">
                <a:hlinkClick r:id="rId2"/>
              </a:rPr>
              <a:t> </a:t>
            </a:r>
            <a:r>
              <a:rPr lang="en-US" sz="2000" u="sng" dirty="0" err="1">
                <a:hlinkClick r:id="rId2"/>
              </a:rPr>
              <a:t>là</a:t>
            </a:r>
            <a:r>
              <a:rPr lang="en-US" sz="2000" u="sng" dirty="0">
                <a:hlinkClick r:id="rId2"/>
              </a:rPr>
              <a:t>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có</a:t>
            </a:r>
            <a:r>
              <a:rPr lang="en-US" sz="2000" u="sng" dirty="0">
                <a:hlinkClick r:id="rId2"/>
              </a:rPr>
              <a:t> </a:t>
            </a:r>
            <a:r>
              <a:rPr lang="en-US" sz="2000" u="sng" dirty="0" err="1">
                <a:hlinkClick r:id="rId2"/>
              </a:rPr>
              <a:t>tính</a:t>
            </a:r>
            <a:r>
              <a:rPr lang="en-US" sz="2000" u="sng" dirty="0">
                <a:hlinkClick r:id="rId2"/>
              </a:rPr>
              <a:t> </a:t>
            </a:r>
            <a:r>
              <a:rPr lang="en-US" sz="2000" u="sng" dirty="0" err="1">
                <a:hlinkClick r:id="rId2"/>
              </a:rPr>
              <a:t>chất</a:t>
            </a:r>
            <a:r>
              <a:rPr lang="en-US" sz="2000" u="sng" dirty="0">
                <a:hlinkClick r:id="rId2"/>
              </a:rPr>
              <a:t> </a:t>
            </a:r>
            <a:r>
              <a:rPr lang="en-US" sz="2000" u="sng" dirty="0" err="1">
                <a:hlinkClick r:id="rId2"/>
              </a:rPr>
              <a:t>và</a:t>
            </a:r>
            <a:r>
              <a:rPr lang="en-US" sz="2000" u="sng" dirty="0">
                <a:hlinkClick r:id="rId2"/>
              </a:rPr>
              <a:t> </a:t>
            </a:r>
            <a:r>
              <a:rPr lang="en-US" sz="2000" u="sng" dirty="0" err="1">
                <a:hlinkClick r:id="rId2"/>
              </a:rPr>
              <a:t>mức</a:t>
            </a:r>
            <a:r>
              <a:rPr lang="en-US" sz="2000" u="sng" dirty="0">
                <a:hlinkClick r:id="rId2"/>
              </a:rPr>
              <a:t> </a:t>
            </a:r>
            <a:r>
              <a:rPr lang="en-US" sz="2000" u="sng" dirty="0" err="1">
                <a:hlinkClick r:id="rId2"/>
              </a:rPr>
              <a:t>độ</a:t>
            </a:r>
            <a:r>
              <a:rPr lang="en-US" sz="2000" u="sng" dirty="0">
                <a:hlinkClick r:id="rId2"/>
              </a:rPr>
              <a:t> </a:t>
            </a:r>
            <a:r>
              <a:rPr lang="en-US" sz="2000" u="sng" dirty="0" err="1">
                <a:hlinkClick r:id="rId2"/>
              </a:rPr>
              <a:t>nguy</a:t>
            </a:r>
            <a:r>
              <a:rPr lang="en-US" sz="2000" u="sng" dirty="0">
                <a:hlinkClick r:id="rId2"/>
              </a:rPr>
              <a:t> </a:t>
            </a:r>
            <a:r>
              <a:rPr lang="en-US" sz="2000" u="sng" dirty="0" err="1">
                <a:hlinkClick r:id="rId2"/>
              </a:rPr>
              <a:t>hiểm</a:t>
            </a:r>
            <a:r>
              <a:rPr lang="en-US" sz="2000" u="sng" dirty="0">
                <a:hlinkClick r:id="rId2"/>
              </a:rPr>
              <a:t> </a:t>
            </a:r>
            <a:r>
              <a:rPr lang="en-US" sz="2000" u="sng" dirty="0" err="1">
                <a:hlinkClick r:id="rId2"/>
              </a:rPr>
              <a:t>cho</a:t>
            </a:r>
            <a:r>
              <a:rPr lang="en-US" sz="2000" u="sng" dirty="0">
                <a:hlinkClick r:id="rId2"/>
              </a:rPr>
              <a:t> </a:t>
            </a:r>
            <a:r>
              <a:rPr lang="en-US" sz="2000" u="sng" dirty="0" err="1">
                <a:hlinkClick r:id="rId2"/>
              </a:rPr>
              <a:t>xã</a:t>
            </a:r>
            <a:r>
              <a:rPr lang="en-US" sz="2000" u="sng" dirty="0">
                <a:hlinkClick r:id="rId2"/>
              </a:rPr>
              <a:t> </a:t>
            </a:r>
            <a:r>
              <a:rPr lang="en-US" sz="2000" u="sng" dirty="0" err="1">
                <a:hlinkClick r:id="rId2"/>
              </a:rPr>
              <a:t>hội</a:t>
            </a:r>
            <a:r>
              <a:rPr lang="en-US" sz="2000" u="sng" dirty="0">
                <a:hlinkClick r:id="rId2"/>
              </a:rPr>
              <a:t> </a:t>
            </a:r>
            <a:r>
              <a:rPr lang="en-US" sz="2000" u="sng" dirty="0" err="1">
                <a:hlinkClick r:id="rId2"/>
              </a:rPr>
              <a:t>không</a:t>
            </a:r>
            <a:r>
              <a:rPr lang="en-US" sz="2000" u="sng" dirty="0">
                <a:hlinkClick r:id="rId2"/>
              </a:rPr>
              <a:t> </a:t>
            </a:r>
            <a:r>
              <a:rPr lang="en-US" sz="2000" u="sng" dirty="0" err="1">
                <a:hlinkClick r:id="rId2"/>
              </a:rPr>
              <a:t>lớn</a:t>
            </a:r>
            <a:r>
              <a:rPr lang="en-US" sz="2000" u="sng" dirty="0">
                <a:hlinkClick r:id="rId2"/>
              </a:rPr>
              <a:t> mà </a:t>
            </a:r>
            <a:r>
              <a:rPr lang="en-US" sz="2000" u="sng" dirty="0" err="1">
                <a:hlinkClick r:id="rId2"/>
              </a:rPr>
              <a:t>mức</a:t>
            </a:r>
            <a:r>
              <a:rPr lang="en-US" sz="2000" u="sng" dirty="0">
                <a:hlinkClick r:id="rId2"/>
              </a:rPr>
              <a:t> </a:t>
            </a:r>
            <a:r>
              <a:rPr lang="en-US" sz="2000" u="sng" dirty="0" err="1">
                <a:hlinkClick r:id="rId2"/>
              </a:rPr>
              <a:t>cao</a:t>
            </a:r>
            <a:r>
              <a:rPr lang="en-US" sz="2000" u="sng" dirty="0">
                <a:hlinkClick r:id="rId2"/>
              </a:rPr>
              <a:t> </a:t>
            </a:r>
            <a:r>
              <a:rPr lang="en-US" sz="2000" u="sng" dirty="0" err="1">
                <a:hlinkClick r:id="rId2"/>
              </a:rPr>
              <a:t>nhất</a:t>
            </a:r>
            <a:r>
              <a:rPr lang="en-US" sz="2000" u="sng" dirty="0">
                <a:hlinkClick r:id="rId2"/>
              </a:rPr>
              <a:t> </a:t>
            </a:r>
            <a:r>
              <a:rPr lang="en-US" sz="2000" u="sng" dirty="0" err="1">
                <a:hlinkClick r:id="rId2"/>
              </a:rPr>
              <a:t>của</a:t>
            </a:r>
            <a:r>
              <a:rPr lang="en-US" sz="2000" u="sng" dirty="0">
                <a:hlinkClick r:id="rId2"/>
              </a:rPr>
              <a:t> </a:t>
            </a:r>
            <a:r>
              <a:rPr lang="en-US" sz="2000" u="sng" dirty="0" err="1">
                <a:hlinkClick r:id="rId2"/>
              </a:rPr>
              <a:t>khung</a:t>
            </a:r>
            <a:r>
              <a:rPr lang="en-US" sz="2000" u="sng" dirty="0">
                <a:hlinkClick r:id="rId2"/>
              </a:rPr>
              <a:t> </a:t>
            </a:r>
            <a:r>
              <a:rPr lang="en-US" sz="2000" u="sng" dirty="0" err="1">
                <a:hlinkClick r:id="rId2"/>
              </a:rPr>
              <a:t>hình</a:t>
            </a:r>
            <a:r>
              <a:rPr lang="en-US" sz="2000" u="sng" dirty="0">
                <a:hlinkClick r:id="rId2"/>
              </a:rPr>
              <a:t> </a:t>
            </a:r>
            <a:r>
              <a:rPr lang="en-US" sz="2000" u="sng" dirty="0" err="1">
                <a:hlinkClick r:id="rId2"/>
              </a:rPr>
              <a:t>phạt</a:t>
            </a:r>
            <a:r>
              <a:rPr lang="en-US" sz="2000" u="sng" dirty="0">
                <a:hlinkClick r:id="rId2"/>
              </a:rPr>
              <a:t> do </a:t>
            </a:r>
            <a:r>
              <a:rPr lang="en-US" sz="2000" u="sng" dirty="0" err="1">
                <a:hlinkClick r:id="rId2"/>
              </a:rPr>
              <a:t>Bộ</a:t>
            </a:r>
            <a:r>
              <a:rPr lang="en-US" sz="2000" u="sng" dirty="0">
                <a:hlinkClick r:id="rId2"/>
              </a:rPr>
              <a:t> </a:t>
            </a:r>
            <a:r>
              <a:rPr lang="en-US" sz="2000" u="sng" dirty="0" err="1">
                <a:hlinkClick r:id="rId2"/>
              </a:rPr>
              <a:t>luật</a:t>
            </a:r>
            <a:r>
              <a:rPr lang="en-US" sz="2000" u="sng" dirty="0">
                <a:hlinkClick r:id="rId2"/>
              </a:rPr>
              <a:t> </a:t>
            </a:r>
            <a:r>
              <a:rPr lang="en-US" sz="2000" u="sng" dirty="0" err="1">
                <a:hlinkClick r:id="rId2"/>
              </a:rPr>
              <a:t>này</a:t>
            </a:r>
            <a:r>
              <a:rPr lang="en-US" sz="2000" u="sng" dirty="0">
                <a:hlinkClick r:id="rId2"/>
              </a:rPr>
              <a:t> </a:t>
            </a:r>
            <a:r>
              <a:rPr lang="en-US" sz="2000" u="sng" dirty="0" err="1">
                <a:hlinkClick r:id="rId2"/>
              </a:rPr>
              <a:t>quy</a:t>
            </a:r>
            <a:r>
              <a:rPr lang="en-US" sz="2000" u="sng" dirty="0">
                <a:hlinkClick r:id="rId2"/>
              </a:rPr>
              <a:t> </a:t>
            </a:r>
            <a:r>
              <a:rPr lang="en-US" sz="2000" u="sng" dirty="0" err="1">
                <a:hlinkClick r:id="rId2"/>
              </a:rPr>
              <a:t>định</a:t>
            </a:r>
            <a:r>
              <a:rPr lang="en-US" sz="2000" u="sng" dirty="0">
                <a:hlinkClick r:id="rId2"/>
              </a:rPr>
              <a:t> </a:t>
            </a:r>
            <a:r>
              <a:rPr lang="en-US" sz="2000" u="sng" dirty="0" err="1">
                <a:hlinkClick r:id="rId2"/>
              </a:rPr>
              <a:t>đối</a:t>
            </a:r>
            <a:r>
              <a:rPr lang="en-US" sz="2000" u="sng" dirty="0">
                <a:hlinkClick r:id="rId2"/>
              </a:rPr>
              <a:t> </a:t>
            </a:r>
            <a:r>
              <a:rPr lang="en-US" sz="2000" u="sng" dirty="0" err="1">
                <a:hlinkClick r:id="rId2"/>
              </a:rPr>
              <a:t>với</a:t>
            </a:r>
            <a:r>
              <a:rPr lang="en-US" sz="2000" u="sng" dirty="0">
                <a:hlinkClick r:id="rId2"/>
              </a:rPr>
              <a:t> </a:t>
            </a:r>
            <a:r>
              <a:rPr lang="en-US" sz="2000" u="sng" dirty="0" err="1">
                <a:hlinkClick r:id="rId2"/>
              </a:rPr>
              <a:t>tội</a:t>
            </a:r>
            <a:r>
              <a:rPr lang="en-US" sz="2000" u="sng" dirty="0">
                <a:hlinkClick r:id="rId2"/>
              </a:rPr>
              <a:t> </a:t>
            </a:r>
            <a:r>
              <a:rPr lang="en-US" sz="2000" u="sng" dirty="0" err="1">
                <a:hlinkClick r:id="rId2"/>
              </a:rPr>
              <a:t>ấy</a:t>
            </a:r>
            <a:r>
              <a:rPr lang="en-US" sz="2000" u="sng" dirty="0">
                <a:hlinkClick r:id="rId2"/>
              </a:rPr>
              <a:t> là </a:t>
            </a:r>
            <a:r>
              <a:rPr lang="en-US" sz="2000" u="sng" dirty="0" err="1">
                <a:hlinkClick r:id="rId2"/>
              </a:rPr>
              <a:t>phạt</a:t>
            </a:r>
            <a:r>
              <a:rPr lang="en-US" sz="2000" u="sng" dirty="0">
                <a:hlinkClick r:id="rId2"/>
              </a:rPr>
              <a:t> </a:t>
            </a:r>
            <a:r>
              <a:rPr lang="en-US" sz="2000" u="sng" dirty="0" err="1">
                <a:hlinkClick r:id="rId2"/>
              </a:rPr>
              <a:t>tiền</a:t>
            </a:r>
            <a:r>
              <a:rPr lang="en-US" sz="2000" u="sng" dirty="0">
                <a:hlinkClick r:id="rId2"/>
              </a:rPr>
              <a:t>, </a:t>
            </a:r>
            <a:r>
              <a:rPr lang="en-US" sz="2000" u="sng" dirty="0" err="1">
                <a:hlinkClick r:id="rId2"/>
              </a:rPr>
              <a:t>phạt</a:t>
            </a:r>
            <a:r>
              <a:rPr lang="en-US" sz="2000" u="sng" dirty="0">
                <a:hlinkClick r:id="rId2"/>
              </a:rPr>
              <a:t> </a:t>
            </a:r>
            <a:r>
              <a:rPr lang="en-US" sz="2000" u="sng" dirty="0" err="1">
                <a:hlinkClick r:id="rId2"/>
              </a:rPr>
              <a:t>cải</a:t>
            </a:r>
            <a:r>
              <a:rPr lang="en-US" sz="2000" u="sng" dirty="0">
                <a:hlinkClick r:id="rId2"/>
              </a:rPr>
              <a:t> </a:t>
            </a:r>
            <a:r>
              <a:rPr lang="en-US" sz="2000" u="sng" dirty="0" err="1">
                <a:hlinkClick r:id="rId2"/>
              </a:rPr>
              <a:t>tạo</a:t>
            </a:r>
            <a:r>
              <a:rPr lang="en-US" sz="2000" u="sng" dirty="0">
                <a:hlinkClick r:id="rId2"/>
              </a:rPr>
              <a:t> </a:t>
            </a:r>
            <a:r>
              <a:rPr lang="en-US" sz="2000" u="sng" dirty="0" err="1">
                <a:hlinkClick r:id="rId2"/>
              </a:rPr>
              <a:t>không</a:t>
            </a:r>
            <a:r>
              <a:rPr lang="en-US" sz="2000" u="sng" dirty="0">
                <a:hlinkClick r:id="rId2"/>
              </a:rPr>
              <a:t> </a:t>
            </a:r>
            <a:r>
              <a:rPr lang="en-US" sz="2000" u="sng" dirty="0" err="1">
                <a:hlinkClick r:id="rId2"/>
              </a:rPr>
              <a:t>giam</a:t>
            </a:r>
            <a:r>
              <a:rPr lang="en-US" sz="2000" u="sng" dirty="0">
                <a:hlinkClick r:id="rId2"/>
              </a:rPr>
              <a:t> </a:t>
            </a:r>
            <a:r>
              <a:rPr lang="en-US" sz="2000" u="sng" dirty="0" err="1">
                <a:hlinkClick r:id="rId2"/>
              </a:rPr>
              <a:t>giư</a:t>
            </a:r>
            <a:r>
              <a:rPr lang="en-US" sz="2000" u="sng" dirty="0">
                <a:hlinkClick r:id="rId2"/>
              </a:rPr>
              <a:t>̃ </a:t>
            </a:r>
            <a:r>
              <a:rPr lang="en-US" sz="2000" u="sng" dirty="0" err="1">
                <a:hlinkClick r:id="rId2"/>
              </a:rPr>
              <a:t>hoặc</a:t>
            </a:r>
            <a:r>
              <a:rPr lang="en-US" sz="2000" u="sng" dirty="0">
                <a:hlinkClick r:id="rId2"/>
              </a:rPr>
              <a:t> </a:t>
            </a:r>
            <a:r>
              <a:rPr lang="en-US" sz="2000" u="sng" dirty="0" err="1">
                <a:hlinkClick r:id="rId2"/>
              </a:rPr>
              <a:t>phạt</a:t>
            </a:r>
            <a:r>
              <a:rPr lang="en-US" sz="2000" u="sng" dirty="0">
                <a:hlinkClick r:id="rId2"/>
              </a:rPr>
              <a:t> </a:t>
            </a:r>
            <a:r>
              <a:rPr lang="en-US" sz="2000" u="sng" dirty="0" err="1">
                <a:hlinkClick r:id="rId2"/>
              </a:rPr>
              <a:t>tu</a:t>
            </a:r>
            <a:r>
              <a:rPr lang="en-US" sz="2000" u="sng" dirty="0">
                <a:hlinkClick r:id="rId2"/>
              </a:rPr>
              <a:t>̀ </a:t>
            </a:r>
            <a:r>
              <a:rPr lang="en-US" sz="2000" u="sng" dirty="0" err="1">
                <a:hlinkClick r:id="rId2"/>
              </a:rPr>
              <a:t>đến</a:t>
            </a:r>
            <a:r>
              <a:rPr lang="en-US" sz="2000" u="sng" dirty="0">
                <a:hlinkClick r:id="rId2"/>
              </a:rPr>
              <a:t> 03 </a:t>
            </a:r>
            <a:r>
              <a:rPr lang="en-US" sz="2000" u="sng" dirty="0" err="1">
                <a:hlinkClick r:id="rId2"/>
              </a:rPr>
              <a:t>năm</a:t>
            </a:r>
            <a:r>
              <a:rPr lang="en-US" sz="2000" u="sng" dirty="0">
                <a:hlinkClick r:id="rId2"/>
              </a:rPr>
              <a:t>;</a:t>
            </a:r>
            <a:endParaRPr lang="en-US" sz="2000" dirty="0"/>
          </a:p>
          <a:p>
            <a:r>
              <a:rPr lang="en-US" sz="2000" u="sng" dirty="0">
                <a:hlinkClick r:id="rId2"/>
              </a:rPr>
              <a:t>2.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nghiêm</a:t>
            </a:r>
            <a:r>
              <a:rPr lang="en-US" sz="2000" u="sng" dirty="0">
                <a:hlinkClick r:id="rId2"/>
              </a:rPr>
              <a:t> </a:t>
            </a:r>
            <a:r>
              <a:rPr lang="en-US" sz="2000" u="sng" dirty="0" err="1">
                <a:hlinkClick r:id="rId2"/>
              </a:rPr>
              <a:t>trọng</a:t>
            </a:r>
            <a:r>
              <a:rPr lang="en-US" sz="2000" u="sng" dirty="0">
                <a:hlinkClick r:id="rId2"/>
              </a:rPr>
              <a:t> </a:t>
            </a:r>
            <a:r>
              <a:rPr lang="en-US" sz="2000" u="sng" dirty="0" err="1">
                <a:hlinkClick r:id="rId2"/>
              </a:rPr>
              <a:t>là</a:t>
            </a:r>
            <a:r>
              <a:rPr lang="en-US" sz="2000" u="sng" dirty="0">
                <a:hlinkClick r:id="rId2"/>
              </a:rPr>
              <a:t>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có</a:t>
            </a:r>
            <a:r>
              <a:rPr lang="en-US" sz="2000" u="sng" dirty="0">
                <a:hlinkClick r:id="rId2"/>
              </a:rPr>
              <a:t> </a:t>
            </a:r>
            <a:r>
              <a:rPr lang="en-US" sz="2000" u="sng" dirty="0" err="1">
                <a:hlinkClick r:id="rId2"/>
              </a:rPr>
              <a:t>tính</a:t>
            </a:r>
            <a:r>
              <a:rPr lang="en-US" sz="2000" u="sng" dirty="0">
                <a:hlinkClick r:id="rId2"/>
              </a:rPr>
              <a:t> </a:t>
            </a:r>
            <a:r>
              <a:rPr lang="en-US" sz="2000" u="sng" dirty="0" err="1">
                <a:hlinkClick r:id="rId2"/>
              </a:rPr>
              <a:t>chất</a:t>
            </a:r>
            <a:r>
              <a:rPr lang="en-US" sz="2000" u="sng" dirty="0">
                <a:hlinkClick r:id="rId2"/>
              </a:rPr>
              <a:t> </a:t>
            </a:r>
            <a:r>
              <a:rPr lang="en-US" sz="2000" u="sng" dirty="0" err="1">
                <a:hlinkClick r:id="rId2"/>
              </a:rPr>
              <a:t>và</a:t>
            </a:r>
            <a:r>
              <a:rPr lang="en-US" sz="2000" u="sng" dirty="0">
                <a:hlinkClick r:id="rId2"/>
              </a:rPr>
              <a:t> </a:t>
            </a:r>
            <a:r>
              <a:rPr lang="en-US" sz="2000" u="sng" dirty="0" err="1">
                <a:hlinkClick r:id="rId2"/>
              </a:rPr>
              <a:t>mức</a:t>
            </a:r>
            <a:r>
              <a:rPr lang="en-US" sz="2000" u="sng" dirty="0">
                <a:hlinkClick r:id="rId2"/>
              </a:rPr>
              <a:t> </a:t>
            </a:r>
            <a:r>
              <a:rPr lang="en-US" sz="2000" u="sng" dirty="0" err="1">
                <a:hlinkClick r:id="rId2"/>
              </a:rPr>
              <a:t>độ</a:t>
            </a:r>
            <a:r>
              <a:rPr lang="en-US" sz="2000" u="sng" dirty="0">
                <a:hlinkClick r:id="rId2"/>
              </a:rPr>
              <a:t> </a:t>
            </a:r>
            <a:r>
              <a:rPr lang="en-US" sz="2000" u="sng" dirty="0" err="1">
                <a:hlinkClick r:id="rId2"/>
              </a:rPr>
              <a:t>nguy</a:t>
            </a:r>
            <a:r>
              <a:rPr lang="en-US" sz="2000" u="sng" dirty="0">
                <a:hlinkClick r:id="rId2"/>
              </a:rPr>
              <a:t> </a:t>
            </a:r>
            <a:r>
              <a:rPr lang="en-US" sz="2000" u="sng" dirty="0" err="1">
                <a:hlinkClick r:id="rId2"/>
              </a:rPr>
              <a:t>hiểm</a:t>
            </a:r>
            <a:r>
              <a:rPr lang="en-US" sz="2000" u="sng" dirty="0">
                <a:hlinkClick r:id="rId2"/>
              </a:rPr>
              <a:t> </a:t>
            </a:r>
            <a:r>
              <a:rPr lang="en-US" sz="2000" u="sng" dirty="0" err="1">
                <a:hlinkClick r:id="rId2"/>
              </a:rPr>
              <a:t>cho</a:t>
            </a:r>
            <a:r>
              <a:rPr lang="en-US" sz="2000" u="sng" dirty="0">
                <a:hlinkClick r:id="rId2"/>
              </a:rPr>
              <a:t> </a:t>
            </a:r>
            <a:r>
              <a:rPr lang="en-US" sz="2000" u="sng" dirty="0" err="1">
                <a:hlinkClick r:id="rId2"/>
              </a:rPr>
              <a:t>xã</a:t>
            </a:r>
            <a:r>
              <a:rPr lang="en-US" sz="2000" u="sng" dirty="0">
                <a:hlinkClick r:id="rId2"/>
              </a:rPr>
              <a:t> </a:t>
            </a:r>
            <a:r>
              <a:rPr lang="en-US" sz="2000" u="sng" dirty="0" err="1">
                <a:hlinkClick r:id="rId2"/>
              </a:rPr>
              <a:t>hội</a:t>
            </a:r>
            <a:r>
              <a:rPr lang="en-US" sz="2000" u="sng" dirty="0">
                <a:hlinkClick r:id="rId2"/>
              </a:rPr>
              <a:t> </a:t>
            </a:r>
            <a:r>
              <a:rPr lang="en-US" sz="2000" u="sng" dirty="0" err="1">
                <a:hlinkClick r:id="rId2"/>
              </a:rPr>
              <a:t>lớn</a:t>
            </a:r>
            <a:r>
              <a:rPr lang="en-US" sz="2000" u="sng" dirty="0">
                <a:hlinkClick r:id="rId2"/>
              </a:rPr>
              <a:t> </a:t>
            </a:r>
            <a:r>
              <a:rPr lang="en-US" sz="2000" u="sng" dirty="0" err="1">
                <a:hlinkClick r:id="rId2"/>
              </a:rPr>
              <a:t>mà</a:t>
            </a:r>
            <a:r>
              <a:rPr lang="en-US" sz="2000" u="sng" dirty="0">
                <a:hlinkClick r:id="rId2"/>
              </a:rPr>
              <a:t> </a:t>
            </a:r>
            <a:r>
              <a:rPr lang="en-US" sz="2000" u="sng" dirty="0" err="1">
                <a:hlinkClick r:id="rId2"/>
              </a:rPr>
              <a:t>mức</a:t>
            </a:r>
            <a:r>
              <a:rPr lang="en-US" sz="2000" u="sng" dirty="0">
                <a:hlinkClick r:id="rId2"/>
              </a:rPr>
              <a:t> </a:t>
            </a:r>
            <a:r>
              <a:rPr lang="en-US" sz="2000" u="sng" dirty="0" err="1">
                <a:hlinkClick r:id="rId2"/>
              </a:rPr>
              <a:t>cao</a:t>
            </a:r>
            <a:r>
              <a:rPr lang="en-US" sz="2000" u="sng" dirty="0">
                <a:hlinkClick r:id="rId2"/>
              </a:rPr>
              <a:t> </a:t>
            </a:r>
            <a:r>
              <a:rPr lang="en-US" sz="2000" u="sng" dirty="0" err="1">
                <a:hlinkClick r:id="rId2"/>
              </a:rPr>
              <a:t>nhất</a:t>
            </a:r>
            <a:r>
              <a:rPr lang="en-US" sz="2000" u="sng" dirty="0">
                <a:hlinkClick r:id="rId2"/>
              </a:rPr>
              <a:t> </a:t>
            </a:r>
            <a:r>
              <a:rPr lang="en-US" sz="2000" u="sng" dirty="0" err="1">
                <a:hlinkClick r:id="rId2"/>
              </a:rPr>
              <a:t>của</a:t>
            </a:r>
            <a:r>
              <a:rPr lang="en-US" sz="2000" u="sng" dirty="0">
                <a:hlinkClick r:id="rId2"/>
              </a:rPr>
              <a:t> </a:t>
            </a:r>
            <a:r>
              <a:rPr lang="en-US" sz="2000" u="sng" dirty="0" err="1">
                <a:hlinkClick r:id="rId2"/>
              </a:rPr>
              <a:t>khung</a:t>
            </a:r>
            <a:r>
              <a:rPr lang="en-US" sz="2000" u="sng" dirty="0">
                <a:hlinkClick r:id="rId2"/>
              </a:rPr>
              <a:t> </a:t>
            </a:r>
            <a:r>
              <a:rPr lang="en-US" sz="2000" u="sng" dirty="0" err="1">
                <a:hlinkClick r:id="rId2"/>
              </a:rPr>
              <a:t>hình</a:t>
            </a:r>
            <a:r>
              <a:rPr lang="en-US" sz="2000" u="sng" dirty="0">
                <a:hlinkClick r:id="rId2"/>
              </a:rPr>
              <a:t> </a:t>
            </a:r>
            <a:r>
              <a:rPr lang="en-US" sz="2000" u="sng" dirty="0" err="1">
                <a:hlinkClick r:id="rId2"/>
              </a:rPr>
              <a:t>phạt</a:t>
            </a:r>
            <a:r>
              <a:rPr lang="en-US" sz="2000" u="sng" dirty="0">
                <a:hlinkClick r:id="rId2"/>
              </a:rPr>
              <a:t> do </a:t>
            </a:r>
            <a:r>
              <a:rPr lang="en-US" sz="2000" u="sng" dirty="0" err="1">
                <a:hlinkClick r:id="rId2"/>
              </a:rPr>
              <a:t>Bộ</a:t>
            </a:r>
            <a:r>
              <a:rPr lang="en-US" sz="2000" u="sng" dirty="0">
                <a:hlinkClick r:id="rId2"/>
              </a:rPr>
              <a:t> </a:t>
            </a:r>
            <a:r>
              <a:rPr lang="en-US" sz="2000" u="sng" dirty="0" err="1">
                <a:hlinkClick r:id="rId2"/>
              </a:rPr>
              <a:t>luật</a:t>
            </a:r>
            <a:r>
              <a:rPr lang="en-US" sz="2000" u="sng" dirty="0">
                <a:hlinkClick r:id="rId2"/>
              </a:rPr>
              <a:t> </a:t>
            </a:r>
            <a:r>
              <a:rPr lang="en-US" sz="2000" u="sng" dirty="0" err="1">
                <a:hlinkClick r:id="rId2"/>
              </a:rPr>
              <a:t>này</a:t>
            </a:r>
            <a:r>
              <a:rPr lang="en-US" sz="2000" u="sng" dirty="0">
                <a:hlinkClick r:id="rId2"/>
              </a:rPr>
              <a:t> </a:t>
            </a:r>
            <a:r>
              <a:rPr lang="en-US" sz="2000" u="sng" dirty="0" err="1">
                <a:hlinkClick r:id="rId2"/>
              </a:rPr>
              <a:t>quy</a:t>
            </a:r>
            <a:r>
              <a:rPr lang="en-US" sz="2000" u="sng" dirty="0">
                <a:hlinkClick r:id="rId2"/>
              </a:rPr>
              <a:t> </a:t>
            </a:r>
            <a:r>
              <a:rPr lang="en-US" sz="2000" u="sng" dirty="0" err="1">
                <a:hlinkClick r:id="rId2"/>
              </a:rPr>
              <a:t>định</a:t>
            </a:r>
            <a:r>
              <a:rPr lang="en-US" sz="2000" u="sng" dirty="0">
                <a:hlinkClick r:id="rId2"/>
              </a:rPr>
              <a:t> </a:t>
            </a:r>
            <a:r>
              <a:rPr lang="en-US" sz="2000" u="sng" dirty="0" err="1">
                <a:hlinkClick r:id="rId2"/>
              </a:rPr>
              <a:t>đối</a:t>
            </a:r>
            <a:r>
              <a:rPr lang="en-US" sz="2000" u="sng" dirty="0">
                <a:hlinkClick r:id="rId2"/>
              </a:rPr>
              <a:t> </a:t>
            </a:r>
            <a:r>
              <a:rPr lang="en-US" sz="2000" u="sng" dirty="0" err="1">
                <a:hlinkClick r:id="rId2"/>
              </a:rPr>
              <a:t>với</a:t>
            </a:r>
            <a:r>
              <a:rPr lang="en-US" sz="2000" u="sng" dirty="0">
                <a:hlinkClick r:id="rId2"/>
              </a:rPr>
              <a:t> </a:t>
            </a:r>
            <a:r>
              <a:rPr lang="en-US" sz="2000" u="sng" dirty="0" err="1">
                <a:hlinkClick r:id="rId2"/>
              </a:rPr>
              <a:t>tội</a:t>
            </a:r>
            <a:r>
              <a:rPr lang="en-US" sz="2000" u="sng" dirty="0">
                <a:hlinkClick r:id="rId2"/>
              </a:rPr>
              <a:t> </a:t>
            </a:r>
            <a:r>
              <a:rPr lang="en-US" sz="2000" u="sng" dirty="0" err="1">
                <a:hlinkClick r:id="rId2"/>
              </a:rPr>
              <a:t>ấy</a:t>
            </a:r>
            <a:r>
              <a:rPr lang="en-US" sz="2000" u="sng" dirty="0">
                <a:hlinkClick r:id="rId2"/>
              </a:rPr>
              <a:t> </a:t>
            </a:r>
            <a:r>
              <a:rPr lang="en-US" sz="2000" u="sng" dirty="0" err="1">
                <a:hlinkClick r:id="rId2"/>
              </a:rPr>
              <a:t>là</a:t>
            </a:r>
            <a:r>
              <a:rPr lang="en-US" sz="2000" u="sng" dirty="0">
                <a:hlinkClick r:id="rId2"/>
              </a:rPr>
              <a:t> </a:t>
            </a:r>
            <a:r>
              <a:rPr lang="en-US" sz="2000" u="sng" dirty="0" err="1">
                <a:hlinkClick r:id="rId2"/>
              </a:rPr>
              <a:t>từ</a:t>
            </a:r>
            <a:r>
              <a:rPr lang="en-US" sz="2000" u="sng" dirty="0">
                <a:hlinkClick r:id="rId2"/>
              </a:rPr>
              <a:t> </a:t>
            </a:r>
            <a:r>
              <a:rPr lang="en-US" sz="2000" u="sng" dirty="0" err="1">
                <a:hlinkClick r:id="rId2"/>
              </a:rPr>
              <a:t>trên</a:t>
            </a:r>
            <a:r>
              <a:rPr lang="en-US" sz="2000" u="sng" dirty="0">
                <a:hlinkClick r:id="rId2"/>
              </a:rPr>
              <a:t> </a:t>
            </a:r>
            <a:r>
              <a:rPr lang="en-US" sz="2000" u="sng" dirty="0">
                <a:solidFill>
                  <a:srgbClr val="FF0000"/>
                </a:solidFill>
                <a:hlinkClick r:id="rId2"/>
              </a:rPr>
              <a:t>03 </a:t>
            </a:r>
            <a:r>
              <a:rPr lang="en-US" sz="2000" u="sng" dirty="0" err="1">
                <a:solidFill>
                  <a:srgbClr val="FF0000"/>
                </a:solidFill>
                <a:hlinkClick r:id="rId2"/>
              </a:rPr>
              <a:t>năm</a:t>
            </a:r>
            <a:r>
              <a:rPr lang="en-US" sz="2000" u="sng" dirty="0">
                <a:solidFill>
                  <a:srgbClr val="FF0000"/>
                </a:solidFill>
                <a:hlinkClick r:id="rId2"/>
              </a:rPr>
              <a:t> </a:t>
            </a:r>
            <a:r>
              <a:rPr lang="en-US" sz="2000" u="sng" dirty="0" err="1">
                <a:solidFill>
                  <a:srgbClr val="FF0000"/>
                </a:solidFill>
                <a:hlinkClick r:id="rId2"/>
              </a:rPr>
              <a:t>đến</a:t>
            </a:r>
            <a:r>
              <a:rPr lang="en-US" sz="2000" u="sng" dirty="0">
                <a:solidFill>
                  <a:srgbClr val="FF0000"/>
                </a:solidFill>
                <a:hlinkClick r:id="rId2"/>
              </a:rPr>
              <a:t> 07 </a:t>
            </a:r>
            <a:r>
              <a:rPr lang="en-US" sz="2000" u="sng" dirty="0" err="1">
                <a:solidFill>
                  <a:srgbClr val="FF0000"/>
                </a:solidFill>
                <a:hlinkClick r:id="rId2"/>
              </a:rPr>
              <a:t>năm</a:t>
            </a:r>
            <a:r>
              <a:rPr lang="en-US" sz="2000" u="sng" dirty="0">
                <a:solidFill>
                  <a:srgbClr val="FF0000"/>
                </a:solidFill>
                <a:hlinkClick r:id="rId2"/>
              </a:rPr>
              <a:t> </a:t>
            </a:r>
            <a:r>
              <a:rPr lang="en-US" sz="2000" u="sng" dirty="0" err="1">
                <a:solidFill>
                  <a:srgbClr val="FF0000"/>
                </a:solidFill>
                <a:hlinkClick r:id="rId2"/>
              </a:rPr>
              <a:t>tù</a:t>
            </a:r>
            <a:r>
              <a:rPr lang="en-US" sz="2000" u="sng" dirty="0">
                <a:solidFill>
                  <a:srgbClr val="FF0000"/>
                </a:solidFill>
                <a:hlinkClick r:id="rId2"/>
              </a:rPr>
              <a:t>;</a:t>
            </a:r>
            <a:endParaRPr lang="en-US" sz="2000" dirty="0">
              <a:solidFill>
                <a:srgbClr val="FF0000"/>
              </a:solidFill>
            </a:endParaRPr>
          </a:p>
          <a:p>
            <a:endParaRPr lang="en-US" sz="2000" dirty="0">
              <a:solidFill>
                <a:srgbClr val="FF0000"/>
              </a:solidFill>
            </a:endParaRPr>
          </a:p>
          <a:p>
            <a:endParaRPr lang="en-US" dirty="0"/>
          </a:p>
        </p:txBody>
      </p:sp>
    </p:spTree>
    <p:extLst>
      <p:ext uri="{BB962C8B-B14F-4D97-AF65-F5344CB8AC3E}">
        <p14:creationId xmlns:p14="http://schemas.microsoft.com/office/powerpoint/2010/main" val="3244674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525963"/>
          </a:xfrm>
        </p:spPr>
        <p:txBody>
          <a:bodyPr/>
          <a:lstStyle/>
          <a:p>
            <a:pPr lvl="0"/>
            <a:r>
              <a:rPr lang="en-US" sz="2000" u="sng" dirty="0">
                <a:hlinkClick r:id="rId2"/>
              </a:rPr>
              <a:t>3.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rất</a:t>
            </a:r>
            <a:r>
              <a:rPr lang="en-US" sz="2000" u="sng" dirty="0">
                <a:hlinkClick r:id="rId2"/>
              </a:rPr>
              <a:t> </a:t>
            </a:r>
            <a:r>
              <a:rPr lang="en-US" sz="2000" u="sng" dirty="0" err="1">
                <a:hlinkClick r:id="rId2"/>
              </a:rPr>
              <a:t>nghiêm</a:t>
            </a:r>
            <a:r>
              <a:rPr lang="en-US" sz="2000" u="sng" dirty="0">
                <a:hlinkClick r:id="rId2"/>
              </a:rPr>
              <a:t> </a:t>
            </a:r>
            <a:r>
              <a:rPr lang="en-US" sz="2000" u="sng" dirty="0" err="1">
                <a:hlinkClick r:id="rId2"/>
              </a:rPr>
              <a:t>trọng</a:t>
            </a:r>
            <a:r>
              <a:rPr lang="en-US" sz="2000" u="sng" dirty="0">
                <a:hlinkClick r:id="rId2"/>
              </a:rPr>
              <a:t> </a:t>
            </a:r>
            <a:r>
              <a:rPr lang="en-US" sz="2000" u="sng" dirty="0" err="1">
                <a:hlinkClick r:id="rId2"/>
              </a:rPr>
              <a:t>là</a:t>
            </a:r>
            <a:r>
              <a:rPr lang="en-US" sz="2000" u="sng" dirty="0">
                <a:hlinkClick r:id="rId2"/>
              </a:rPr>
              <a:t>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có</a:t>
            </a:r>
            <a:r>
              <a:rPr lang="en-US" sz="2000" u="sng" dirty="0">
                <a:hlinkClick r:id="rId2"/>
              </a:rPr>
              <a:t> </a:t>
            </a:r>
            <a:r>
              <a:rPr lang="en-US" sz="2000" u="sng" dirty="0" err="1">
                <a:hlinkClick r:id="rId2"/>
              </a:rPr>
              <a:t>tính</a:t>
            </a:r>
            <a:r>
              <a:rPr lang="en-US" sz="2000" u="sng" dirty="0">
                <a:hlinkClick r:id="rId2"/>
              </a:rPr>
              <a:t> </a:t>
            </a:r>
            <a:r>
              <a:rPr lang="en-US" sz="2000" u="sng" dirty="0" err="1">
                <a:hlinkClick r:id="rId2"/>
              </a:rPr>
              <a:t>chất</a:t>
            </a:r>
            <a:r>
              <a:rPr lang="en-US" sz="2000" u="sng" dirty="0">
                <a:hlinkClick r:id="rId2"/>
              </a:rPr>
              <a:t> </a:t>
            </a:r>
            <a:r>
              <a:rPr lang="en-US" sz="2000" u="sng" dirty="0" err="1">
                <a:hlinkClick r:id="rId2"/>
              </a:rPr>
              <a:t>và</a:t>
            </a:r>
            <a:r>
              <a:rPr lang="en-US" sz="2000" u="sng" dirty="0">
                <a:hlinkClick r:id="rId2"/>
              </a:rPr>
              <a:t> </a:t>
            </a:r>
            <a:r>
              <a:rPr lang="en-US" sz="2000" u="sng" dirty="0" err="1">
                <a:hlinkClick r:id="rId2"/>
              </a:rPr>
              <a:t>mức</a:t>
            </a:r>
            <a:r>
              <a:rPr lang="en-US" sz="2000" u="sng" dirty="0">
                <a:hlinkClick r:id="rId2"/>
              </a:rPr>
              <a:t> </a:t>
            </a:r>
            <a:r>
              <a:rPr lang="en-US" sz="2000" u="sng" dirty="0" err="1">
                <a:hlinkClick r:id="rId2"/>
              </a:rPr>
              <a:t>độ</a:t>
            </a:r>
            <a:r>
              <a:rPr lang="en-US" sz="2000" u="sng" dirty="0">
                <a:hlinkClick r:id="rId2"/>
              </a:rPr>
              <a:t> </a:t>
            </a:r>
            <a:r>
              <a:rPr lang="en-US" sz="2000" u="sng" dirty="0" err="1">
                <a:hlinkClick r:id="rId2"/>
              </a:rPr>
              <a:t>nguy</a:t>
            </a:r>
            <a:r>
              <a:rPr lang="en-US" sz="2000" u="sng" dirty="0">
                <a:hlinkClick r:id="rId2"/>
              </a:rPr>
              <a:t> </a:t>
            </a:r>
            <a:r>
              <a:rPr lang="en-US" sz="2000" u="sng" dirty="0" err="1">
                <a:hlinkClick r:id="rId2"/>
              </a:rPr>
              <a:t>hiểm</a:t>
            </a:r>
            <a:r>
              <a:rPr lang="en-US" sz="2000" u="sng" dirty="0">
                <a:hlinkClick r:id="rId2"/>
              </a:rPr>
              <a:t> </a:t>
            </a:r>
            <a:r>
              <a:rPr lang="en-US" sz="2000" u="sng" dirty="0" err="1">
                <a:hlinkClick r:id="rId2"/>
              </a:rPr>
              <a:t>cho</a:t>
            </a:r>
            <a:r>
              <a:rPr lang="en-US" sz="2000" u="sng" dirty="0">
                <a:hlinkClick r:id="rId2"/>
              </a:rPr>
              <a:t> </a:t>
            </a:r>
            <a:r>
              <a:rPr lang="en-US" sz="2000" u="sng" dirty="0" err="1">
                <a:hlinkClick r:id="rId2"/>
              </a:rPr>
              <a:t>xã</a:t>
            </a:r>
            <a:r>
              <a:rPr lang="en-US" sz="2000" u="sng" dirty="0">
                <a:hlinkClick r:id="rId2"/>
              </a:rPr>
              <a:t> </a:t>
            </a:r>
            <a:r>
              <a:rPr lang="en-US" sz="2000" u="sng" dirty="0" err="1">
                <a:hlinkClick r:id="rId2"/>
              </a:rPr>
              <a:t>hội</a:t>
            </a:r>
            <a:r>
              <a:rPr lang="en-US" sz="2000" u="sng" dirty="0">
                <a:hlinkClick r:id="rId2"/>
              </a:rPr>
              <a:t> </a:t>
            </a:r>
            <a:r>
              <a:rPr lang="en-US" sz="2000" u="sng" dirty="0" err="1">
                <a:hlinkClick r:id="rId2"/>
              </a:rPr>
              <a:t>rất</a:t>
            </a:r>
            <a:r>
              <a:rPr lang="en-US" sz="2000" u="sng" dirty="0">
                <a:hlinkClick r:id="rId2"/>
              </a:rPr>
              <a:t> </a:t>
            </a:r>
            <a:r>
              <a:rPr lang="en-US" sz="2000" u="sng" dirty="0" err="1">
                <a:hlinkClick r:id="rId2"/>
              </a:rPr>
              <a:t>lớn</a:t>
            </a:r>
            <a:r>
              <a:rPr lang="en-US" sz="2000" u="sng" dirty="0">
                <a:hlinkClick r:id="rId2"/>
              </a:rPr>
              <a:t> </a:t>
            </a:r>
            <a:r>
              <a:rPr lang="en-US" sz="2000" u="sng" dirty="0" err="1">
                <a:hlinkClick r:id="rId2"/>
              </a:rPr>
              <a:t>mà</a:t>
            </a:r>
            <a:r>
              <a:rPr lang="en-US" sz="2000" u="sng" dirty="0">
                <a:hlinkClick r:id="rId2"/>
              </a:rPr>
              <a:t> </a:t>
            </a:r>
            <a:r>
              <a:rPr lang="en-US" sz="2000" u="sng" dirty="0" err="1">
                <a:hlinkClick r:id="rId2"/>
              </a:rPr>
              <a:t>mức</a:t>
            </a:r>
            <a:r>
              <a:rPr lang="en-US" sz="2000" u="sng" dirty="0">
                <a:hlinkClick r:id="rId2"/>
              </a:rPr>
              <a:t> </a:t>
            </a:r>
            <a:r>
              <a:rPr lang="en-US" sz="2000" u="sng" dirty="0" err="1">
                <a:hlinkClick r:id="rId2"/>
              </a:rPr>
              <a:t>cao</a:t>
            </a:r>
            <a:r>
              <a:rPr lang="en-US" sz="2000" u="sng" dirty="0">
                <a:hlinkClick r:id="rId2"/>
              </a:rPr>
              <a:t> </a:t>
            </a:r>
            <a:r>
              <a:rPr lang="en-US" sz="2000" u="sng" dirty="0" err="1">
                <a:hlinkClick r:id="rId2"/>
              </a:rPr>
              <a:t>nhất</a:t>
            </a:r>
            <a:r>
              <a:rPr lang="en-US" sz="2000" u="sng" dirty="0">
                <a:hlinkClick r:id="rId2"/>
              </a:rPr>
              <a:t> </a:t>
            </a:r>
            <a:r>
              <a:rPr lang="en-US" sz="2000" u="sng" dirty="0" err="1">
                <a:hlinkClick r:id="rId2"/>
              </a:rPr>
              <a:t>của</a:t>
            </a:r>
            <a:r>
              <a:rPr lang="en-US" sz="2000" u="sng" dirty="0">
                <a:hlinkClick r:id="rId2"/>
              </a:rPr>
              <a:t> </a:t>
            </a:r>
            <a:r>
              <a:rPr lang="en-US" sz="2000" u="sng" dirty="0" err="1">
                <a:hlinkClick r:id="rId2"/>
              </a:rPr>
              <a:t>khung</a:t>
            </a:r>
            <a:r>
              <a:rPr lang="en-US" sz="2000" u="sng" dirty="0">
                <a:hlinkClick r:id="rId2"/>
              </a:rPr>
              <a:t> </a:t>
            </a:r>
            <a:r>
              <a:rPr lang="en-US" sz="2000" u="sng" dirty="0" err="1">
                <a:hlinkClick r:id="rId2"/>
              </a:rPr>
              <a:t>hình</a:t>
            </a:r>
            <a:r>
              <a:rPr lang="en-US" sz="2000" u="sng" dirty="0">
                <a:hlinkClick r:id="rId2"/>
              </a:rPr>
              <a:t> </a:t>
            </a:r>
            <a:r>
              <a:rPr lang="en-US" sz="2000" u="sng" dirty="0" err="1">
                <a:hlinkClick r:id="rId2"/>
              </a:rPr>
              <a:t>phạt</a:t>
            </a:r>
            <a:r>
              <a:rPr lang="en-US" sz="2000" u="sng" dirty="0">
                <a:hlinkClick r:id="rId2"/>
              </a:rPr>
              <a:t> do </a:t>
            </a:r>
            <a:r>
              <a:rPr lang="en-US" sz="2000" u="sng" dirty="0" err="1">
                <a:hlinkClick r:id="rId2"/>
              </a:rPr>
              <a:t>Bộ</a:t>
            </a:r>
            <a:r>
              <a:rPr lang="en-US" sz="2000" u="sng" dirty="0">
                <a:hlinkClick r:id="rId2"/>
              </a:rPr>
              <a:t> </a:t>
            </a:r>
            <a:r>
              <a:rPr lang="en-US" sz="2000" u="sng" dirty="0" err="1">
                <a:hlinkClick r:id="rId2"/>
              </a:rPr>
              <a:t>luật</a:t>
            </a:r>
            <a:r>
              <a:rPr lang="en-US" sz="2000" u="sng" dirty="0">
                <a:hlinkClick r:id="rId2"/>
              </a:rPr>
              <a:t> </a:t>
            </a:r>
            <a:r>
              <a:rPr lang="en-US" sz="2000" u="sng" dirty="0" err="1">
                <a:hlinkClick r:id="rId2"/>
              </a:rPr>
              <a:t>này</a:t>
            </a:r>
            <a:r>
              <a:rPr lang="en-US" sz="2000" u="sng" dirty="0">
                <a:hlinkClick r:id="rId2"/>
              </a:rPr>
              <a:t> </a:t>
            </a:r>
            <a:r>
              <a:rPr lang="en-US" sz="2000" u="sng" dirty="0" err="1">
                <a:hlinkClick r:id="rId2"/>
              </a:rPr>
              <a:t>quy</a:t>
            </a:r>
            <a:r>
              <a:rPr lang="en-US" sz="2000" u="sng" dirty="0">
                <a:hlinkClick r:id="rId2"/>
              </a:rPr>
              <a:t> </a:t>
            </a:r>
            <a:r>
              <a:rPr lang="en-US" sz="2000" u="sng" dirty="0" err="1">
                <a:hlinkClick r:id="rId2"/>
              </a:rPr>
              <a:t>định</a:t>
            </a:r>
            <a:r>
              <a:rPr lang="en-US" sz="2000" u="sng" dirty="0">
                <a:hlinkClick r:id="rId2"/>
              </a:rPr>
              <a:t> </a:t>
            </a:r>
            <a:r>
              <a:rPr lang="en-US" sz="2000" u="sng" dirty="0" err="1">
                <a:hlinkClick r:id="rId2"/>
              </a:rPr>
              <a:t>đối</a:t>
            </a:r>
            <a:r>
              <a:rPr lang="en-US" sz="2000" u="sng" dirty="0">
                <a:hlinkClick r:id="rId2"/>
              </a:rPr>
              <a:t> </a:t>
            </a:r>
            <a:r>
              <a:rPr lang="en-US" sz="2000" u="sng" dirty="0" err="1">
                <a:hlinkClick r:id="rId2"/>
              </a:rPr>
              <a:t>với</a:t>
            </a:r>
            <a:r>
              <a:rPr lang="en-US" sz="2000" u="sng" dirty="0">
                <a:hlinkClick r:id="rId2"/>
              </a:rPr>
              <a:t> </a:t>
            </a:r>
            <a:r>
              <a:rPr lang="en-US" sz="2000" u="sng" dirty="0" err="1">
                <a:hlinkClick r:id="rId2"/>
              </a:rPr>
              <a:t>tội</a:t>
            </a:r>
            <a:r>
              <a:rPr lang="en-US" sz="2000" u="sng" dirty="0">
                <a:hlinkClick r:id="rId2"/>
              </a:rPr>
              <a:t> </a:t>
            </a:r>
            <a:r>
              <a:rPr lang="en-US" sz="2000" u="sng" dirty="0" err="1">
                <a:hlinkClick r:id="rId2"/>
              </a:rPr>
              <a:t>ấy</a:t>
            </a:r>
            <a:r>
              <a:rPr lang="en-US" sz="2000" u="sng" dirty="0">
                <a:hlinkClick r:id="rId2"/>
              </a:rPr>
              <a:t> </a:t>
            </a:r>
            <a:r>
              <a:rPr lang="en-US" sz="2000" u="sng" dirty="0" err="1">
                <a:hlinkClick r:id="rId2"/>
              </a:rPr>
              <a:t>là</a:t>
            </a:r>
            <a:r>
              <a:rPr lang="en-US" sz="2000" u="sng" dirty="0">
                <a:hlinkClick r:id="rId2"/>
              </a:rPr>
              <a:t> </a:t>
            </a:r>
            <a:r>
              <a:rPr lang="en-US" sz="2000" u="sng" dirty="0" err="1">
                <a:hlinkClick r:id="rId2"/>
              </a:rPr>
              <a:t>từ</a:t>
            </a:r>
            <a:r>
              <a:rPr lang="en-US" sz="2000" u="sng" dirty="0">
                <a:hlinkClick r:id="rId2"/>
              </a:rPr>
              <a:t> </a:t>
            </a:r>
            <a:r>
              <a:rPr lang="en-US" sz="2000" u="sng" dirty="0" err="1">
                <a:hlinkClick r:id="rId2"/>
              </a:rPr>
              <a:t>trên</a:t>
            </a:r>
            <a:r>
              <a:rPr lang="en-US" sz="2000" u="sng" dirty="0">
                <a:hlinkClick r:id="rId2"/>
              </a:rPr>
              <a:t> 07 </a:t>
            </a:r>
            <a:r>
              <a:rPr lang="en-US" sz="2000" u="sng" dirty="0" err="1">
                <a:hlinkClick r:id="rId2"/>
              </a:rPr>
              <a:t>năm</a:t>
            </a:r>
            <a:r>
              <a:rPr lang="en-US" sz="2000" u="sng" dirty="0">
                <a:hlinkClick r:id="rId2"/>
              </a:rPr>
              <a:t> </a:t>
            </a:r>
            <a:r>
              <a:rPr lang="en-US" sz="2000" u="sng" dirty="0" err="1">
                <a:hlinkClick r:id="rId2"/>
              </a:rPr>
              <a:t>đến</a:t>
            </a:r>
            <a:r>
              <a:rPr lang="en-US" sz="2000" u="sng" dirty="0">
                <a:hlinkClick r:id="rId2"/>
              </a:rPr>
              <a:t> 15 </a:t>
            </a:r>
            <a:r>
              <a:rPr lang="en-US" sz="2000" u="sng" dirty="0" err="1">
                <a:hlinkClick r:id="rId2"/>
              </a:rPr>
              <a:t>năm</a:t>
            </a:r>
            <a:r>
              <a:rPr lang="en-US" sz="2000" u="sng" dirty="0">
                <a:hlinkClick r:id="rId2"/>
              </a:rPr>
              <a:t> </a:t>
            </a:r>
            <a:r>
              <a:rPr lang="en-US" sz="2000" u="sng" dirty="0" err="1">
                <a:hlinkClick r:id="rId2"/>
              </a:rPr>
              <a:t>tù</a:t>
            </a:r>
            <a:r>
              <a:rPr lang="en-US" sz="2000" u="sng" dirty="0">
                <a:hlinkClick r:id="rId2"/>
              </a:rPr>
              <a:t>;</a:t>
            </a:r>
            <a:endParaRPr lang="en-US" sz="2000" dirty="0"/>
          </a:p>
          <a:p>
            <a:pPr lvl="0"/>
            <a:r>
              <a:rPr lang="en-US" sz="2000" u="sng" dirty="0">
                <a:hlinkClick r:id="rId2"/>
              </a:rPr>
              <a:t>4.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đặc</a:t>
            </a:r>
            <a:r>
              <a:rPr lang="en-US" sz="2000" u="sng" dirty="0">
                <a:hlinkClick r:id="rId2"/>
              </a:rPr>
              <a:t> </a:t>
            </a:r>
            <a:r>
              <a:rPr lang="en-US" sz="2000" u="sng" dirty="0" err="1">
                <a:hlinkClick r:id="rId2"/>
              </a:rPr>
              <a:t>biệt</a:t>
            </a:r>
            <a:r>
              <a:rPr lang="en-US" sz="2000" u="sng" dirty="0">
                <a:hlinkClick r:id="rId2"/>
              </a:rPr>
              <a:t> </a:t>
            </a:r>
            <a:r>
              <a:rPr lang="en-US" sz="2000" u="sng" dirty="0" err="1">
                <a:hlinkClick r:id="rId2"/>
              </a:rPr>
              <a:t>nghiêm</a:t>
            </a:r>
            <a:r>
              <a:rPr lang="en-US" sz="2000" u="sng" dirty="0">
                <a:hlinkClick r:id="rId2"/>
              </a:rPr>
              <a:t> </a:t>
            </a:r>
            <a:r>
              <a:rPr lang="en-US" sz="2000" u="sng" dirty="0" err="1">
                <a:hlinkClick r:id="rId2"/>
              </a:rPr>
              <a:t>trọng</a:t>
            </a:r>
            <a:r>
              <a:rPr lang="en-US" sz="2000" u="sng" dirty="0">
                <a:hlinkClick r:id="rId2"/>
              </a:rPr>
              <a:t> </a:t>
            </a:r>
            <a:r>
              <a:rPr lang="en-US" sz="2000" u="sng" dirty="0" err="1">
                <a:hlinkClick r:id="rId2"/>
              </a:rPr>
              <a:t>là</a:t>
            </a:r>
            <a:r>
              <a:rPr lang="en-US" sz="2000" u="sng" dirty="0">
                <a:hlinkClick r:id="rId2"/>
              </a:rPr>
              <a:t> </a:t>
            </a:r>
            <a:r>
              <a:rPr lang="en-US" sz="2000" u="sng" dirty="0" err="1">
                <a:hlinkClick r:id="rId2"/>
              </a:rPr>
              <a:t>tội</a:t>
            </a:r>
            <a:r>
              <a:rPr lang="en-US" sz="2000" u="sng" dirty="0">
                <a:hlinkClick r:id="rId2"/>
              </a:rPr>
              <a:t> </a:t>
            </a:r>
            <a:r>
              <a:rPr lang="en-US" sz="2000" u="sng" dirty="0" err="1">
                <a:hlinkClick r:id="rId2"/>
              </a:rPr>
              <a:t>phạm</a:t>
            </a:r>
            <a:r>
              <a:rPr lang="en-US" sz="2000" u="sng" dirty="0">
                <a:hlinkClick r:id="rId2"/>
              </a:rPr>
              <a:t> </a:t>
            </a:r>
            <a:r>
              <a:rPr lang="en-US" sz="2000" u="sng" dirty="0" err="1">
                <a:hlinkClick r:id="rId2"/>
              </a:rPr>
              <a:t>có</a:t>
            </a:r>
            <a:r>
              <a:rPr lang="en-US" sz="2000" u="sng" dirty="0">
                <a:hlinkClick r:id="rId2"/>
              </a:rPr>
              <a:t> </a:t>
            </a:r>
            <a:r>
              <a:rPr lang="en-US" sz="2000" u="sng" dirty="0" err="1">
                <a:hlinkClick r:id="rId2"/>
              </a:rPr>
              <a:t>tính</a:t>
            </a:r>
            <a:r>
              <a:rPr lang="en-US" sz="2000" u="sng" dirty="0">
                <a:hlinkClick r:id="rId2"/>
              </a:rPr>
              <a:t> </a:t>
            </a:r>
            <a:r>
              <a:rPr lang="en-US" sz="2000" u="sng" dirty="0" err="1">
                <a:hlinkClick r:id="rId2"/>
              </a:rPr>
              <a:t>chất</a:t>
            </a:r>
            <a:r>
              <a:rPr lang="en-US" sz="2000" u="sng" dirty="0">
                <a:hlinkClick r:id="rId2"/>
              </a:rPr>
              <a:t> </a:t>
            </a:r>
            <a:r>
              <a:rPr lang="en-US" sz="2000" u="sng" dirty="0" err="1">
                <a:hlinkClick r:id="rId2"/>
              </a:rPr>
              <a:t>và</a:t>
            </a:r>
            <a:r>
              <a:rPr lang="en-US" sz="2000" u="sng" dirty="0">
                <a:hlinkClick r:id="rId2"/>
              </a:rPr>
              <a:t> </a:t>
            </a:r>
            <a:r>
              <a:rPr lang="en-US" sz="2000" u="sng" dirty="0" err="1">
                <a:hlinkClick r:id="rId2"/>
              </a:rPr>
              <a:t>mức</a:t>
            </a:r>
            <a:r>
              <a:rPr lang="en-US" sz="2000" u="sng" dirty="0">
                <a:hlinkClick r:id="rId2"/>
              </a:rPr>
              <a:t> </a:t>
            </a:r>
            <a:r>
              <a:rPr lang="en-US" sz="2000" u="sng" dirty="0" err="1">
                <a:hlinkClick r:id="rId2"/>
              </a:rPr>
              <a:t>độ</a:t>
            </a:r>
            <a:r>
              <a:rPr lang="en-US" sz="2000" u="sng" dirty="0">
                <a:hlinkClick r:id="rId2"/>
              </a:rPr>
              <a:t> </a:t>
            </a:r>
            <a:r>
              <a:rPr lang="en-US" sz="2000" u="sng" dirty="0" err="1">
                <a:hlinkClick r:id="rId2"/>
              </a:rPr>
              <a:t>nguy</a:t>
            </a:r>
            <a:r>
              <a:rPr lang="en-US" sz="2000" u="sng" dirty="0">
                <a:hlinkClick r:id="rId2"/>
              </a:rPr>
              <a:t> </a:t>
            </a:r>
            <a:r>
              <a:rPr lang="en-US" sz="2000" u="sng" dirty="0" err="1">
                <a:hlinkClick r:id="rId2"/>
              </a:rPr>
              <a:t>hiểm</a:t>
            </a:r>
            <a:r>
              <a:rPr lang="en-US" sz="2000" u="sng" dirty="0">
                <a:hlinkClick r:id="rId2"/>
              </a:rPr>
              <a:t> </a:t>
            </a:r>
            <a:r>
              <a:rPr lang="en-US" sz="2000" u="sng" dirty="0" err="1">
                <a:hlinkClick r:id="rId2"/>
              </a:rPr>
              <a:t>cho</a:t>
            </a:r>
            <a:r>
              <a:rPr lang="en-US" sz="2000" u="sng" dirty="0">
                <a:hlinkClick r:id="rId2"/>
              </a:rPr>
              <a:t> </a:t>
            </a:r>
            <a:r>
              <a:rPr lang="en-US" sz="2000" u="sng" dirty="0" err="1">
                <a:hlinkClick r:id="rId2"/>
              </a:rPr>
              <a:t>xã</a:t>
            </a:r>
            <a:r>
              <a:rPr lang="en-US" sz="2000" u="sng" dirty="0">
                <a:hlinkClick r:id="rId2"/>
              </a:rPr>
              <a:t> </a:t>
            </a:r>
            <a:r>
              <a:rPr lang="en-US" sz="2000" u="sng" dirty="0" err="1">
                <a:hlinkClick r:id="rId2"/>
              </a:rPr>
              <a:t>hội</a:t>
            </a:r>
            <a:r>
              <a:rPr lang="en-US" sz="2000" u="sng" dirty="0">
                <a:hlinkClick r:id="rId2"/>
              </a:rPr>
              <a:t> </a:t>
            </a:r>
            <a:r>
              <a:rPr lang="en-US" sz="2000" u="sng" dirty="0" err="1">
                <a:hlinkClick r:id="rId2"/>
              </a:rPr>
              <a:t>đặc</a:t>
            </a:r>
            <a:r>
              <a:rPr lang="en-US" sz="2000" u="sng" dirty="0">
                <a:hlinkClick r:id="rId2"/>
              </a:rPr>
              <a:t> </a:t>
            </a:r>
            <a:r>
              <a:rPr lang="en-US" sz="2000" u="sng" dirty="0" err="1">
                <a:hlinkClick r:id="rId2"/>
              </a:rPr>
              <a:t>biệt</a:t>
            </a:r>
            <a:r>
              <a:rPr lang="en-US" sz="2000" u="sng" dirty="0">
                <a:hlinkClick r:id="rId2"/>
              </a:rPr>
              <a:t> </a:t>
            </a:r>
            <a:r>
              <a:rPr lang="en-US" sz="2000" u="sng" dirty="0" err="1">
                <a:hlinkClick r:id="rId2"/>
              </a:rPr>
              <a:t>lớn</a:t>
            </a:r>
            <a:r>
              <a:rPr lang="en-US" sz="2000" u="sng" dirty="0">
                <a:hlinkClick r:id="rId2"/>
              </a:rPr>
              <a:t> </a:t>
            </a:r>
            <a:r>
              <a:rPr lang="en-US" sz="2000" u="sng" dirty="0" err="1">
                <a:hlinkClick r:id="rId2"/>
              </a:rPr>
              <a:t>mà</a:t>
            </a:r>
            <a:r>
              <a:rPr lang="en-US" sz="2000" u="sng" dirty="0">
                <a:hlinkClick r:id="rId2"/>
              </a:rPr>
              <a:t> </a:t>
            </a:r>
            <a:r>
              <a:rPr lang="en-US" sz="2000" u="sng" dirty="0" err="1">
                <a:hlinkClick r:id="rId2"/>
              </a:rPr>
              <a:t>mức</a:t>
            </a:r>
            <a:r>
              <a:rPr lang="en-US" sz="2000" u="sng" dirty="0">
                <a:hlinkClick r:id="rId2"/>
              </a:rPr>
              <a:t> </a:t>
            </a:r>
            <a:r>
              <a:rPr lang="en-US" sz="2000" u="sng" dirty="0" err="1">
                <a:hlinkClick r:id="rId2"/>
              </a:rPr>
              <a:t>cao</a:t>
            </a:r>
            <a:r>
              <a:rPr lang="en-US" sz="2000" u="sng" dirty="0">
                <a:hlinkClick r:id="rId2"/>
              </a:rPr>
              <a:t> </a:t>
            </a:r>
            <a:r>
              <a:rPr lang="en-US" sz="2000" u="sng" dirty="0" err="1">
                <a:hlinkClick r:id="rId2"/>
              </a:rPr>
              <a:t>nhất</a:t>
            </a:r>
            <a:r>
              <a:rPr lang="en-US" sz="2000" u="sng" dirty="0">
                <a:hlinkClick r:id="rId2"/>
              </a:rPr>
              <a:t> </a:t>
            </a:r>
            <a:r>
              <a:rPr lang="en-US" sz="2000" u="sng" dirty="0" err="1">
                <a:hlinkClick r:id="rId2"/>
              </a:rPr>
              <a:t>của</a:t>
            </a:r>
            <a:r>
              <a:rPr lang="en-US" sz="2000" u="sng" dirty="0">
                <a:hlinkClick r:id="rId2"/>
              </a:rPr>
              <a:t> </a:t>
            </a:r>
            <a:r>
              <a:rPr lang="en-US" sz="2000" u="sng" dirty="0" err="1">
                <a:hlinkClick r:id="rId2"/>
              </a:rPr>
              <a:t>khung</a:t>
            </a:r>
            <a:r>
              <a:rPr lang="en-US" sz="2000" u="sng" dirty="0">
                <a:hlinkClick r:id="rId2"/>
              </a:rPr>
              <a:t> </a:t>
            </a:r>
            <a:r>
              <a:rPr lang="en-US" sz="2000" u="sng" dirty="0" err="1">
                <a:hlinkClick r:id="rId2"/>
              </a:rPr>
              <a:t>hình</a:t>
            </a:r>
            <a:r>
              <a:rPr lang="en-US" sz="2000" u="sng" dirty="0">
                <a:hlinkClick r:id="rId2"/>
              </a:rPr>
              <a:t> </a:t>
            </a:r>
            <a:r>
              <a:rPr lang="en-US" sz="2000" u="sng" dirty="0" err="1">
                <a:hlinkClick r:id="rId2"/>
              </a:rPr>
              <a:t>phạt</a:t>
            </a:r>
            <a:r>
              <a:rPr lang="en-US" sz="2000" u="sng" dirty="0">
                <a:hlinkClick r:id="rId2"/>
              </a:rPr>
              <a:t> do </a:t>
            </a:r>
            <a:r>
              <a:rPr lang="en-US" sz="2000" u="sng" dirty="0" err="1">
                <a:hlinkClick r:id="rId2"/>
              </a:rPr>
              <a:t>Bộ</a:t>
            </a:r>
            <a:r>
              <a:rPr lang="en-US" sz="2000" u="sng" dirty="0">
                <a:hlinkClick r:id="rId2"/>
              </a:rPr>
              <a:t> </a:t>
            </a:r>
            <a:r>
              <a:rPr lang="en-US" sz="2000" u="sng" dirty="0" err="1">
                <a:hlinkClick r:id="rId2"/>
              </a:rPr>
              <a:t>luật</a:t>
            </a:r>
            <a:r>
              <a:rPr lang="en-US" sz="2000" u="sng" dirty="0">
                <a:hlinkClick r:id="rId2"/>
              </a:rPr>
              <a:t> </a:t>
            </a:r>
            <a:r>
              <a:rPr lang="en-US" sz="2000" u="sng" dirty="0" err="1">
                <a:hlinkClick r:id="rId2"/>
              </a:rPr>
              <a:t>này</a:t>
            </a:r>
            <a:r>
              <a:rPr lang="en-US" sz="2000" u="sng" dirty="0">
                <a:hlinkClick r:id="rId2"/>
              </a:rPr>
              <a:t> </a:t>
            </a:r>
            <a:r>
              <a:rPr lang="en-US" sz="2000" u="sng" dirty="0" err="1">
                <a:hlinkClick r:id="rId2"/>
              </a:rPr>
              <a:t>quy</a:t>
            </a:r>
            <a:r>
              <a:rPr lang="en-US" sz="2000" u="sng" dirty="0">
                <a:hlinkClick r:id="rId2"/>
              </a:rPr>
              <a:t> </a:t>
            </a:r>
            <a:r>
              <a:rPr lang="en-US" sz="2000" u="sng" dirty="0" err="1">
                <a:hlinkClick r:id="rId2"/>
              </a:rPr>
              <a:t>định</a:t>
            </a:r>
            <a:r>
              <a:rPr lang="en-US" sz="2000" u="sng" dirty="0">
                <a:hlinkClick r:id="rId2"/>
              </a:rPr>
              <a:t> </a:t>
            </a:r>
            <a:r>
              <a:rPr lang="en-US" sz="2000" u="sng" dirty="0" err="1">
                <a:hlinkClick r:id="rId2"/>
              </a:rPr>
              <a:t>đối</a:t>
            </a:r>
            <a:r>
              <a:rPr lang="en-US" sz="2000" u="sng" dirty="0">
                <a:hlinkClick r:id="rId2"/>
              </a:rPr>
              <a:t> </a:t>
            </a:r>
            <a:r>
              <a:rPr lang="en-US" sz="2000" u="sng" dirty="0" err="1">
                <a:hlinkClick r:id="rId2"/>
              </a:rPr>
              <a:t>với</a:t>
            </a:r>
            <a:r>
              <a:rPr lang="en-US" sz="2000" u="sng" dirty="0">
                <a:hlinkClick r:id="rId2"/>
              </a:rPr>
              <a:t> </a:t>
            </a:r>
            <a:r>
              <a:rPr lang="en-US" sz="2000" u="sng" dirty="0" err="1">
                <a:hlinkClick r:id="rId2"/>
              </a:rPr>
              <a:t>tội</a:t>
            </a:r>
            <a:r>
              <a:rPr lang="en-US" sz="2000" u="sng" dirty="0">
                <a:hlinkClick r:id="rId2"/>
              </a:rPr>
              <a:t> </a:t>
            </a:r>
            <a:r>
              <a:rPr lang="en-US" sz="2000" u="sng" dirty="0" err="1">
                <a:hlinkClick r:id="rId2"/>
              </a:rPr>
              <a:t>ấy</a:t>
            </a:r>
            <a:r>
              <a:rPr lang="en-US" sz="2000" u="sng" dirty="0">
                <a:hlinkClick r:id="rId2"/>
              </a:rPr>
              <a:t> </a:t>
            </a:r>
            <a:r>
              <a:rPr lang="en-US" sz="2000" u="sng" dirty="0" err="1">
                <a:hlinkClick r:id="rId2"/>
              </a:rPr>
              <a:t>là</a:t>
            </a:r>
            <a:r>
              <a:rPr lang="en-US" sz="2000" u="sng" dirty="0">
                <a:hlinkClick r:id="rId2"/>
              </a:rPr>
              <a:t> </a:t>
            </a:r>
            <a:r>
              <a:rPr lang="en-US" sz="2000" u="sng" dirty="0" err="1">
                <a:hlinkClick r:id="rId2"/>
              </a:rPr>
              <a:t>từ</a:t>
            </a:r>
            <a:r>
              <a:rPr lang="en-US" sz="2000" u="sng" dirty="0">
                <a:hlinkClick r:id="rId2"/>
              </a:rPr>
              <a:t> </a:t>
            </a:r>
            <a:r>
              <a:rPr lang="en-US" sz="2000" u="sng" dirty="0" err="1">
                <a:hlinkClick r:id="rId2"/>
              </a:rPr>
              <a:t>trên</a:t>
            </a:r>
            <a:r>
              <a:rPr lang="en-US" sz="2000" u="sng" dirty="0">
                <a:hlinkClick r:id="rId2"/>
              </a:rPr>
              <a:t> 15 </a:t>
            </a:r>
            <a:r>
              <a:rPr lang="en-US" sz="2000" u="sng" dirty="0" err="1">
                <a:hlinkClick r:id="rId2"/>
              </a:rPr>
              <a:t>năm</a:t>
            </a:r>
            <a:r>
              <a:rPr lang="en-US" sz="2000" u="sng" dirty="0">
                <a:hlinkClick r:id="rId2"/>
              </a:rPr>
              <a:t> </a:t>
            </a:r>
            <a:r>
              <a:rPr lang="en-US" sz="2000" u="sng" dirty="0" err="1">
                <a:hlinkClick r:id="rId2"/>
              </a:rPr>
              <a:t>đến</a:t>
            </a:r>
            <a:r>
              <a:rPr lang="en-US" sz="2000" u="sng" dirty="0">
                <a:hlinkClick r:id="rId2"/>
              </a:rPr>
              <a:t> 20 </a:t>
            </a:r>
            <a:r>
              <a:rPr lang="en-US" sz="2000" u="sng" dirty="0" err="1">
                <a:hlinkClick r:id="rId2"/>
              </a:rPr>
              <a:t>năm</a:t>
            </a:r>
            <a:r>
              <a:rPr lang="en-US" sz="2000" u="sng" dirty="0">
                <a:hlinkClick r:id="rId2"/>
              </a:rPr>
              <a:t> </a:t>
            </a:r>
            <a:r>
              <a:rPr lang="en-US" sz="2000" u="sng" dirty="0" err="1">
                <a:hlinkClick r:id="rId2"/>
              </a:rPr>
              <a:t>tù</a:t>
            </a:r>
            <a:r>
              <a:rPr lang="en-US" sz="2000" u="sng" dirty="0">
                <a:hlinkClick r:id="rId2"/>
              </a:rPr>
              <a:t>, </a:t>
            </a:r>
            <a:r>
              <a:rPr lang="en-US" sz="2000" u="sng" dirty="0" err="1">
                <a:hlinkClick r:id="rId2"/>
              </a:rPr>
              <a:t>tù</a:t>
            </a:r>
            <a:r>
              <a:rPr lang="en-US" sz="2000" u="sng" dirty="0">
                <a:hlinkClick r:id="rId2"/>
              </a:rPr>
              <a:t> </a:t>
            </a:r>
            <a:r>
              <a:rPr lang="en-US" sz="2000" u="sng" dirty="0" err="1">
                <a:hlinkClick r:id="rId2"/>
              </a:rPr>
              <a:t>chung</a:t>
            </a:r>
            <a:r>
              <a:rPr lang="en-US" sz="2000" u="sng" dirty="0">
                <a:hlinkClick r:id="rId2"/>
              </a:rPr>
              <a:t> </a:t>
            </a:r>
            <a:r>
              <a:rPr lang="en-US" sz="2000" u="sng" dirty="0" err="1">
                <a:hlinkClick r:id="rId2"/>
              </a:rPr>
              <a:t>thân</a:t>
            </a:r>
            <a:r>
              <a:rPr lang="en-US" sz="2000" u="sng" dirty="0">
                <a:hlinkClick r:id="rId2"/>
              </a:rPr>
              <a:t> </a:t>
            </a:r>
            <a:r>
              <a:rPr lang="en-US" sz="2000" u="sng" dirty="0" err="1">
                <a:hlinkClick r:id="rId2"/>
              </a:rPr>
              <a:t>hoặc</a:t>
            </a:r>
            <a:r>
              <a:rPr lang="en-US" sz="2000" u="sng" dirty="0">
                <a:hlinkClick r:id="rId2"/>
              </a:rPr>
              <a:t> </a:t>
            </a:r>
            <a:r>
              <a:rPr lang="en-US" sz="2000" u="sng" dirty="0" err="1">
                <a:hlinkClick r:id="rId2"/>
              </a:rPr>
              <a:t>tử</a:t>
            </a:r>
            <a:r>
              <a:rPr lang="en-US" sz="2000" u="sng" dirty="0">
                <a:hlinkClick r:id="rId2"/>
              </a:rPr>
              <a:t> </a:t>
            </a:r>
            <a:r>
              <a:rPr lang="en-US" sz="2000" u="sng" dirty="0" err="1">
                <a:hlinkClick r:id="rId2"/>
              </a:rPr>
              <a:t>hình</a:t>
            </a:r>
            <a:r>
              <a:rPr lang="en-US" sz="2000" u="sng" dirty="0">
                <a:hlinkClick r:id="rId2"/>
              </a:rPr>
              <a:t>.</a:t>
            </a:r>
            <a:endParaRPr lang="en-US" dirty="0"/>
          </a:p>
        </p:txBody>
      </p:sp>
    </p:spTree>
    <p:extLst>
      <p:ext uri="{BB962C8B-B14F-4D97-AF65-F5344CB8AC3E}">
        <p14:creationId xmlns:p14="http://schemas.microsoft.com/office/powerpoint/2010/main" val="312147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8229600" cy="792162"/>
          </a:xfrm>
          <a:solidFill>
            <a:srgbClr val="92D050"/>
          </a:solidFill>
        </p:spPr>
        <p:txBody>
          <a:bodyPr/>
          <a:lstStyle/>
          <a:p>
            <a:r>
              <a:rPr lang="en-US" b="1" dirty="0" smtClean="0"/>
              <a:t>TỔNG KẾT</a:t>
            </a:r>
            <a:endParaRPr lang="en-US" b="1" dirty="0"/>
          </a:p>
        </p:txBody>
      </p:sp>
      <p:sp>
        <p:nvSpPr>
          <p:cNvPr id="5" name="Flowchart: Connector 4"/>
          <p:cNvSpPr/>
          <p:nvPr/>
        </p:nvSpPr>
        <p:spPr>
          <a:xfrm>
            <a:off x="3048000" y="2900708"/>
            <a:ext cx="2667000" cy="1524000"/>
          </a:xfrm>
          <a:prstGeom prst="flowChartConnector">
            <a:avLst/>
          </a:prstGeom>
          <a:solidFill>
            <a:srgbClr val="C00000"/>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t>PHÁP LUẬT HÌNH SỰ</a:t>
            </a:r>
            <a:endParaRPr lang="en-US" sz="2200" b="1" dirty="0"/>
          </a:p>
        </p:txBody>
      </p:sp>
      <p:sp>
        <p:nvSpPr>
          <p:cNvPr id="6" name="Flowchart: Connector 5"/>
          <p:cNvSpPr/>
          <p:nvPr/>
        </p:nvSpPr>
        <p:spPr>
          <a:xfrm>
            <a:off x="3331029" y="864041"/>
            <a:ext cx="2667000" cy="1524000"/>
          </a:xfrm>
          <a:prstGeom prst="flowChartConnector">
            <a:avLst/>
          </a:prstGeom>
          <a:solidFill>
            <a:schemeClr val="accent1">
              <a:lumMod val="25000"/>
            </a:schemeClr>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solidFill>
                  <a:schemeClr val="bg1"/>
                </a:solidFill>
                <a:latin typeface="Arial" panose="020B0604020202020204" pitchFamily="34" charset="0"/>
                <a:cs typeface="Arial" panose="020B0604020202020204" pitchFamily="34" charset="0"/>
              </a:rPr>
              <a:t>MỘT SỐ VẤN ĐỀ CHUNG</a:t>
            </a:r>
            <a:endParaRPr lang="en-US" sz="2200" b="1" dirty="0">
              <a:solidFill>
                <a:schemeClr val="bg1"/>
              </a:solidFill>
              <a:latin typeface="Arial" panose="020B0604020202020204" pitchFamily="34" charset="0"/>
              <a:cs typeface="Arial" panose="020B0604020202020204" pitchFamily="34" charset="0"/>
            </a:endParaRPr>
          </a:p>
        </p:txBody>
      </p:sp>
      <p:sp>
        <p:nvSpPr>
          <p:cNvPr id="7" name="Flowchart: Connector 6"/>
          <p:cNvSpPr/>
          <p:nvPr/>
        </p:nvSpPr>
        <p:spPr>
          <a:xfrm>
            <a:off x="4953000" y="4648200"/>
            <a:ext cx="2743200" cy="1524000"/>
          </a:xfrm>
          <a:prstGeom prst="flowChartConnector">
            <a:avLst/>
          </a:prstGeom>
          <a:solidFill>
            <a:srgbClr val="FFC000"/>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solidFill>
                  <a:schemeClr val="tx1"/>
                </a:solidFill>
                <a:latin typeface="Arial" panose="020B0604020202020204" pitchFamily="34" charset="0"/>
                <a:cs typeface="Arial" panose="020B0604020202020204" pitchFamily="34" charset="0"/>
              </a:rPr>
              <a:t>TỘI PHẠM</a:t>
            </a:r>
            <a:endParaRPr lang="en-US" sz="2200" b="1" dirty="0">
              <a:solidFill>
                <a:schemeClr val="tx1"/>
              </a:solidFill>
              <a:latin typeface="Arial" panose="020B0604020202020204" pitchFamily="34" charset="0"/>
              <a:cs typeface="Arial" panose="020B0604020202020204" pitchFamily="34" charset="0"/>
            </a:endParaRPr>
          </a:p>
        </p:txBody>
      </p:sp>
      <p:sp>
        <p:nvSpPr>
          <p:cNvPr id="8" name="Flowchart: Connector 7"/>
          <p:cNvSpPr/>
          <p:nvPr/>
        </p:nvSpPr>
        <p:spPr>
          <a:xfrm>
            <a:off x="603069" y="5094129"/>
            <a:ext cx="2667000" cy="1524000"/>
          </a:xfrm>
          <a:prstGeom prst="flowChartConnector">
            <a:avLst/>
          </a:prstGeom>
          <a:solidFill>
            <a:srgbClr val="00B0F0"/>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solidFill>
                  <a:schemeClr val="tx1"/>
                </a:solidFill>
                <a:latin typeface="Arial" panose="020B0604020202020204" pitchFamily="34" charset="0"/>
                <a:cs typeface="Arial" panose="020B0604020202020204" pitchFamily="34" charset="0"/>
              </a:rPr>
              <a:t>HÌNH PHẠT</a:t>
            </a:r>
            <a:endParaRPr lang="en-US" sz="2200" b="1" dirty="0">
              <a:solidFill>
                <a:schemeClr val="tx1"/>
              </a:solidFill>
              <a:latin typeface="Arial" panose="020B0604020202020204" pitchFamily="34" charset="0"/>
              <a:cs typeface="Arial" panose="020B0604020202020204" pitchFamily="34" charset="0"/>
            </a:endParaRPr>
          </a:p>
        </p:txBody>
      </p:sp>
      <p:sp>
        <p:nvSpPr>
          <p:cNvPr id="9" name="Rounded Rectangle 8"/>
          <p:cNvSpPr/>
          <p:nvPr/>
        </p:nvSpPr>
        <p:spPr>
          <a:xfrm>
            <a:off x="1295400" y="861479"/>
            <a:ext cx="2286000" cy="1295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Định nghĩa</a:t>
            </a:r>
          </a:p>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Đối tượng</a:t>
            </a:r>
          </a:p>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PP điều chỉnh</a:t>
            </a:r>
            <a:endParaRPr lang="en-US" b="1" i="1" dirty="0">
              <a:solidFill>
                <a:schemeClr val="tx1"/>
              </a:solidFill>
              <a:latin typeface="Arial" panose="020B0604020202020204" pitchFamily="34" charset="0"/>
              <a:cs typeface="Arial" panose="020B0604020202020204" pitchFamily="34" charset="0"/>
            </a:endParaRPr>
          </a:p>
        </p:txBody>
      </p:sp>
      <p:sp>
        <p:nvSpPr>
          <p:cNvPr id="10" name="Rounded Rectangle 9"/>
          <p:cNvSpPr/>
          <p:nvPr/>
        </p:nvSpPr>
        <p:spPr>
          <a:xfrm>
            <a:off x="6248400" y="3505200"/>
            <a:ext cx="2755174" cy="1295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Dấu hiệu</a:t>
            </a:r>
          </a:p>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Cấu thành tội phạm</a:t>
            </a:r>
            <a:endParaRPr lang="en-US" b="1" i="1" dirty="0" smtClean="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vi-VN" b="1" i="1" dirty="0">
                <a:solidFill>
                  <a:schemeClr val="tx1"/>
                </a:solidFill>
                <a:latin typeface="Arial" panose="020B0604020202020204" pitchFamily="34" charset="0"/>
                <a:cs typeface="Arial" panose="020B0604020202020204" pitchFamily="34" charset="0"/>
              </a:rPr>
              <a:t>Mức độ</a:t>
            </a:r>
          </a:p>
          <a:p>
            <a:pPr marL="285750" indent="-285750">
              <a:buFont typeface="Wingdings" panose="05000000000000000000" pitchFamily="2" charset="2"/>
              <a:buChar char="ü"/>
            </a:pPr>
            <a:r>
              <a:rPr lang="en-US" b="1" i="1" dirty="0" err="1" smtClean="0">
                <a:solidFill>
                  <a:schemeClr val="tx1"/>
                </a:solidFill>
                <a:latin typeface="Arial" panose="020B0604020202020204" pitchFamily="34" charset="0"/>
                <a:cs typeface="Arial" panose="020B0604020202020204" pitchFamily="34" charset="0"/>
              </a:rPr>
              <a:t>Phân</a:t>
            </a:r>
            <a:r>
              <a:rPr lang="en-US" b="1" i="1" dirty="0" smtClean="0">
                <a:solidFill>
                  <a:schemeClr val="tx1"/>
                </a:solidFill>
                <a:latin typeface="Arial" panose="020B0604020202020204" pitchFamily="34" charset="0"/>
                <a:cs typeface="Arial" panose="020B0604020202020204" pitchFamily="34" charset="0"/>
              </a:rPr>
              <a:t> </a:t>
            </a:r>
            <a:r>
              <a:rPr lang="en-US" b="1" i="1" dirty="0" err="1" smtClean="0">
                <a:solidFill>
                  <a:schemeClr val="tx1"/>
                </a:solidFill>
                <a:latin typeface="Arial" panose="020B0604020202020204" pitchFamily="34" charset="0"/>
                <a:cs typeface="Arial" panose="020B0604020202020204" pitchFamily="34" charset="0"/>
              </a:rPr>
              <a:t>loại</a:t>
            </a:r>
            <a:r>
              <a:rPr lang="en-US" b="1" i="1" dirty="0" smtClean="0">
                <a:solidFill>
                  <a:schemeClr val="tx1"/>
                </a:solidFill>
                <a:latin typeface="Arial" panose="020B0604020202020204" pitchFamily="34" charset="0"/>
                <a:cs typeface="Arial" panose="020B0604020202020204" pitchFamily="34" charset="0"/>
              </a:rPr>
              <a:t> </a:t>
            </a:r>
            <a:r>
              <a:rPr lang="en-US" b="1" i="1" dirty="0" err="1" smtClean="0">
                <a:solidFill>
                  <a:schemeClr val="tx1"/>
                </a:solidFill>
                <a:latin typeface="Arial" panose="020B0604020202020204" pitchFamily="34" charset="0"/>
                <a:cs typeface="Arial" panose="020B0604020202020204" pitchFamily="34" charset="0"/>
              </a:rPr>
              <a:t>tội</a:t>
            </a:r>
            <a:r>
              <a:rPr lang="en-US" b="1" i="1" dirty="0" smtClean="0">
                <a:solidFill>
                  <a:schemeClr val="tx1"/>
                </a:solidFill>
                <a:latin typeface="Arial" panose="020B0604020202020204" pitchFamily="34" charset="0"/>
                <a:cs typeface="Arial" panose="020B0604020202020204" pitchFamily="34" charset="0"/>
              </a:rPr>
              <a:t> </a:t>
            </a:r>
            <a:r>
              <a:rPr lang="en-US" b="1" i="1" dirty="0" err="1" smtClean="0">
                <a:solidFill>
                  <a:schemeClr val="tx1"/>
                </a:solidFill>
                <a:latin typeface="Arial" panose="020B0604020202020204" pitchFamily="34" charset="0"/>
                <a:cs typeface="Arial" panose="020B0604020202020204" pitchFamily="34" charset="0"/>
              </a:rPr>
              <a:t>phạm</a:t>
            </a:r>
            <a:endParaRPr lang="en-US" b="1" i="1" dirty="0">
              <a:solidFill>
                <a:schemeClr val="tx1"/>
              </a:solidFill>
              <a:latin typeface="Arial" panose="020B0604020202020204" pitchFamily="34" charset="0"/>
              <a:cs typeface="Arial" panose="020B0604020202020204" pitchFamily="34" charset="0"/>
            </a:endParaRPr>
          </a:p>
        </p:txBody>
      </p:sp>
      <p:sp>
        <p:nvSpPr>
          <p:cNvPr id="11" name="Rounded Rectangle 10"/>
          <p:cNvSpPr/>
          <p:nvPr/>
        </p:nvSpPr>
        <p:spPr>
          <a:xfrm>
            <a:off x="26126" y="3937363"/>
            <a:ext cx="3296194" cy="12442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vi-VN" sz="2000" b="1" i="1" dirty="0" smtClean="0">
                <a:solidFill>
                  <a:schemeClr val="tx1"/>
                </a:solidFill>
                <a:latin typeface="Arial" panose="020B0604020202020204" pitchFamily="34" charset="0"/>
                <a:cs typeface="Arial" panose="020B0604020202020204" pitchFamily="34" charset="0"/>
              </a:rPr>
              <a:t>Khái niệm</a:t>
            </a:r>
          </a:p>
          <a:p>
            <a:pPr marL="285750" indent="-285750">
              <a:buFont typeface="Wingdings" panose="05000000000000000000" pitchFamily="2" charset="2"/>
              <a:buChar char="ü"/>
            </a:pPr>
            <a:r>
              <a:rPr lang="vi-VN" sz="2000" b="1" i="1" dirty="0" smtClean="0">
                <a:solidFill>
                  <a:schemeClr val="tx1"/>
                </a:solidFill>
                <a:latin typeface="Arial" panose="020B0604020202020204" pitchFamily="34" charset="0"/>
                <a:cs typeface="Arial" panose="020B0604020202020204" pitchFamily="34" charset="0"/>
              </a:rPr>
              <a:t>Hệ thống hình phạt</a:t>
            </a:r>
          </a:p>
          <a:p>
            <a:pPr marL="285750" indent="-285750">
              <a:buFont typeface="Wingdings" panose="05000000000000000000" pitchFamily="2" charset="2"/>
              <a:buChar char="ü"/>
            </a:pPr>
            <a:r>
              <a:rPr lang="en-US" sz="2000" b="1" i="1" dirty="0" err="1" smtClean="0">
                <a:solidFill>
                  <a:schemeClr val="tx1"/>
                </a:solidFill>
                <a:latin typeface="Arial" panose="020B0604020202020204" pitchFamily="34" charset="0"/>
                <a:cs typeface="Arial" panose="020B0604020202020204" pitchFamily="34" charset="0"/>
              </a:rPr>
              <a:t>Phân</a:t>
            </a:r>
            <a:r>
              <a:rPr lang="en-US" sz="2000" b="1" i="1" dirty="0" smtClean="0">
                <a:solidFill>
                  <a:schemeClr val="tx1"/>
                </a:solidFill>
                <a:latin typeface="Arial" panose="020B0604020202020204" pitchFamily="34" charset="0"/>
                <a:cs typeface="Arial" panose="020B0604020202020204" pitchFamily="34" charset="0"/>
              </a:rPr>
              <a:t> </a:t>
            </a:r>
            <a:r>
              <a:rPr lang="en-US" sz="2000" b="1" i="1" dirty="0" err="1" smtClean="0">
                <a:solidFill>
                  <a:schemeClr val="tx1"/>
                </a:solidFill>
                <a:latin typeface="Arial" panose="020B0604020202020204" pitchFamily="34" charset="0"/>
                <a:cs typeface="Arial" panose="020B0604020202020204" pitchFamily="34" charset="0"/>
              </a:rPr>
              <a:t>loại</a:t>
            </a:r>
            <a:endParaRPr lang="en-US" sz="2000" b="1"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848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43200"/>
            <a:ext cx="8001000" cy="1676400"/>
          </a:xfrm>
        </p:spPr>
        <p:txBody>
          <a:bodyPr/>
          <a:lstStyle/>
          <a:p>
            <a:r>
              <a:rPr lang="en-US" dirty="0" err="1" smtClean="0"/>
              <a:t>Sinh</a:t>
            </a:r>
            <a:r>
              <a:rPr lang="en-US" dirty="0" smtClean="0"/>
              <a:t> </a:t>
            </a:r>
            <a:r>
              <a:rPr lang="en-US" dirty="0" err="1" smtClean="0"/>
              <a:t>viên</a:t>
            </a:r>
            <a:r>
              <a:rPr lang="en-US" dirty="0" smtClean="0"/>
              <a:t> </a:t>
            </a:r>
            <a:r>
              <a:rPr lang="en-US" dirty="0" err="1" smtClean="0"/>
              <a:t>làm</a:t>
            </a:r>
            <a:r>
              <a:rPr lang="en-US" dirty="0" smtClean="0"/>
              <a:t> </a:t>
            </a:r>
            <a:r>
              <a:rPr lang="en-US" dirty="0" err="1" smtClean="0"/>
              <a:t>bài</a:t>
            </a:r>
            <a:r>
              <a:rPr lang="en-US" dirty="0" smtClean="0"/>
              <a:t> </a:t>
            </a:r>
            <a:r>
              <a:rPr lang="en-US" dirty="0" err="1" smtClean="0"/>
              <a:t>theo</a:t>
            </a:r>
            <a:r>
              <a:rPr lang="en-US" dirty="0" smtClean="0"/>
              <a:t> </a:t>
            </a:r>
            <a:r>
              <a:rPr lang="en-US" dirty="0" err="1" smtClean="0"/>
              <a:t>đường</a:t>
            </a:r>
            <a:r>
              <a:rPr lang="en-US" dirty="0" smtClean="0"/>
              <a:t> link </a:t>
            </a:r>
            <a:r>
              <a:rPr lang="en-US" dirty="0" err="1" smtClean="0"/>
              <a:t>sau</a:t>
            </a:r>
            <a:r>
              <a:rPr lang="en-US" dirty="0" smtClean="0"/>
              <a:t>:</a:t>
            </a:r>
          </a:p>
          <a:p>
            <a:r>
              <a:rPr lang="en-US" dirty="0" smtClean="0">
                <a:hlinkClick r:id="rId2"/>
              </a:rPr>
              <a:t>https://forms.gle/M9ywRVPoZgrFNyTF6</a:t>
            </a:r>
            <a:endParaRPr lang="en-US" dirty="0"/>
          </a:p>
        </p:txBody>
      </p:sp>
    </p:spTree>
    <p:extLst>
      <p:ext uri="{BB962C8B-B14F-4D97-AF65-F5344CB8AC3E}">
        <p14:creationId xmlns:p14="http://schemas.microsoft.com/office/powerpoint/2010/main" val="1881528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8229600" cy="792162"/>
          </a:xfrm>
          <a:solidFill>
            <a:srgbClr val="92D050"/>
          </a:solidFill>
        </p:spPr>
        <p:txBody>
          <a:bodyPr/>
          <a:lstStyle/>
          <a:p>
            <a:r>
              <a:rPr lang="vi-VN" b="1" dirty="0" smtClean="0"/>
              <a:t>NỘI DUNG</a:t>
            </a:r>
            <a:endParaRPr lang="en-US" b="1" dirty="0"/>
          </a:p>
        </p:txBody>
      </p:sp>
      <p:sp>
        <p:nvSpPr>
          <p:cNvPr id="5" name="Flowchart: Connector 4"/>
          <p:cNvSpPr/>
          <p:nvPr/>
        </p:nvSpPr>
        <p:spPr>
          <a:xfrm>
            <a:off x="3048000" y="2900708"/>
            <a:ext cx="2667000" cy="1524000"/>
          </a:xfrm>
          <a:prstGeom prst="flowChartConnector">
            <a:avLst/>
          </a:prstGeom>
          <a:solidFill>
            <a:srgbClr val="C00000"/>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t>PHÁP LUẬT HÌNH SỰ</a:t>
            </a:r>
            <a:endParaRPr lang="en-US" sz="2200" b="1" dirty="0"/>
          </a:p>
        </p:txBody>
      </p:sp>
      <p:sp>
        <p:nvSpPr>
          <p:cNvPr id="6" name="Flowchart: Connector 5"/>
          <p:cNvSpPr/>
          <p:nvPr/>
        </p:nvSpPr>
        <p:spPr>
          <a:xfrm>
            <a:off x="3331029" y="864041"/>
            <a:ext cx="2667000" cy="1524000"/>
          </a:xfrm>
          <a:prstGeom prst="flowChartConnector">
            <a:avLst/>
          </a:prstGeom>
          <a:solidFill>
            <a:schemeClr val="accent1">
              <a:lumMod val="25000"/>
            </a:schemeClr>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solidFill>
                  <a:schemeClr val="bg1"/>
                </a:solidFill>
                <a:latin typeface="Arial" panose="020B0604020202020204" pitchFamily="34" charset="0"/>
                <a:cs typeface="Arial" panose="020B0604020202020204" pitchFamily="34" charset="0"/>
              </a:rPr>
              <a:t>MỘT SỐ VẤN ĐỀ CHUNG</a:t>
            </a:r>
            <a:endParaRPr lang="en-US" sz="2200" b="1" dirty="0">
              <a:solidFill>
                <a:schemeClr val="bg1"/>
              </a:solidFill>
              <a:latin typeface="Arial" panose="020B0604020202020204" pitchFamily="34" charset="0"/>
              <a:cs typeface="Arial" panose="020B0604020202020204" pitchFamily="34" charset="0"/>
            </a:endParaRPr>
          </a:p>
        </p:txBody>
      </p:sp>
      <p:sp>
        <p:nvSpPr>
          <p:cNvPr id="7" name="Flowchart: Connector 6"/>
          <p:cNvSpPr/>
          <p:nvPr/>
        </p:nvSpPr>
        <p:spPr>
          <a:xfrm>
            <a:off x="4953000" y="4648200"/>
            <a:ext cx="2743200" cy="1524000"/>
          </a:xfrm>
          <a:prstGeom prst="flowChartConnector">
            <a:avLst/>
          </a:prstGeom>
          <a:solidFill>
            <a:srgbClr val="FFC000"/>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solidFill>
                  <a:schemeClr val="tx1"/>
                </a:solidFill>
                <a:latin typeface="Arial" panose="020B0604020202020204" pitchFamily="34" charset="0"/>
                <a:cs typeface="Arial" panose="020B0604020202020204" pitchFamily="34" charset="0"/>
              </a:rPr>
              <a:t>TỘI PHẠM</a:t>
            </a:r>
            <a:endParaRPr lang="en-US" sz="2200" b="1" dirty="0">
              <a:solidFill>
                <a:schemeClr val="tx1"/>
              </a:solidFill>
              <a:latin typeface="Arial" panose="020B0604020202020204" pitchFamily="34" charset="0"/>
              <a:cs typeface="Arial" panose="020B0604020202020204" pitchFamily="34" charset="0"/>
            </a:endParaRPr>
          </a:p>
        </p:txBody>
      </p:sp>
      <p:sp>
        <p:nvSpPr>
          <p:cNvPr id="8" name="Flowchart: Connector 7"/>
          <p:cNvSpPr/>
          <p:nvPr/>
        </p:nvSpPr>
        <p:spPr>
          <a:xfrm>
            <a:off x="603069" y="5094129"/>
            <a:ext cx="2667000" cy="1524000"/>
          </a:xfrm>
          <a:prstGeom prst="flowChartConnector">
            <a:avLst/>
          </a:prstGeom>
          <a:solidFill>
            <a:srgbClr val="00B0F0"/>
          </a:solidFill>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200" b="1" dirty="0" smtClean="0">
                <a:solidFill>
                  <a:schemeClr val="tx1"/>
                </a:solidFill>
                <a:latin typeface="Arial" panose="020B0604020202020204" pitchFamily="34" charset="0"/>
                <a:cs typeface="Arial" panose="020B0604020202020204" pitchFamily="34" charset="0"/>
              </a:rPr>
              <a:t>HÌNH PHẠT</a:t>
            </a:r>
            <a:endParaRPr lang="en-US" sz="2200" b="1" dirty="0">
              <a:solidFill>
                <a:schemeClr val="tx1"/>
              </a:solidFill>
              <a:latin typeface="Arial" panose="020B0604020202020204" pitchFamily="34" charset="0"/>
              <a:cs typeface="Arial" panose="020B0604020202020204" pitchFamily="34" charset="0"/>
            </a:endParaRPr>
          </a:p>
        </p:txBody>
      </p:sp>
      <p:sp>
        <p:nvSpPr>
          <p:cNvPr id="9" name="Rounded Rectangle 8"/>
          <p:cNvSpPr/>
          <p:nvPr/>
        </p:nvSpPr>
        <p:spPr>
          <a:xfrm>
            <a:off x="1295400" y="861479"/>
            <a:ext cx="2286000" cy="1295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Định nghĩa</a:t>
            </a:r>
          </a:p>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Đối tượng</a:t>
            </a:r>
          </a:p>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PP điều chỉnh</a:t>
            </a:r>
            <a:endParaRPr lang="en-US" b="1" i="1" dirty="0">
              <a:solidFill>
                <a:schemeClr val="tx1"/>
              </a:solidFill>
              <a:latin typeface="Arial" panose="020B0604020202020204" pitchFamily="34" charset="0"/>
              <a:cs typeface="Arial" panose="020B0604020202020204" pitchFamily="34" charset="0"/>
            </a:endParaRPr>
          </a:p>
        </p:txBody>
      </p:sp>
      <p:sp>
        <p:nvSpPr>
          <p:cNvPr id="10" name="Rounded Rectangle 9"/>
          <p:cNvSpPr/>
          <p:nvPr/>
        </p:nvSpPr>
        <p:spPr>
          <a:xfrm>
            <a:off x="6248400" y="3505200"/>
            <a:ext cx="2755174" cy="1295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Dấu hiệu</a:t>
            </a:r>
          </a:p>
          <a:p>
            <a:pPr marL="285750" indent="-285750">
              <a:buFont typeface="Wingdings" panose="05000000000000000000" pitchFamily="2" charset="2"/>
              <a:buChar char="ü"/>
            </a:pPr>
            <a:r>
              <a:rPr lang="vi-VN" b="1" i="1" dirty="0" smtClean="0">
                <a:solidFill>
                  <a:schemeClr val="tx1"/>
                </a:solidFill>
                <a:latin typeface="Arial" panose="020B0604020202020204" pitchFamily="34" charset="0"/>
                <a:cs typeface="Arial" panose="020B0604020202020204" pitchFamily="34" charset="0"/>
              </a:rPr>
              <a:t>Cấu thành tội phạm</a:t>
            </a:r>
            <a:endParaRPr lang="en-US" b="1" i="1" dirty="0" smtClean="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vi-VN" b="1" i="1" dirty="0">
                <a:solidFill>
                  <a:schemeClr val="tx1"/>
                </a:solidFill>
                <a:latin typeface="Arial" panose="020B0604020202020204" pitchFamily="34" charset="0"/>
                <a:cs typeface="Arial" panose="020B0604020202020204" pitchFamily="34" charset="0"/>
              </a:rPr>
              <a:t>Mức độ</a:t>
            </a:r>
          </a:p>
          <a:p>
            <a:pPr marL="285750" indent="-285750">
              <a:buFont typeface="Wingdings" panose="05000000000000000000" pitchFamily="2" charset="2"/>
              <a:buChar char="ü"/>
            </a:pPr>
            <a:r>
              <a:rPr lang="en-US" b="1" i="1" dirty="0" err="1" smtClean="0">
                <a:solidFill>
                  <a:schemeClr val="tx1"/>
                </a:solidFill>
                <a:latin typeface="Arial" panose="020B0604020202020204" pitchFamily="34" charset="0"/>
                <a:cs typeface="Arial" panose="020B0604020202020204" pitchFamily="34" charset="0"/>
              </a:rPr>
              <a:t>Phân</a:t>
            </a:r>
            <a:r>
              <a:rPr lang="en-US" b="1" i="1" dirty="0" smtClean="0">
                <a:solidFill>
                  <a:schemeClr val="tx1"/>
                </a:solidFill>
                <a:latin typeface="Arial" panose="020B0604020202020204" pitchFamily="34" charset="0"/>
                <a:cs typeface="Arial" panose="020B0604020202020204" pitchFamily="34" charset="0"/>
              </a:rPr>
              <a:t> </a:t>
            </a:r>
            <a:r>
              <a:rPr lang="en-US" b="1" i="1" dirty="0" err="1" smtClean="0">
                <a:solidFill>
                  <a:schemeClr val="tx1"/>
                </a:solidFill>
                <a:latin typeface="Arial" panose="020B0604020202020204" pitchFamily="34" charset="0"/>
                <a:cs typeface="Arial" panose="020B0604020202020204" pitchFamily="34" charset="0"/>
              </a:rPr>
              <a:t>loại</a:t>
            </a:r>
            <a:r>
              <a:rPr lang="en-US" b="1" i="1" dirty="0" smtClean="0">
                <a:solidFill>
                  <a:schemeClr val="tx1"/>
                </a:solidFill>
                <a:latin typeface="Arial" panose="020B0604020202020204" pitchFamily="34" charset="0"/>
                <a:cs typeface="Arial" panose="020B0604020202020204" pitchFamily="34" charset="0"/>
              </a:rPr>
              <a:t> </a:t>
            </a:r>
            <a:r>
              <a:rPr lang="en-US" b="1" i="1" dirty="0" err="1" smtClean="0">
                <a:solidFill>
                  <a:schemeClr val="tx1"/>
                </a:solidFill>
                <a:latin typeface="Arial" panose="020B0604020202020204" pitchFamily="34" charset="0"/>
                <a:cs typeface="Arial" panose="020B0604020202020204" pitchFamily="34" charset="0"/>
              </a:rPr>
              <a:t>tội</a:t>
            </a:r>
            <a:r>
              <a:rPr lang="en-US" b="1" i="1" dirty="0" smtClean="0">
                <a:solidFill>
                  <a:schemeClr val="tx1"/>
                </a:solidFill>
                <a:latin typeface="Arial" panose="020B0604020202020204" pitchFamily="34" charset="0"/>
                <a:cs typeface="Arial" panose="020B0604020202020204" pitchFamily="34" charset="0"/>
              </a:rPr>
              <a:t> </a:t>
            </a:r>
            <a:r>
              <a:rPr lang="en-US" b="1" i="1" dirty="0" err="1" smtClean="0">
                <a:solidFill>
                  <a:schemeClr val="tx1"/>
                </a:solidFill>
                <a:latin typeface="Arial" panose="020B0604020202020204" pitchFamily="34" charset="0"/>
                <a:cs typeface="Arial" panose="020B0604020202020204" pitchFamily="34" charset="0"/>
              </a:rPr>
              <a:t>phạm</a:t>
            </a:r>
            <a:endParaRPr lang="en-US" b="1" i="1" dirty="0">
              <a:solidFill>
                <a:schemeClr val="tx1"/>
              </a:solidFill>
              <a:latin typeface="Arial" panose="020B0604020202020204" pitchFamily="34" charset="0"/>
              <a:cs typeface="Arial" panose="020B0604020202020204" pitchFamily="34" charset="0"/>
            </a:endParaRPr>
          </a:p>
        </p:txBody>
      </p:sp>
      <p:sp>
        <p:nvSpPr>
          <p:cNvPr id="11" name="Rounded Rectangle 10"/>
          <p:cNvSpPr/>
          <p:nvPr/>
        </p:nvSpPr>
        <p:spPr>
          <a:xfrm>
            <a:off x="26126" y="3937363"/>
            <a:ext cx="3296194" cy="12442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vi-VN" sz="2000" b="1" i="1" dirty="0" smtClean="0">
                <a:solidFill>
                  <a:schemeClr val="tx1"/>
                </a:solidFill>
                <a:latin typeface="Arial" panose="020B0604020202020204" pitchFamily="34" charset="0"/>
                <a:cs typeface="Arial" panose="020B0604020202020204" pitchFamily="34" charset="0"/>
              </a:rPr>
              <a:t>Khái niệm</a:t>
            </a:r>
          </a:p>
          <a:p>
            <a:pPr marL="285750" indent="-285750">
              <a:buFont typeface="Wingdings" panose="05000000000000000000" pitchFamily="2" charset="2"/>
              <a:buChar char="ü"/>
            </a:pPr>
            <a:r>
              <a:rPr lang="vi-VN" sz="2000" b="1" i="1" dirty="0" smtClean="0">
                <a:solidFill>
                  <a:schemeClr val="tx1"/>
                </a:solidFill>
                <a:latin typeface="Arial" panose="020B0604020202020204" pitchFamily="34" charset="0"/>
                <a:cs typeface="Arial" panose="020B0604020202020204" pitchFamily="34" charset="0"/>
              </a:rPr>
              <a:t>Hệ thống hình phạt</a:t>
            </a:r>
          </a:p>
          <a:p>
            <a:pPr marL="285750" indent="-285750">
              <a:buFont typeface="Wingdings" panose="05000000000000000000" pitchFamily="2" charset="2"/>
              <a:buChar char="ü"/>
            </a:pPr>
            <a:r>
              <a:rPr lang="en-US" sz="2000" b="1" i="1" dirty="0" err="1" smtClean="0">
                <a:solidFill>
                  <a:schemeClr val="tx1"/>
                </a:solidFill>
                <a:latin typeface="Arial" panose="020B0604020202020204" pitchFamily="34" charset="0"/>
                <a:cs typeface="Arial" panose="020B0604020202020204" pitchFamily="34" charset="0"/>
              </a:rPr>
              <a:t>Phân</a:t>
            </a:r>
            <a:r>
              <a:rPr lang="en-US" sz="2000" b="1" i="1" dirty="0" smtClean="0">
                <a:solidFill>
                  <a:schemeClr val="tx1"/>
                </a:solidFill>
                <a:latin typeface="Arial" panose="020B0604020202020204" pitchFamily="34" charset="0"/>
                <a:cs typeface="Arial" panose="020B0604020202020204" pitchFamily="34" charset="0"/>
              </a:rPr>
              <a:t> </a:t>
            </a:r>
            <a:r>
              <a:rPr lang="en-US" sz="2000" b="1" i="1" dirty="0" err="1" smtClean="0">
                <a:solidFill>
                  <a:schemeClr val="tx1"/>
                </a:solidFill>
                <a:latin typeface="Arial" panose="020B0604020202020204" pitchFamily="34" charset="0"/>
                <a:cs typeface="Arial" panose="020B0604020202020204" pitchFamily="34" charset="0"/>
              </a:rPr>
              <a:t>loại</a:t>
            </a:r>
            <a:endParaRPr lang="en-US" sz="2000" b="1"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82431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p:nvPr>
        </p:nvSpPr>
        <p:spPr/>
        <p:txBody>
          <a:bodyPr/>
          <a:lstStyle/>
          <a:p>
            <a:pPr eaLnBrk="1" hangingPunct="1"/>
            <a:endParaRPr lang="en-US" altLang="en-US" smtClean="0"/>
          </a:p>
        </p:txBody>
      </p:sp>
      <p:sp>
        <p:nvSpPr>
          <p:cNvPr id="32771" name="Rectangle 3"/>
          <p:cNvSpPr>
            <a:spLocks noGrp="1" noChangeArrowheads="1"/>
          </p:cNvSpPr>
          <p:nvPr>
            <p:ph type="body" idx="1"/>
          </p:nvPr>
        </p:nvSpPr>
        <p:spPr>
          <a:xfrm>
            <a:off x="457200" y="304800"/>
            <a:ext cx="8458200" cy="5821363"/>
          </a:xfrm>
          <a:solidFill>
            <a:srgbClr val="FFCCFF"/>
          </a:solidFill>
        </p:spPr>
        <p:txBody>
          <a:bodyPr/>
          <a:lstStyle/>
          <a:p>
            <a:pPr eaLnBrk="1" hangingPunct="1">
              <a:buFontTx/>
              <a:buNone/>
            </a:pPr>
            <a:endParaRPr lang="en-US" altLang="en-US" dirty="0" smtClean="0"/>
          </a:p>
          <a:p>
            <a:pPr eaLnBrk="1" hangingPunct="1">
              <a:buFontTx/>
              <a:buNone/>
            </a:pPr>
            <a:endParaRPr lang="en-US" altLang="en-US" dirty="0" smtClean="0"/>
          </a:p>
          <a:p>
            <a:pPr eaLnBrk="1" hangingPunct="1">
              <a:buFontTx/>
              <a:buNone/>
            </a:pPr>
            <a:endParaRPr lang="en-US" altLang="en-US" dirty="0" smtClean="0"/>
          </a:p>
          <a:p>
            <a:pPr eaLnBrk="1" hangingPunct="1">
              <a:buFontTx/>
              <a:buNone/>
            </a:pPr>
            <a:endParaRPr lang="en-US" altLang="en-US" dirty="0" smtClean="0"/>
          </a:p>
          <a:p>
            <a:pPr algn="ctr" eaLnBrk="1" hangingPunct="1">
              <a:buFontTx/>
              <a:buNone/>
            </a:pPr>
            <a:r>
              <a:rPr lang="en-US" altLang="en-US" dirty="0" smtClean="0"/>
              <a:t>   </a:t>
            </a:r>
            <a:r>
              <a:rPr lang="en-US" altLang="en-US" sz="3600" b="1" dirty="0" smtClean="0">
                <a:solidFill>
                  <a:srgbClr val="FF3300"/>
                </a:solidFill>
              </a:rPr>
              <a:t>I- </a:t>
            </a:r>
            <a:r>
              <a:rPr lang="en-US" altLang="en-US" sz="4000" b="1" dirty="0" err="1" smtClean="0">
                <a:solidFill>
                  <a:srgbClr val="FF3300"/>
                </a:solidFill>
              </a:rPr>
              <a:t>Một</a:t>
            </a:r>
            <a:r>
              <a:rPr lang="en-US" altLang="en-US" sz="4000" b="1" dirty="0" smtClean="0">
                <a:solidFill>
                  <a:srgbClr val="FF3300"/>
                </a:solidFill>
              </a:rPr>
              <a:t> </a:t>
            </a:r>
            <a:r>
              <a:rPr lang="en-US" altLang="en-US" sz="4000" b="1" dirty="0" err="1" smtClean="0">
                <a:solidFill>
                  <a:srgbClr val="FF3300"/>
                </a:solidFill>
              </a:rPr>
              <a:t>số</a:t>
            </a:r>
            <a:r>
              <a:rPr lang="en-US" altLang="en-US" sz="4000" b="1" dirty="0" smtClean="0">
                <a:solidFill>
                  <a:srgbClr val="FF3300"/>
                </a:solidFill>
              </a:rPr>
              <a:t> </a:t>
            </a:r>
            <a:r>
              <a:rPr lang="en-US" altLang="en-US" sz="4000" b="1" dirty="0" err="1" smtClean="0">
                <a:solidFill>
                  <a:srgbClr val="FF3300"/>
                </a:solidFill>
              </a:rPr>
              <a:t>vấn</a:t>
            </a:r>
            <a:r>
              <a:rPr lang="en-US" altLang="en-US" sz="4000" b="1" dirty="0" smtClean="0">
                <a:solidFill>
                  <a:srgbClr val="FF3300"/>
                </a:solidFill>
              </a:rPr>
              <a:t> </a:t>
            </a:r>
            <a:r>
              <a:rPr lang="en-US" altLang="en-US" sz="4000" b="1" dirty="0" err="1" smtClean="0">
                <a:solidFill>
                  <a:srgbClr val="FF3300"/>
                </a:solidFill>
              </a:rPr>
              <a:t>đề</a:t>
            </a:r>
            <a:r>
              <a:rPr lang="en-US" altLang="en-US" sz="4000" b="1" dirty="0" smtClean="0">
                <a:solidFill>
                  <a:srgbClr val="FF3300"/>
                </a:solidFill>
              </a:rPr>
              <a:t> </a:t>
            </a:r>
            <a:r>
              <a:rPr lang="en-US" altLang="en-US" sz="4000" b="1" dirty="0" err="1" smtClean="0">
                <a:solidFill>
                  <a:srgbClr val="FF3300"/>
                </a:solidFill>
              </a:rPr>
              <a:t>chung</a:t>
            </a:r>
            <a:endParaRPr lang="en-US" altLang="en-US" sz="4000" b="1" dirty="0">
              <a:solidFill>
                <a:srgbClr val="FF3300"/>
              </a:solidFill>
            </a:endParaRPr>
          </a:p>
          <a:p>
            <a:pPr algn="ctr" eaLnBrk="1" hangingPunct="1">
              <a:buFontTx/>
              <a:buNone/>
            </a:pPr>
            <a:r>
              <a:rPr lang="en-US" altLang="en-US" sz="4000" b="1" dirty="0" err="1" smtClean="0">
                <a:solidFill>
                  <a:srgbClr val="FF3300"/>
                </a:solidFill>
              </a:rPr>
              <a:t>về</a:t>
            </a:r>
            <a:r>
              <a:rPr lang="en-US" altLang="en-US" sz="4000" b="1" dirty="0" smtClean="0">
                <a:solidFill>
                  <a:srgbClr val="FF3300"/>
                </a:solidFill>
              </a:rPr>
              <a:t> </a:t>
            </a:r>
            <a:r>
              <a:rPr lang="en-US" altLang="en-US" sz="4000" b="1" dirty="0" err="1" smtClean="0">
                <a:solidFill>
                  <a:srgbClr val="FF3300"/>
                </a:solidFill>
              </a:rPr>
              <a:t>Luật</a:t>
            </a:r>
            <a:r>
              <a:rPr lang="en-US" altLang="en-US" sz="4000" b="1" dirty="0" smtClean="0">
                <a:solidFill>
                  <a:srgbClr val="FF3300"/>
                </a:solidFill>
              </a:rPr>
              <a:t> </a:t>
            </a:r>
            <a:r>
              <a:rPr lang="en-US" altLang="en-US" sz="4000" b="1" dirty="0" err="1" smtClean="0">
                <a:solidFill>
                  <a:srgbClr val="FF3300"/>
                </a:solidFill>
              </a:rPr>
              <a:t>Hình</a:t>
            </a:r>
            <a:r>
              <a:rPr lang="en-US" altLang="en-US" sz="4000" b="1" dirty="0" smtClean="0">
                <a:solidFill>
                  <a:srgbClr val="FF3300"/>
                </a:solidFill>
              </a:rPr>
              <a:t> </a:t>
            </a:r>
            <a:r>
              <a:rPr lang="en-US" altLang="en-US" sz="4000" b="1" dirty="0" err="1" smtClean="0">
                <a:solidFill>
                  <a:srgbClr val="FF3300"/>
                </a:solidFill>
              </a:rPr>
              <a:t>sự</a:t>
            </a:r>
            <a:endParaRPr lang="en-US" altLang="en-US" sz="4000" b="1" dirty="0" smtClean="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2771">
                                            <p:bg/>
                                          </p:spTgt>
                                        </p:tgtEl>
                                        <p:attrNameLst>
                                          <p:attrName>style.visibility</p:attrName>
                                        </p:attrNameLst>
                                      </p:cBhvr>
                                      <p:to>
                                        <p:strVal val="visible"/>
                                      </p:to>
                                    </p:set>
                                    <p:animEffect transition="in" filter="circle(in)">
                                      <p:cBhvr>
                                        <p:cTn id="7" dur="500"/>
                                        <p:tgtEl>
                                          <p:spTgt spid="32771">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2771">
                                            <p:txEl>
                                              <p:pRg st="4" end="4"/>
                                            </p:txEl>
                                          </p:spTgt>
                                        </p:tgtEl>
                                        <p:attrNameLst>
                                          <p:attrName>style.visibility</p:attrName>
                                        </p:attrNameLst>
                                      </p:cBhvr>
                                      <p:to>
                                        <p:strVal val="visible"/>
                                      </p:to>
                                    </p:set>
                                    <p:animEffect transition="in" filter="circle(in)">
                                      <p:cBhvr>
                                        <p:cTn id="12" dur="500"/>
                                        <p:tgtEl>
                                          <p:spTgt spid="3277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2771">
                                            <p:txEl>
                                              <p:pRg st="5" end="5"/>
                                            </p:txEl>
                                          </p:spTgt>
                                        </p:tgtEl>
                                        <p:attrNameLst>
                                          <p:attrName>style.visibility</p:attrName>
                                        </p:attrNameLst>
                                      </p:cBhvr>
                                      <p:to>
                                        <p:strVal val="visible"/>
                                      </p:to>
                                    </p:set>
                                    <p:animEffect transition="in" filter="circle(in)">
                                      <p:cBhvr>
                                        <p:cTn id="17" dur="500"/>
                                        <p:tgtEl>
                                          <p:spTgt spid="327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subTitle" idx="1"/>
          </p:nvPr>
        </p:nvSpPr>
        <p:spPr>
          <a:xfrm>
            <a:off x="152400" y="0"/>
            <a:ext cx="8915400" cy="6858000"/>
          </a:xfrm>
          <a:solidFill>
            <a:srgbClr val="CCFFFF"/>
          </a:solidFill>
        </p:spPr>
        <p:txBody>
          <a:bodyPr/>
          <a:lstStyle/>
          <a:p>
            <a:pPr algn="l" eaLnBrk="1" hangingPunct="1"/>
            <a:r>
              <a:rPr lang="en-US" altLang="en-US" sz="3200" b="1" dirty="0" smtClean="0">
                <a:solidFill>
                  <a:srgbClr val="FF6600"/>
                </a:solidFill>
                <a:latin typeface=".VnArial" pitchFamily="34" charset="0"/>
              </a:rPr>
              <a:t>1. </a:t>
            </a:r>
            <a:r>
              <a:rPr lang="en-US" altLang="en-US" sz="3200" b="1" dirty="0" err="1" smtClean="0">
                <a:solidFill>
                  <a:srgbClr val="0000FF"/>
                </a:solidFill>
              </a:rPr>
              <a:t>Định</a:t>
            </a:r>
            <a:r>
              <a:rPr lang="en-US" altLang="en-US" sz="3200" b="1" dirty="0" smtClean="0">
                <a:solidFill>
                  <a:srgbClr val="0000FF"/>
                </a:solidFill>
              </a:rPr>
              <a:t> </a:t>
            </a:r>
            <a:r>
              <a:rPr lang="en-US" altLang="en-US" sz="3200" b="1" dirty="0" err="1" smtClean="0">
                <a:solidFill>
                  <a:srgbClr val="0000FF"/>
                </a:solidFill>
              </a:rPr>
              <a:t>nghĩa</a:t>
            </a:r>
            <a:endParaRPr lang="en-US" altLang="en-US" sz="3200" b="1" dirty="0" smtClean="0">
              <a:solidFill>
                <a:srgbClr val="0000FF"/>
              </a:solidFill>
              <a:latin typeface=".VnArial" pitchFamily="34" charset="0"/>
            </a:endParaRPr>
          </a:p>
          <a:p>
            <a:pPr algn="just" eaLnBrk="1" hangingPunct="1"/>
            <a:r>
              <a:rPr lang="en-US" altLang="en-US" sz="3200" dirty="0" smtClean="0">
                <a:solidFill>
                  <a:srgbClr val="9900FF"/>
                </a:solidFill>
                <a:latin typeface=".VnArial" pitchFamily="34" charset="0"/>
              </a:rPr>
              <a:t>   </a:t>
            </a:r>
          </a:p>
        </p:txBody>
      </p:sp>
      <p:sp>
        <p:nvSpPr>
          <p:cNvPr id="6147" name="Rectangle 3"/>
          <p:cNvSpPr>
            <a:spLocks noChangeArrowheads="1"/>
          </p:cNvSpPr>
          <p:nvPr/>
        </p:nvSpPr>
        <p:spPr bwMode="auto">
          <a:xfrm>
            <a:off x="228600" y="990600"/>
            <a:ext cx="1219200" cy="548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400" b="1" dirty="0">
                <a:solidFill>
                  <a:srgbClr val="FF3300"/>
                </a:solidFill>
              </a:rPr>
              <a:t>LUẬT</a:t>
            </a:r>
          </a:p>
          <a:p>
            <a:pPr algn="ctr" eaLnBrk="1" hangingPunct="1"/>
            <a:r>
              <a:rPr lang="en-US" altLang="en-US" sz="3400" b="1" dirty="0">
                <a:solidFill>
                  <a:srgbClr val="FF3300"/>
                </a:solidFill>
              </a:rPr>
              <a:t>HÌNH</a:t>
            </a:r>
          </a:p>
          <a:p>
            <a:pPr algn="ctr" eaLnBrk="1" hangingPunct="1"/>
            <a:r>
              <a:rPr lang="en-US" altLang="en-US" sz="3400" b="1" dirty="0">
                <a:solidFill>
                  <a:srgbClr val="FF3300"/>
                </a:solidFill>
              </a:rPr>
              <a:t>SỰ</a:t>
            </a:r>
          </a:p>
        </p:txBody>
      </p:sp>
      <p:sp>
        <p:nvSpPr>
          <p:cNvPr id="6148" name="AutoShape 4"/>
          <p:cNvSpPr>
            <a:spLocks noChangeArrowheads="1"/>
          </p:cNvSpPr>
          <p:nvPr/>
        </p:nvSpPr>
        <p:spPr bwMode="auto">
          <a:xfrm>
            <a:off x="1447800" y="457200"/>
            <a:ext cx="7543800" cy="2133600"/>
          </a:xfrm>
          <a:prstGeom prst="leftArrow">
            <a:avLst>
              <a:gd name="adj1" fmla="val 44787"/>
              <a:gd name="adj2" fmla="val 69129"/>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dirty="0" err="1">
                <a:solidFill>
                  <a:srgbClr val="0000FF"/>
                </a:solidFill>
              </a:rPr>
              <a:t>Là</a:t>
            </a:r>
            <a:r>
              <a:rPr lang="en-US" altLang="en-US" sz="3200" dirty="0">
                <a:solidFill>
                  <a:srgbClr val="0000FF"/>
                </a:solidFill>
              </a:rPr>
              <a:t> </a:t>
            </a:r>
            <a:r>
              <a:rPr lang="en-US" altLang="en-US" sz="3200" dirty="0" err="1">
                <a:solidFill>
                  <a:srgbClr val="0000FF"/>
                </a:solidFill>
              </a:rPr>
              <a:t>một</a:t>
            </a:r>
            <a:r>
              <a:rPr lang="en-US" altLang="en-US" sz="3200" dirty="0">
                <a:solidFill>
                  <a:srgbClr val="0000FF"/>
                </a:solidFill>
              </a:rPr>
              <a:t> </a:t>
            </a:r>
            <a:r>
              <a:rPr lang="en-US" altLang="en-US" sz="3200" dirty="0" err="1">
                <a:solidFill>
                  <a:srgbClr val="0000FF"/>
                </a:solidFill>
              </a:rPr>
              <a:t>ngành</a:t>
            </a:r>
            <a:r>
              <a:rPr lang="en-US" altLang="en-US" sz="3200" dirty="0">
                <a:solidFill>
                  <a:srgbClr val="0000FF"/>
                </a:solidFill>
              </a:rPr>
              <a:t> </a:t>
            </a:r>
            <a:r>
              <a:rPr lang="en-US" altLang="en-US" sz="3200" dirty="0" err="1">
                <a:solidFill>
                  <a:srgbClr val="0000FF"/>
                </a:solidFill>
              </a:rPr>
              <a:t>luật</a:t>
            </a:r>
            <a:r>
              <a:rPr lang="en-US" altLang="en-US" sz="3200" dirty="0">
                <a:solidFill>
                  <a:srgbClr val="0000FF"/>
                </a:solidFill>
              </a:rPr>
              <a:t> </a:t>
            </a:r>
            <a:r>
              <a:rPr lang="en-US" altLang="en-US" sz="3200" dirty="0" err="1">
                <a:solidFill>
                  <a:srgbClr val="0000FF"/>
                </a:solidFill>
              </a:rPr>
              <a:t>độc</a:t>
            </a:r>
            <a:r>
              <a:rPr lang="en-US" altLang="en-US" sz="3200" dirty="0">
                <a:solidFill>
                  <a:srgbClr val="0000FF"/>
                </a:solidFill>
              </a:rPr>
              <a:t> </a:t>
            </a:r>
            <a:r>
              <a:rPr lang="en-US" altLang="en-US" sz="3200" dirty="0" err="1">
                <a:solidFill>
                  <a:srgbClr val="0000FF"/>
                </a:solidFill>
              </a:rPr>
              <a:t>lập</a:t>
            </a:r>
            <a:r>
              <a:rPr lang="en-US" altLang="en-US" sz="3200" dirty="0">
                <a:solidFill>
                  <a:srgbClr val="0000FF"/>
                </a:solidFill>
              </a:rPr>
              <a:t> </a:t>
            </a:r>
            <a:r>
              <a:rPr lang="en-US" altLang="en-US" sz="3200" dirty="0" err="1">
                <a:solidFill>
                  <a:srgbClr val="0000FF"/>
                </a:solidFill>
              </a:rPr>
              <a:t>trong</a:t>
            </a:r>
            <a:endParaRPr lang="en-US" altLang="en-US" sz="3200" dirty="0">
              <a:solidFill>
                <a:srgbClr val="0000FF"/>
              </a:solidFill>
            </a:endParaRPr>
          </a:p>
          <a:p>
            <a:pPr algn="ctr" eaLnBrk="1" hangingPunct="1"/>
            <a:r>
              <a:rPr lang="en-US" altLang="en-US" sz="3200" dirty="0" err="1">
                <a:solidFill>
                  <a:srgbClr val="0000FF"/>
                </a:solidFill>
              </a:rPr>
              <a:t>hệ</a:t>
            </a:r>
            <a:r>
              <a:rPr lang="en-US" altLang="en-US" sz="3200" dirty="0">
                <a:solidFill>
                  <a:srgbClr val="0000FF"/>
                </a:solidFill>
              </a:rPr>
              <a:t> </a:t>
            </a:r>
            <a:r>
              <a:rPr lang="en-US" altLang="en-US" sz="3200" dirty="0" err="1">
                <a:solidFill>
                  <a:srgbClr val="0000FF"/>
                </a:solidFill>
              </a:rPr>
              <a:t>thống</a:t>
            </a:r>
            <a:r>
              <a:rPr lang="en-US" altLang="en-US" sz="3200" dirty="0">
                <a:solidFill>
                  <a:srgbClr val="0000FF"/>
                </a:solidFill>
              </a:rPr>
              <a:t> </a:t>
            </a:r>
            <a:r>
              <a:rPr lang="en-US" altLang="en-US" sz="3200" dirty="0" err="1">
                <a:solidFill>
                  <a:srgbClr val="0000FF"/>
                </a:solidFill>
              </a:rPr>
              <a:t>pháp</a:t>
            </a:r>
            <a:r>
              <a:rPr lang="en-US" altLang="en-US" sz="3200" dirty="0">
                <a:solidFill>
                  <a:srgbClr val="0000FF"/>
                </a:solidFill>
              </a:rPr>
              <a:t> </a:t>
            </a:r>
            <a:r>
              <a:rPr lang="en-US" altLang="en-US" sz="3200" dirty="0" err="1">
                <a:solidFill>
                  <a:srgbClr val="0000FF"/>
                </a:solidFill>
              </a:rPr>
              <a:t>luật</a:t>
            </a:r>
            <a:r>
              <a:rPr lang="en-US" altLang="en-US" sz="3200" dirty="0">
                <a:solidFill>
                  <a:srgbClr val="0000FF"/>
                </a:solidFill>
              </a:rPr>
              <a:t> </a:t>
            </a:r>
            <a:r>
              <a:rPr lang="en-US" altLang="en-US" sz="3200" dirty="0" err="1">
                <a:solidFill>
                  <a:srgbClr val="0000FF"/>
                </a:solidFill>
              </a:rPr>
              <a:t>Việt</a:t>
            </a:r>
            <a:r>
              <a:rPr lang="en-US" altLang="en-US" sz="3200" dirty="0">
                <a:solidFill>
                  <a:srgbClr val="0000FF"/>
                </a:solidFill>
              </a:rPr>
              <a:t> Nam</a:t>
            </a:r>
          </a:p>
        </p:txBody>
      </p:sp>
      <p:sp>
        <p:nvSpPr>
          <p:cNvPr id="6149" name="AutoShape 5"/>
          <p:cNvSpPr>
            <a:spLocks noChangeArrowheads="1"/>
          </p:cNvSpPr>
          <p:nvPr/>
        </p:nvSpPr>
        <p:spPr bwMode="auto">
          <a:xfrm>
            <a:off x="1447800" y="2590800"/>
            <a:ext cx="7620000" cy="2362200"/>
          </a:xfrm>
          <a:prstGeom prst="leftArrow">
            <a:avLst>
              <a:gd name="adj1" fmla="val 58741"/>
              <a:gd name="adj2" fmla="val 61552"/>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dirty="0" err="1" smtClean="0">
                <a:solidFill>
                  <a:srgbClr val="FFFF00"/>
                </a:solidFill>
              </a:rPr>
              <a:t>Hệ</a:t>
            </a:r>
            <a:r>
              <a:rPr lang="en-US" altLang="en-US" sz="3200" dirty="0" smtClean="0">
                <a:solidFill>
                  <a:srgbClr val="FFFF00"/>
                </a:solidFill>
              </a:rPr>
              <a:t> </a:t>
            </a:r>
            <a:r>
              <a:rPr lang="en-US" altLang="en-US" sz="3200" dirty="0" err="1" smtClean="0">
                <a:solidFill>
                  <a:srgbClr val="FFFF00"/>
                </a:solidFill>
              </a:rPr>
              <a:t>thống</a:t>
            </a:r>
            <a:r>
              <a:rPr lang="en-US" altLang="en-US" sz="3200" dirty="0" smtClean="0">
                <a:solidFill>
                  <a:srgbClr val="FFFF00"/>
                </a:solidFill>
              </a:rPr>
              <a:t> </a:t>
            </a:r>
            <a:r>
              <a:rPr lang="en-US" altLang="en-US" sz="3200" dirty="0" err="1" smtClean="0">
                <a:solidFill>
                  <a:srgbClr val="FFFF00"/>
                </a:solidFill>
              </a:rPr>
              <a:t>những</a:t>
            </a:r>
            <a:r>
              <a:rPr lang="en-US" altLang="en-US" sz="3200" dirty="0" smtClean="0">
                <a:solidFill>
                  <a:srgbClr val="FFFF00"/>
                </a:solidFill>
              </a:rPr>
              <a:t> </a:t>
            </a:r>
            <a:r>
              <a:rPr lang="en-US" altLang="en-US" sz="3200" dirty="0">
                <a:solidFill>
                  <a:srgbClr val="FFFF00"/>
                </a:solidFill>
              </a:rPr>
              <a:t>QPPL </a:t>
            </a:r>
            <a:r>
              <a:rPr lang="en-US" altLang="en-US" sz="3200" dirty="0" err="1">
                <a:solidFill>
                  <a:srgbClr val="FFFF00"/>
                </a:solidFill>
              </a:rPr>
              <a:t>xác</a:t>
            </a:r>
            <a:r>
              <a:rPr lang="en-US" altLang="en-US" sz="3200" dirty="0">
                <a:solidFill>
                  <a:srgbClr val="FFFF00"/>
                </a:solidFill>
              </a:rPr>
              <a:t> </a:t>
            </a:r>
            <a:r>
              <a:rPr lang="en-US" altLang="en-US" sz="3200" dirty="0" err="1">
                <a:solidFill>
                  <a:srgbClr val="FFFF00"/>
                </a:solidFill>
              </a:rPr>
              <a:t>định</a:t>
            </a:r>
            <a:r>
              <a:rPr lang="en-US" altLang="en-US" sz="3200" dirty="0">
                <a:solidFill>
                  <a:srgbClr val="FFFF00"/>
                </a:solidFill>
              </a:rPr>
              <a:t> </a:t>
            </a:r>
            <a:r>
              <a:rPr lang="en-US" altLang="en-US" sz="3200" dirty="0" err="1">
                <a:solidFill>
                  <a:srgbClr val="FFFF00"/>
                </a:solidFill>
              </a:rPr>
              <a:t>những</a:t>
            </a:r>
            <a:r>
              <a:rPr lang="en-US" altLang="en-US" sz="3200" dirty="0">
                <a:solidFill>
                  <a:srgbClr val="FFFF00"/>
                </a:solidFill>
              </a:rPr>
              <a:t> </a:t>
            </a:r>
          </a:p>
          <a:p>
            <a:pPr algn="ctr" eaLnBrk="1" hangingPunct="1"/>
            <a:r>
              <a:rPr lang="en-US" altLang="en-US" sz="3200" dirty="0">
                <a:solidFill>
                  <a:srgbClr val="FFFF00"/>
                </a:solidFill>
              </a:rPr>
              <a:t>HV </a:t>
            </a:r>
            <a:r>
              <a:rPr lang="en-US" altLang="en-US" sz="3200" dirty="0" err="1">
                <a:solidFill>
                  <a:srgbClr val="FFFF00"/>
                </a:solidFill>
              </a:rPr>
              <a:t>nguy</a:t>
            </a:r>
            <a:r>
              <a:rPr lang="en-US" altLang="en-US" sz="3200" dirty="0">
                <a:solidFill>
                  <a:srgbClr val="FFFF00"/>
                </a:solidFill>
              </a:rPr>
              <a:t> </a:t>
            </a:r>
            <a:r>
              <a:rPr lang="en-US" altLang="en-US" sz="3200" dirty="0" err="1">
                <a:solidFill>
                  <a:srgbClr val="FFFF00"/>
                </a:solidFill>
              </a:rPr>
              <a:t>hiểm</a:t>
            </a:r>
            <a:r>
              <a:rPr lang="en-US" altLang="en-US" sz="3200" dirty="0">
                <a:solidFill>
                  <a:srgbClr val="FFFF00"/>
                </a:solidFill>
              </a:rPr>
              <a:t> </a:t>
            </a:r>
            <a:r>
              <a:rPr lang="en-US" altLang="en-US" sz="3200" dirty="0" err="1">
                <a:solidFill>
                  <a:srgbClr val="FFFF00"/>
                </a:solidFill>
              </a:rPr>
              <a:t>cho</a:t>
            </a:r>
            <a:r>
              <a:rPr lang="en-US" altLang="en-US" sz="3200" dirty="0">
                <a:solidFill>
                  <a:srgbClr val="FFFF00"/>
                </a:solidFill>
              </a:rPr>
              <a:t> XH </a:t>
            </a:r>
            <a:r>
              <a:rPr lang="en-US" altLang="en-US" sz="3200" dirty="0" err="1">
                <a:solidFill>
                  <a:srgbClr val="FFFF00"/>
                </a:solidFill>
              </a:rPr>
              <a:t>bị</a:t>
            </a:r>
            <a:r>
              <a:rPr lang="en-US" altLang="en-US" sz="3200" dirty="0">
                <a:solidFill>
                  <a:srgbClr val="FFFF00"/>
                </a:solidFill>
              </a:rPr>
              <a:t> </a:t>
            </a:r>
            <a:r>
              <a:rPr lang="en-US" altLang="en-US" sz="3200" dirty="0" err="1">
                <a:solidFill>
                  <a:srgbClr val="FFFF00"/>
                </a:solidFill>
              </a:rPr>
              <a:t>coi</a:t>
            </a:r>
            <a:r>
              <a:rPr lang="en-US" altLang="en-US" sz="3200" dirty="0">
                <a:solidFill>
                  <a:srgbClr val="FFFF00"/>
                </a:solidFill>
              </a:rPr>
              <a:t> </a:t>
            </a:r>
            <a:r>
              <a:rPr lang="en-US" altLang="en-US" sz="3200" dirty="0" err="1">
                <a:solidFill>
                  <a:srgbClr val="FFFF00"/>
                </a:solidFill>
              </a:rPr>
              <a:t>là</a:t>
            </a:r>
            <a:r>
              <a:rPr lang="en-US" altLang="en-US" sz="3200" dirty="0">
                <a:solidFill>
                  <a:srgbClr val="FFFF00"/>
                </a:solidFill>
              </a:rPr>
              <a:t> </a:t>
            </a:r>
            <a:r>
              <a:rPr lang="en-US" altLang="en-US" sz="3200" dirty="0" err="1">
                <a:solidFill>
                  <a:srgbClr val="FFFF00"/>
                </a:solidFill>
              </a:rPr>
              <a:t>tội</a:t>
            </a:r>
            <a:r>
              <a:rPr lang="en-US" altLang="en-US" sz="3200" dirty="0">
                <a:solidFill>
                  <a:srgbClr val="FFFF00"/>
                </a:solidFill>
              </a:rPr>
              <a:t> </a:t>
            </a:r>
            <a:r>
              <a:rPr lang="en-US" altLang="en-US" sz="3200" dirty="0" err="1">
                <a:solidFill>
                  <a:srgbClr val="FFFF00"/>
                </a:solidFill>
              </a:rPr>
              <a:t>phạm</a:t>
            </a:r>
            <a:r>
              <a:rPr lang="en-US" altLang="en-US" sz="2800" dirty="0">
                <a:solidFill>
                  <a:srgbClr val="FF3300"/>
                </a:solidFill>
              </a:rPr>
              <a:t> </a:t>
            </a:r>
          </a:p>
        </p:txBody>
      </p:sp>
      <p:sp>
        <p:nvSpPr>
          <p:cNvPr id="6150" name="AutoShape 6"/>
          <p:cNvSpPr>
            <a:spLocks noChangeArrowheads="1"/>
          </p:cNvSpPr>
          <p:nvPr/>
        </p:nvSpPr>
        <p:spPr bwMode="auto">
          <a:xfrm>
            <a:off x="1447800" y="4953000"/>
            <a:ext cx="7620000" cy="1676400"/>
          </a:xfrm>
          <a:prstGeom prst="leftArrow">
            <a:avLst>
              <a:gd name="adj1" fmla="val 62917"/>
              <a:gd name="adj2" fmla="val 87303"/>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dirty="0" err="1">
                <a:solidFill>
                  <a:srgbClr val="FFFF00"/>
                </a:solidFill>
              </a:rPr>
              <a:t>Quy</a:t>
            </a:r>
            <a:r>
              <a:rPr lang="en-US" altLang="en-US" sz="3200" dirty="0">
                <a:solidFill>
                  <a:srgbClr val="FFFF00"/>
                </a:solidFill>
              </a:rPr>
              <a:t> </a:t>
            </a:r>
            <a:r>
              <a:rPr lang="en-US" altLang="en-US" sz="3200" dirty="0" err="1">
                <a:solidFill>
                  <a:srgbClr val="FFFF00"/>
                </a:solidFill>
              </a:rPr>
              <a:t>định</a:t>
            </a:r>
            <a:r>
              <a:rPr lang="en-US" altLang="en-US" sz="3200" dirty="0">
                <a:solidFill>
                  <a:srgbClr val="FFFF00"/>
                </a:solidFill>
              </a:rPr>
              <a:t> </a:t>
            </a:r>
            <a:r>
              <a:rPr lang="en-US" altLang="en-US" sz="3200" dirty="0" err="1">
                <a:solidFill>
                  <a:srgbClr val="FFFF00"/>
                </a:solidFill>
              </a:rPr>
              <a:t>hình</a:t>
            </a:r>
            <a:r>
              <a:rPr lang="en-US" altLang="en-US" sz="3200" dirty="0">
                <a:solidFill>
                  <a:srgbClr val="FFFF00"/>
                </a:solidFill>
              </a:rPr>
              <a:t> </a:t>
            </a:r>
            <a:r>
              <a:rPr lang="en-US" altLang="en-US" sz="3200" dirty="0" err="1">
                <a:solidFill>
                  <a:srgbClr val="FFFF00"/>
                </a:solidFill>
              </a:rPr>
              <a:t>phạt</a:t>
            </a:r>
            <a:r>
              <a:rPr lang="en-US" altLang="en-US" sz="3200" dirty="0">
                <a:solidFill>
                  <a:srgbClr val="FFFF00"/>
                </a:solidFill>
              </a:rPr>
              <a:t> </a:t>
            </a:r>
            <a:r>
              <a:rPr lang="en-US" altLang="en-US" sz="3200" dirty="0" err="1" smtClean="0">
                <a:solidFill>
                  <a:srgbClr val="FFFF00"/>
                </a:solidFill>
              </a:rPr>
              <a:t>có</a:t>
            </a:r>
            <a:r>
              <a:rPr lang="en-US" altLang="en-US" sz="3200" dirty="0" smtClean="0">
                <a:solidFill>
                  <a:srgbClr val="FFFF00"/>
                </a:solidFill>
              </a:rPr>
              <a:t> </a:t>
            </a:r>
            <a:r>
              <a:rPr lang="en-US" altLang="en-US" sz="3200" dirty="0" err="1" smtClean="0">
                <a:solidFill>
                  <a:srgbClr val="FFFF00"/>
                </a:solidFill>
              </a:rPr>
              <a:t>thể</a:t>
            </a:r>
            <a:r>
              <a:rPr lang="en-US" altLang="en-US" sz="3200" dirty="0" smtClean="0">
                <a:solidFill>
                  <a:srgbClr val="FFFF00"/>
                </a:solidFill>
              </a:rPr>
              <a:t> </a:t>
            </a:r>
            <a:r>
              <a:rPr lang="en-US" altLang="en-US" sz="3200" dirty="0" err="1" smtClean="0">
                <a:solidFill>
                  <a:srgbClr val="FFFF00"/>
                </a:solidFill>
              </a:rPr>
              <a:t>áp</a:t>
            </a:r>
            <a:r>
              <a:rPr lang="en-US" altLang="en-US" sz="3200" dirty="0" smtClean="0">
                <a:solidFill>
                  <a:srgbClr val="FFFF00"/>
                </a:solidFill>
              </a:rPr>
              <a:t> </a:t>
            </a:r>
            <a:r>
              <a:rPr lang="en-US" altLang="en-US" sz="3200" dirty="0" err="1">
                <a:solidFill>
                  <a:srgbClr val="FFFF00"/>
                </a:solidFill>
              </a:rPr>
              <a:t>dụng</a:t>
            </a:r>
            <a:r>
              <a:rPr lang="en-US" altLang="en-US" sz="3200" dirty="0">
                <a:solidFill>
                  <a:srgbClr val="FFFF00"/>
                </a:solidFill>
              </a:rPr>
              <a:t> </a:t>
            </a:r>
          </a:p>
          <a:p>
            <a:pPr algn="ctr" eaLnBrk="1" hangingPunct="1"/>
            <a:r>
              <a:rPr lang="en-US" altLang="en-US" sz="3200" dirty="0" err="1">
                <a:solidFill>
                  <a:srgbClr val="FFFF00"/>
                </a:solidFill>
              </a:rPr>
              <a:t>cho</a:t>
            </a:r>
            <a:r>
              <a:rPr lang="en-US" altLang="en-US" sz="3200" dirty="0">
                <a:solidFill>
                  <a:srgbClr val="FFFF00"/>
                </a:solidFill>
              </a:rPr>
              <a:t> </a:t>
            </a:r>
            <a:r>
              <a:rPr lang="en-US" altLang="en-US" sz="3200" dirty="0" err="1">
                <a:solidFill>
                  <a:srgbClr val="FFFF00"/>
                </a:solidFill>
              </a:rPr>
              <a:t>những</a:t>
            </a:r>
            <a:r>
              <a:rPr lang="en-US" altLang="en-US" sz="3200" dirty="0">
                <a:solidFill>
                  <a:srgbClr val="FFFF00"/>
                </a:solidFill>
              </a:rPr>
              <a:t> </a:t>
            </a:r>
            <a:r>
              <a:rPr lang="en-US" altLang="en-US" sz="3200" dirty="0" err="1">
                <a:solidFill>
                  <a:srgbClr val="FFFF00"/>
                </a:solidFill>
              </a:rPr>
              <a:t>tội</a:t>
            </a:r>
            <a:r>
              <a:rPr lang="en-US" altLang="en-US" sz="3200" dirty="0">
                <a:solidFill>
                  <a:srgbClr val="FFFF00"/>
                </a:solidFill>
              </a:rPr>
              <a:t> </a:t>
            </a:r>
            <a:r>
              <a:rPr lang="en-US" altLang="en-US" sz="3200" dirty="0" err="1">
                <a:solidFill>
                  <a:srgbClr val="FFFF00"/>
                </a:solidFill>
              </a:rPr>
              <a:t>phạm</a:t>
            </a:r>
            <a:r>
              <a:rPr lang="en-US" altLang="en-US" sz="3200" dirty="0">
                <a:solidFill>
                  <a:srgbClr val="FFFF00"/>
                </a:solidFill>
              </a:rPr>
              <a:t> </a:t>
            </a:r>
            <a:r>
              <a:rPr lang="en-US" altLang="en-US" sz="3200" dirty="0" err="1" smtClean="0">
                <a:solidFill>
                  <a:srgbClr val="FFFF00"/>
                </a:solidFill>
              </a:rPr>
              <a:t>đó</a:t>
            </a:r>
            <a:endParaRPr lang="en-US" altLang="en-US" sz="3200" dirty="0">
              <a:solidFill>
                <a:srgbClr val="FFFF00"/>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wipe(up)">
                                      <p:cBhvr>
                                        <p:cTn id="7" dur="500"/>
                                        <p:tgtEl>
                                          <p:spTgt spid="61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wheel(4)">
                                      <p:cBhvr>
                                        <p:cTn id="12" dur="500"/>
                                        <p:tgtEl>
                                          <p:spTgt spid="61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148"/>
                                        </p:tgtEl>
                                        <p:attrNameLst>
                                          <p:attrName>style.visibility</p:attrName>
                                        </p:attrNameLst>
                                      </p:cBhvr>
                                      <p:to>
                                        <p:strVal val="visible"/>
                                      </p:to>
                                    </p:set>
                                    <p:anim calcmode="lin" valueType="num">
                                      <p:cBhvr>
                                        <p:cTn id="17" dur="500" fill="hold"/>
                                        <p:tgtEl>
                                          <p:spTgt spid="6148"/>
                                        </p:tgtEl>
                                        <p:attrNameLst>
                                          <p:attrName>ppt_w</p:attrName>
                                        </p:attrNameLst>
                                      </p:cBhvr>
                                      <p:tavLst>
                                        <p:tav tm="0">
                                          <p:val>
                                            <p:fltVal val="0"/>
                                          </p:val>
                                        </p:tav>
                                        <p:tav tm="100000">
                                          <p:val>
                                            <p:strVal val="#ppt_w"/>
                                          </p:val>
                                        </p:tav>
                                      </p:tavLst>
                                    </p:anim>
                                    <p:anim calcmode="lin" valueType="num">
                                      <p:cBhvr>
                                        <p:cTn id="18" dur="500" fill="hold"/>
                                        <p:tgtEl>
                                          <p:spTgt spid="6148"/>
                                        </p:tgtEl>
                                        <p:attrNameLst>
                                          <p:attrName>ppt_h</p:attrName>
                                        </p:attrNameLst>
                                      </p:cBhvr>
                                      <p:tavLst>
                                        <p:tav tm="0">
                                          <p:val>
                                            <p:fltVal val="0"/>
                                          </p:val>
                                        </p:tav>
                                        <p:tav tm="100000">
                                          <p:val>
                                            <p:strVal val="#ppt_h"/>
                                          </p:val>
                                        </p:tav>
                                      </p:tavLst>
                                    </p:anim>
                                    <p:animEffect transition="in" filter="fade">
                                      <p:cBhvr>
                                        <p:cTn id="19" dur="500"/>
                                        <p:tgtEl>
                                          <p:spTgt spid="614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149"/>
                                        </p:tgtEl>
                                        <p:attrNameLst>
                                          <p:attrName>style.visibility</p:attrName>
                                        </p:attrNameLst>
                                      </p:cBhvr>
                                      <p:to>
                                        <p:strVal val="visible"/>
                                      </p:to>
                                    </p:set>
                                    <p:anim calcmode="lin" valueType="num">
                                      <p:cBhvr>
                                        <p:cTn id="24" dur="500" fill="hold"/>
                                        <p:tgtEl>
                                          <p:spTgt spid="6149"/>
                                        </p:tgtEl>
                                        <p:attrNameLst>
                                          <p:attrName>ppt_w</p:attrName>
                                        </p:attrNameLst>
                                      </p:cBhvr>
                                      <p:tavLst>
                                        <p:tav tm="0">
                                          <p:val>
                                            <p:fltVal val="0"/>
                                          </p:val>
                                        </p:tav>
                                        <p:tav tm="100000">
                                          <p:val>
                                            <p:strVal val="#ppt_w"/>
                                          </p:val>
                                        </p:tav>
                                      </p:tavLst>
                                    </p:anim>
                                    <p:anim calcmode="lin" valueType="num">
                                      <p:cBhvr>
                                        <p:cTn id="25" dur="500" fill="hold"/>
                                        <p:tgtEl>
                                          <p:spTgt spid="6149"/>
                                        </p:tgtEl>
                                        <p:attrNameLst>
                                          <p:attrName>ppt_h</p:attrName>
                                        </p:attrNameLst>
                                      </p:cBhvr>
                                      <p:tavLst>
                                        <p:tav tm="0">
                                          <p:val>
                                            <p:fltVal val="0"/>
                                          </p:val>
                                        </p:tav>
                                        <p:tav tm="100000">
                                          <p:val>
                                            <p:strVal val="#ppt_h"/>
                                          </p:val>
                                        </p:tav>
                                      </p:tavLst>
                                    </p:anim>
                                    <p:animEffect transition="in" filter="fade">
                                      <p:cBhvr>
                                        <p:cTn id="26" dur="500"/>
                                        <p:tgtEl>
                                          <p:spTgt spid="614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3" presetClass="entr" presetSubtype="0" fill="hold" grpId="0" nodeType="clickEffect">
                                  <p:stCondLst>
                                    <p:cond delay="0"/>
                                  </p:stCondLst>
                                  <p:childTnLst>
                                    <p:set>
                                      <p:cBhvr>
                                        <p:cTn id="30" dur="1" fill="hold">
                                          <p:stCondLst>
                                            <p:cond delay="0"/>
                                          </p:stCondLst>
                                        </p:cTn>
                                        <p:tgtEl>
                                          <p:spTgt spid="6150"/>
                                        </p:tgtEl>
                                        <p:attrNameLst>
                                          <p:attrName>style.visibility</p:attrName>
                                        </p:attrNameLst>
                                      </p:cBhvr>
                                      <p:to>
                                        <p:strVal val="visible"/>
                                      </p:to>
                                    </p:set>
                                    <p:anim calcmode="lin" valueType="num">
                                      <p:cBhvr>
                                        <p:cTn id="31" dur="500" fill="hold"/>
                                        <p:tgtEl>
                                          <p:spTgt spid="6150"/>
                                        </p:tgtEl>
                                        <p:attrNameLst>
                                          <p:attrName>ppt_w</p:attrName>
                                        </p:attrNameLst>
                                      </p:cBhvr>
                                      <p:tavLst>
                                        <p:tav tm="0">
                                          <p:val>
                                            <p:fltVal val="0"/>
                                          </p:val>
                                        </p:tav>
                                        <p:tav tm="100000">
                                          <p:val>
                                            <p:strVal val="#ppt_w"/>
                                          </p:val>
                                        </p:tav>
                                      </p:tavLst>
                                    </p:anim>
                                    <p:anim calcmode="lin" valueType="num">
                                      <p:cBhvr>
                                        <p:cTn id="32" dur="500" fill="hold"/>
                                        <p:tgtEl>
                                          <p:spTgt spid="6150"/>
                                        </p:tgtEl>
                                        <p:attrNameLst>
                                          <p:attrName>ppt_h</p:attrName>
                                        </p:attrNameLst>
                                      </p:cBhvr>
                                      <p:tavLst>
                                        <p:tav tm="0">
                                          <p:val>
                                            <p:fltVal val="0"/>
                                          </p:val>
                                        </p:tav>
                                        <p:tav tm="100000">
                                          <p:val>
                                            <p:strVal val="#ppt_h"/>
                                          </p:val>
                                        </p:tav>
                                      </p:tavLst>
                                    </p:anim>
                                    <p:animEffect transition="in" filter="fade">
                                      <p:cBhvr>
                                        <p:cTn id="33"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uiExpand="1" build="p" autoUpdateAnimBg="0"/>
      <p:bldP spid="6147" grpId="0" animBg="1"/>
      <p:bldP spid="6148" grpId="0" animBg="1"/>
      <p:bldP spid="6149" grpId="0" animBg="1"/>
      <p:bldP spid="615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subTitle" idx="1"/>
          </p:nvPr>
        </p:nvSpPr>
        <p:spPr>
          <a:xfrm>
            <a:off x="457200" y="381000"/>
            <a:ext cx="8305800" cy="6477000"/>
          </a:xfrm>
          <a:solidFill>
            <a:srgbClr val="CCFFFF"/>
          </a:solidFill>
        </p:spPr>
        <p:txBody>
          <a:bodyPr/>
          <a:lstStyle/>
          <a:p>
            <a:pPr algn="just" eaLnBrk="1" hangingPunct="1"/>
            <a:r>
              <a:rPr lang="en-US" altLang="en-US" sz="4000" dirty="0" smtClean="0">
                <a:solidFill>
                  <a:srgbClr val="A50021"/>
                </a:solidFill>
              </a:rPr>
              <a:t>2- </a:t>
            </a:r>
            <a:r>
              <a:rPr lang="en-US" altLang="en-US" sz="3600" dirty="0" err="1" smtClean="0">
                <a:solidFill>
                  <a:srgbClr val="A50021"/>
                </a:solidFill>
              </a:rPr>
              <a:t>Đối</a:t>
            </a:r>
            <a:r>
              <a:rPr lang="en-US" altLang="en-US" sz="3600" dirty="0" smtClean="0">
                <a:solidFill>
                  <a:srgbClr val="A50021"/>
                </a:solidFill>
              </a:rPr>
              <a:t> </a:t>
            </a:r>
            <a:r>
              <a:rPr lang="en-US" altLang="en-US" sz="3600" dirty="0" err="1" smtClean="0">
                <a:solidFill>
                  <a:srgbClr val="A50021"/>
                </a:solidFill>
              </a:rPr>
              <a:t>tượng</a:t>
            </a:r>
            <a:r>
              <a:rPr lang="en-US" altLang="en-US" sz="3600" dirty="0" smtClean="0">
                <a:solidFill>
                  <a:srgbClr val="A50021"/>
                </a:solidFill>
              </a:rPr>
              <a:t> </a:t>
            </a:r>
            <a:r>
              <a:rPr lang="en-US" altLang="en-US" sz="3600" dirty="0" err="1" smtClean="0">
                <a:solidFill>
                  <a:srgbClr val="A50021"/>
                </a:solidFill>
              </a:rPr>
              <a:t>điều</a:t>
            </a:r>
            <a:r>
              <a:rPr lang="en-US" altLang="en-US" sz="3600" dirty="0" smtClean="0">
                <a:solidFill>
                  <a:srgbClr val="A50021"/>
                </a:solidFill>
              </a:rPr>
              <a:t> </a:t>
            </a:r>
            <a:r>
              <a:rPr lang="en-US" altLang="en-US" sz="3600" dirty="0" err="1" smtClean="0">
                <a:solidFill>
                  <a:srgbClr val="A50021"/>
                </a:solidFill>
              </a:rPr>
              <a:t>chỉnh</a:t>
            </a:r>
            <a:r>
              <a:rPr lang="en-US" altLang="en-US" sz="3600" dirty="0" smtClean="0">
                <a:solidFill>
                  <a:srgbClr val="A50021"/>
                </a:solidFill>
              </a:rPr>
              <a:t> </a:t>
            </a:r>
            <a:r>
              <a:rPr lang="en-US" altLang="en-US" sz="3600" dirty="0" err="1" smtClean="0">
                <a:solidFill>
                  <a:srgbClr val="A50021"/>
                </a:solidFill>
              </a:rPr>
              <a:t>của</a:t>
            </a:r>
            <a:r>
              <a:rPr lang="en-US" altLang="en-US" sz="3600" dirty="0" smtClean="0">
                <a:solidFill>
                  <a:srgbClr val="A50021"/>
                </a:solidFill>
              </a:rPr>
              <a:t> </a:t>
            </a:r>
            <a:r>
              <a:rPr lang="en-US" altLang="en-US" sz="3600" dirty="0" err="1" smtClean="0">
                <a:solidFill>
                  <a:srgbClr val="A50021"/>
                </a:solidFill>
              </a:rPr>
              <a:t>Luật</a:t>
            </a:r>
            <a:r>
              <a:rPr lang="en-US" altLang="en-US" sz="3600" dirty="0" smtClean="0">
                <a:solidFill>
                  <a:srgbClr val="A50021"/>
                </a:solidFill>
              </a:rPr>
              <a:t> </a:t>
            </a:r>
            <a:r>
              <a:rPr lang="en-US" altLang="en-US" sz="3600" dirty="0" err="1" smtClean="0">
                <a:solidFill>
                  <a:srgbClr val="A50021"/>
                </a:solidFill>
              </a:rPr>
              <a:t>Hình</a:t>
            </a:r>
            <a:r>
              <a:rPr lang="en-US" altLang="en-US" sz="3600" dirty="0" smtClean="0">
                <a:solidFill>
                  <a:srgbClr val="A50021"/>
                </a:solidFill>
              </a:rPr>
              <a:t> </a:t>
            </a:r>
            <a:r>
              <a:rPr lang="en-US" altLang="en-US" sz="3600" dirty="0" err="1" smtClean="0">
                <a:solidFill>
                  <a:srgbClr val="A50021"/>
                </a:solidFill>
              </a:rPr>
              <a:t>sự</a:t>
            </a:r>
            <a:endParaRPr lang="en-US" altLang="en-US" sz="3600" dirty="0" smtClean="0">
              <a:solidFill>
                <a:srgbClr val="A50021"/>
              </a:solidFill>
            </a:endParaRPr>
          </a:p>
          <a:p>
            <a:pPr algn="just" eaLnBrk="1" hangingPunct="1"/>
            <a:endParaRPr lang="en-US" altLang="en-US" sz="4000" dirty="0" smtClean="0">
              <a:solidFill>
                <a:srgbClr val="FF00FF"/>
              </a:solidFill>
              <a:latin typeface="VNI-Times" pitchFamily="2" charset="0"/>
            </a:endParaRPr>
          </a:p>
        </p:txBody>
      </p:sp>
      <p:sp>
        <p:nvSpPr>
          <p:cNvPr id="8195" name="Oval 3"/>
          <p:cNvSpPr>
            <a:spLocks noChangeArrowheads="1"/>
          </p:cNvSpPr>
          <p:nvPr/>
        </p:nvSpPr>
        <p:spPr bwMode="auto">
          <a:xfrm>
            <a:off x="4038600" y="1066800"/>
            <a:ext cx="4038600" cy="9906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dirty="0">
                <a:solidFill>
                  <a:srgbClr val="FF3300"/>
                </a:solidFill>
              </a:rPr>
              <a:t>NHÀ NƯỚC</a:t>
            </a:r>
          </a:p>
        </p:txBody>
      </p:sp>
      <p:sp>
        <p:nvSpPr>
          <p:cNvPr id="8197" name="Rectangle 5"/>
          <p:cNvSpPr>
            <a:spLocks noChangeArrowheads="1"/>
          </p:cNvSpPr>
          <p:nvPr/>
        </p:nvSpPr>
        <p:spPr bwMode="auto">
          <a:xfrm>
            <a:off x="914400" y="1676400"/>
            <a:ext cx="1676400" cy="3048000"/>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dirty="0">
                <a:solidFill>
                  <a:srgbClr val="0000FF"/>
                </a:solidFill>
              </a:rPr>
              <a:t>QUAN</a:t>
            </a:r>
          </a:p>
          <a:p>
            <a:pPr algn="ctr" eaLnBrk="1" hangingPunct="1"/>
            <a:r>
              <a:rPr lang="en-US" altLang="en-US" sz="3600" dirty="0">
                <a:solidFill>
                  <a:srgbClr val="0000FF"/>
                </a:solidFill>
              </a:rPr>
              <a:t>HỆ </a:t>
            </a:r>
          </a:p>
          <a:p>
            <a:pPr algn="ctr" eaLnBrk="1" hangingPunct="1"/>
            <a:r>
              <a:rPr lang="en-US" altLang="en-US" sz="3600" dirty="0">
                <a:solidFill>
                  <a:srgbClr val="0000FF"/>
                </a:solidFill>
              </a:rPr>
              <a:t>XÃ</a:t>
            </a:r>
          </a:p>
          <a:p>
            <a:pPr algn="ctr" eaLnBrk="1" hangingPunct="1"/>
            <a:r>
              <a:rPr lang="en-US" altLang="en-US" sz="3600" dirty="0">
                <a:solidFill>
                  <a:srgbClr val="0000FF"/>
                </a:solidFill>
              </a:rPr>
              <a:t>HỘI</a:t>
            </a:r>
          </a:p>
        </p:txBody>
      </p:sp>
      <p:sp>
        <p:nvSpPr>
          <p:cNvPr id="8198" name="Line 6"/>
          <p:cNvSpPr>
            <a:spLocks noChangeShapeType="1"/>
          </p:cNvSpPr>
          <p:nvPr/>
        </p:nvSpPr>
        <p:spPr bwMode="auto">
          <a:xfrm flipV="1">
            <a:off x="2590800" y="1600200"/>
            <a:ext cx="1447800" cy="1447800"/>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9" name="AutoShape 7"/>
          <p:cNvSpPr>
            <a:spLocks noChangeArrowheads="1"/>
          </p:cNvSpPr>
          <p:nvPr/>
        </p:nvSpPr>
        <p:spPr bwMode="auto">
          <a:xfrm>
            <a:off x="4191000" y="2514600"/>
            <a:ext cx="3810000" cy="2514600"/>
          </a:xfrm>
          <a:prstGeom prst="downArrowCallout">
            <a:avLst>
              <a:gd name="adj1" fmla="val 37879"/>
              <a:gd name="adj2" fmla="val 37879"/>
              <a:gd name="adj3" fmla="val 16667"/>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000" dirty="0">
                <a:solidFill>
                  <a:srgbClr val="FF6600"/>
                </a:solidFill>
              </a:rPr>
              <a:t>THỰC HIỆN HÀNH VI</a:t>
            </a:r>
          </a:p>
          <a:p>
            <a:pPr algn="ctr" eaLnBrk="1" hangingPunct="1"/>
            <a:r>
              <a:rPr lang="en-US" altLang="en-US" sz="3000" dirty="0">
                <a:solidFill>
                  <a:srgbClr val="FF6600"/>
                </a:solidFill>
              </a:rPr>
              <a:t>NGUY HIỂM CHO </a:t>
            </a:r>
          </a:p>
          <a:p>
            <a:pPr algn="ctr" eaLnBrk="1" hangingPunct="1"/>
            <a:r>
              <a:rPr lang="en-US" altLang="en-US" sz="3000" dirty="0">
                <a:solidFill>
                  <a:srgbClr val="FF6600"/>
                </a:solidFill>
              </a:rPr>
              <a:t>XÃ HỘI </a:t>
            </a:r>
            <a:r>
              <a:rPr lang="en-US" altLang="en-US" sz="3000" dirty="0">
                <a:solidFill>
                  <a:srgbClr val="0000FF"/>
                </a:solidFill>
              </a:rPr>
              <a:t>(TỘI PHẠM)</a:t>
            </a:r>
          </a:p>
        </p:txBody>
      </p:sp>
      <p:sp>
        <p:nvSpPr>
          <p:cNvPr id="8200" name="Line 8"/>
          <p:cNvSpPr>
            <a:spLocks noChangeShapeType="1"/>
          </p:cNvSpPr>
          <p:nvPr/>
        </p:nvSpPr>
        <p:spPr bwMode="auto">
          <a:xfrm>
            <a:off x="2590800" y="3048000"/>
            <a:ext cx="1524000" cy="2438400"/>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 name="Oval 10"/>
          <p:cNvSpPr>
            <a:spLocks noChangeArrowheads="1"/>
          </p:cNvSpPr>
          <p:nvPr/>
        </p:nvSpPr>
        <p:spPr bwMode="auto">
          <a:xfrm>
            <a:off x="4038600" y="5029200"/>
            <a:ext cx="4495800" cy="17526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dirty="0">
                <a:solidFill>
                  <a:srgbClr val="A50021"/>
                </a:solidFill>
              </a:rPr>
              <a:t>NGƯỜI PHẠM </a:t>
            </a:r>
            <a:r>
              <a:rPr lang="en-US" altLang="en-US" sz="3200" dirty="0" smtClean="0">
                <a:solidFill>
                  <a:srgbClr val="A50021"/>
                </a:solidFill>
              </a:rPr>
              <a:t>TỘI</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slide(fromBottom)">
                                      <p:cBhvr>
                                        <p:cTn id="7" dur="500"/>
                                        <p:tgtEl>
                                          <p:spTgt spid="81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7"/>
                                        </p:tgtEl>
                                        <p:attrNameLst>
                                          <p:attrName>style.visibility</p:attrName>
                                        </p:attrNameLst>
                                      </p:cBhvr>
                                      <p:to>
                                        <p:strVal val="visible"/>
                                      </p:to>
                                    </p:set>
                                    <p:animEffect transition="in" filter="box(in)">
                                      <p:cBhvr>
                                        <p:cTn id="12" dur="500"/>
                                        <p:tgtEl>
                                          <p:spTgt spid="81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8198"/>
                                        </p:tgtEl>
                                        <p:attrNameLst>
                                          <p:attrName>style.visibility</p:attrName>
                                        </p:attrNameLst>
                                      </p:cBhvr>
                                      <p:to>
                                        <p:strVal val="visible"/>
                                      </p:to>
                                    </p:set>
                                    <p:animEffect transition="in" filter="diamond(in)">
                                      <p:cBhvr>
                                        <p:cTn id="17" dur="500"/>
                                        <p:tgtEl>
                                          <p:spTgt spid="8198"/>
                                        </p:tgtEl>
                                      </p:cBhvr>
                                    </p:animEffect>
                                  </p:childTnLst>
                                </p:cTn>
                              </p:par>
                              <p:par>
                                <p:cTn id="18" presetID="8" presetClass="entr" presetSubtype="16" fill="hold" grpId="0" nodeType="withEffect">
                                  <p:stCondLst>
                                    <p:cond delay="0"/>
                                  </p:stCondLst>
                                  <p:childTnLst>
                                    <p:set>
                                      <p:cBhvr>
                                        <p:cTn id="19" dur="1" fill="hold">
                                          <p:stCondLst>
                                            <p:cond delay="0"/>
                                          </p:stCondLst>
                                        </p:cTn>
                                        <p:tgtEl>
                                          <p:spTgt spid="8195"/>
                                        </p:tgtEl>
                                        <p:attrNameLst>
                                          <p:attrName>style.visibility</p:attrName>
                                        </p:attrNameLst>
                                      </p:cBhvr>
                                      <p:to>
                                        <p:strVal val="visible"/>
                                      </p:to>
                                    </p:set>
                                    <p:animEffect transition="in" filter="diamond(in)">
                                      <p:cBhvr>
                                        <p:cTn id="20" dur="500"/>
                                        <p:tgtEl>
                                          <p:spTgt spid="8195"/>
                                        </p:tgtEl>
                                      </p:cBhvr>
                                    </p:animEffect>
                                  </p:childTnLst>
                                </p:cTn>
                              </p:par>
                              <p:par>
                                <p:cTn id="21" presetID="8" presetClass="entr" presetSubtype="16" fill="hold" grpId="0" nodeType="withEffect">
                                  <p:stCondLst>
                                    <p:cond delay="0"/>
                                  </p:stCondLst>
                                  <p:childTnLst>
                                    <p:set>
                                      <p:cBhvr>
                                        <p:cTn id="22" dur="1" fill="hold">
                                          <p:stCondLst>
                                            <p:cond delay="0"/>
                                          </p:stCondLst>
                                        </p:cTn>
                                        <p:tgtEl>
                                          <p:spTgt spid="8202"/>
                                        </p:tgtEl>
                                        <p:attrNameLst>
                                          <p:attrName>style.visibility</p:attrName>
                                        </p:attrNameLst>
                                      </p:cBhvr>
                                      <p:to>
                                        <p:strVal val="visible"/>
                                      </p:to>
                                    </p:set>
                                    <p:animEffect transition="in" filter="diamond(in)">
                                      <p:cBhvr>
                                        <p:cTn id="23" dur="500"/>
                                        <p:tgtEl>
                                          <p:spTgt spid="8202"/>
                                        </p:tgtEl>
                                      </p:cBhvr>
                                    </p:animEffect>
                                  </p:childTnLst>
                                </p:cTn>
                              </p:par>
                              <p:par>
                                <p:cTn id="24" presetID="8" presetClass="entr" presetSubtype="16" fill="hold" nodeType="withEffect">
                                  <p:stCondLst>
                                    <p:cond delay="0"/>
                                  </p:stCondLst>
                                  <p:childTnLst>
                                    <p:set>
                                      <p:cBhvr>
                                        <p:cTn id="25" dur="1" fill="hold">
                                          <p:stCondLst>
                                            <p:cond delay="0"/>
                                          </p:stCondLst>
                                        </p:cTn>
                                        <p:tgtEl>
                                          <p:spTgt spid="8200"/>
                                        </p:tgtEl>
                                        <p:attrNameLst>
                                          <p:attrName>style.visibility</p:attrName>
                                        </p:attrNameLst>
                                      </p:cBhvr>
                                      <p:to>
                                        <p:strVal val="visible"/>
                                      </p:to>
                                    </p:set>
                                    <p:animEffect transition="in" filter="diamond(in)">
                                      <p:cBhvr>
                                        <p:cTn id="26" dur="500"/>
                                        <p:tgtEl>
                                          <p:spTgt spid="820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8199"/>
                                        </p:tgtEl>
                                        <p:attrNameLst>
                                          <p:attrName>style.visibility</p:attrName>
                                        </p:attrNameLst>
                                      </p:cBhvr>
                                      <p:to>
                                        <p:strVal val="visible"/>
                                      </p:to>
                                    </p:set>
                                    <p:animEffect transition="in" filter="diamond(in)">
                                      <p:cBhvr>
                                        <p:cTn id="31" dur="500"/>
                                        <p:tgtEl>
                                          <p:spTgt spid="8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utoUpdateAnimBg="0"/>
      <p:bldP spid="8195" grpId="0" animBg="1"/>
      <p:bldP spid="8197" grpId="0" animBg="1"/>
      <p:bldP spid="8199" grpId="0" animBg="1"/>
      <p:bldP spid="820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subTitle" idx="1"/>
          </p:nvPr>
        </p:nvSpPr>
        <p:spPr>
          <a:xfrm>
            <a:off x="533400" y="1295400"/>
            <a:ext cx="8153400" cy="4191000"/>
          </a:xfrm>
          <a:solidFill>
            <a:srgbClr val="CCFFFF"/>
          </a:solidFill>
        </p:spPr>
        <p:txBody>
          <a:bodyPr/>
          <a:lstStyle/>
          <a:p>
            <a:pPr algn="just" eaLnBrk="1" hangingPunct="1"/>
            <a:r>
              <a:rPr lang="en-US" altLang="en-US" sz="4000" dirty="0" smtClean="0">
                <a:solidFill>
                  <a:srgbClr val="A50021"/>
                </a:solidFill>
              </a:rPr>
              <a:t>3. </a:t>
            </a:r>
            <a:r>
              <a:rPr lang="en-US" altLang="en-US" sz="3600" dirty="0" err="1" smtClean="0">
                <a:solidFill>
                  <a:srgbClr val="A50021"/>
                </a:solidFill>
              </a:rPr>
              <a:t>Phương</a:t>
            </a:r>
            <a:r>
              <a:rPr lang="en-US" altLang="en-US" sz="3600" dirty="0" smtClean="0">
                <a:solidFill>
                  <a:srgbClr val="A50021"/>
                </a:solidFill>
              </a:rPr>
              <a:t> </a:t>
            </a:r>
            <a:r>
              <a:rPr lang="en-US" altLang="en-US" sz="3600" dirty="0" err="1" smtClean="0">
                <a:solidFill>
                  <a:srgbClr val="A50021"/>
                </a:solidFill>
              </a:rPr>
              <a:t>pháp</a:t>
            </a:r>
            <a:r>
              <a:rPr lang="en-US" altLang="en-US" sz="3600" dirty="0" smtClean="0">
                <a:solidFill>
                  <a:srgbClr val="A50021"/>
                </a:solidFill>
              </a:rPr>
              <a:t> </a:t>
            </a:r>
            <a:r>
              <a:rPr lang="en-US" altLang="en-US" sz="3600" dirty="0" err="1" smtClean="0">
                <a:solidFill>
                  <a:srgbClr val="A50021"/>
                </a:solidFill>
              </a:rPr>
              <a:t>điều</a:t>
            </a:r>
            <a:r>
              <a:rPr lang="en-US" altLang="en-US" sz="3600" dirty="0" smtClean="0">
                <a:solidFill>
                  <a:srgbClr val="A50021"/>
                </a:solidFill>
              </a:rPr>
              <a:t> </a:t>
            </a:r>
            <a:r>
              <a:rPr lang="en-US" altLang="en-US" sz="3600" dirty="0" err="1" smtClean="0">
                <a:solidFill>
                  <a:srgbClr val="A50021"/>
                </a:solidFill>
              </a:rPr>
              <a:t>chỉnh</a:t>
            </a:r>
            <a:r>
              <a:rPr lang="en-US" altLang="en-US" sz="3600" dirty="0" smtClean="0">
                <a:solidFill>
                  <a:srgbClr val="A50021"/>
                </a:solidFill>
              </a:rPr>
              <a:t> </a:t>
            </a:r>
            <a:r>
              <a:rPr lang="en-US" altLang="en-US" sz="3600" dirty="0" err="1" smtClean="0">
                <a:solidFill>
                  <a:srgbClr val="A50021"/>
                </a:solidFill>
              </a:rPr>
              <a:t>của</a:t>
            </a:r>
            <a:r>
              <a:rPr lang="en-US" altLang="en-US" sz="3200" dirty="0" smtClean="0">
                <a:solidFill>
                  <a:srgbClr val="A50021"/>
                </a:solidFill>
              </a:rPr>
              <a:t> LHS</a:t>
            </a:r>
            <a:r>
              <a:rPr lang="en-US" altLang="en-US" sz="4000" dirty="0" smtClean="0">
                <a:solidFill>
                  <a:srgbClr val="A50021"/>
                </a:solidFill>
              </a:rPr>
              <a:t> </a:t>
            </a:r>
          </a:p>
          <a:p>
            <a:pPr algn="just" eaLnBrk="1" hangingPunct="1"/>
            <a:r>
              <a:rPr lang="en-US" altLang="en-US" sz="4800" dirty="0" smtClean="0">
                <a:solidFill>
                  <a:srgbClr val="A50021"/>
                </a:solidFill>
                <a:sym typeface="Wingdings 2" panose="05020102010507070707" pitchFamily="18" charset="2"/>
              </a:rPr>
              <a:t></a:t>
            </a:r>
            <a:r>
              <a:rPr lang="en-US" altLang="en-US" sz="4000" dirty="0" smtClean="0">
                <a:solidFill>
                  <a:srgbClr val="FF00FF"/>
                </a:solidFill>
              </a:rPr>
              <a:t> </a:t>
            </a:r>
            <a:r>
              <a:rPr lang="en-US" altLang="en-US" sz="3600" dirty="0" err="1" smtClean="0">
                <a:solidFill>
                  <a:srgbClr val="FF33CC"/>
                </a:solidFill>
              </a:rPr>
              <a:t>Phương</a:t>
            </a:r>
            <a:r>
              <a:rPr lang="en-US" altLang="en-US" sz="3600" dirty="0" smtClean="0">
                <a:solidFill>
                  <a:srgbClr val="FF33CC"/>
                </a:solidFill>
              </a:rPr>
              <a:t> </a:t>
            </a:r>
            <a:r>
              <a:rPr lang="en-US" altLang="en-US" sz="3600" dirty="0" err="1" smtClean="0">
                <a:solidFill>
                  <a:srgbClr val="FF33CC"/>
                </a:solidFill>
              </a:rPr>
              <a:t>pháp</a:t>
            </a:r>
            <a:r>
              <a:rPr lang="en-US" altLang="en-US" sz="3600" dirty="0" smtClean="0">
                <a:solidFill>
                  <a:srgbClr val="FF33CC"/>
                </a:solidFill>
              </a:rPr>
              <a:t> </a:t>
            </a:r>
            <a:r>
              <a:rPr lang="en-US" altLang="en-US" sz="3600" dirty="0" err="1" smtClean="0">
                <a:solidFill>
                  <a:srgbClr val="FF33CC"/>
                </a:solidFill>
              </a:rPr>
              <a:t>mệnh</a:t>
            </a:r>
            <a:r>
              <a:rPr lang="en-US" altLang="en-US" sz="3600" dirty="0" smtClean="0">
                <a:solidFill>
                  <a:srgbClr val="FF33CC"/>
                </a:solidFill>
              </a:rPr>
              <a:t> </a:t>
            </a:r>
            <a:r>
              <a:rPr lang="en-US" altLang="en-US" sz="3600" dirty="0" err="1" smtClean="0">
                <a:solidFill>
                  <a:srgbClr val="FF33CC"/>
                </a:solidFill>
              </a:rPr>
              <a:t>lệnh</a:t>
            </a:r>
            <a:r>
              <a:rPr lang="en-US" altLang="en-US" sz="3600" dirty="0" smtClean="0">
                <a:solidFill>
                  <a:srgbClr val="FF33CC"/>
                </a:solidFill>
              </a:rPr>
              <a:t> – </a:t>
            </a:r>
            <a:r>
              <a:rPr lang="en-US" altLang="en-US" sz="3600" dirty="0" err="1" smtClean="0">
                <a:solidFill>
                  <a:srgbClr val="FF33CC"/>
                </a:solidFill>
              </a:rPr>
              <a:t>phục</a:t>
            </a:r>
            <a:r>
              <a:rPr lang="en-US" altLang="en-US" sz="3600" dirty="0" smtClean="0">
                <a:solidFill>
                  <a:srgbClr val="FF33CC"/>
                </a:solidFill>
              </a:rPr>
              <a:t> </a:t>
            </a:r>
            <a:r>
              <a:rPr lang="en-US" altLang="en-US" sz="3600" dirty="0" err="1" smtClean="0">
                <a:solidFill>
                  <a:srgbClr val="FF33CC"/>
                </a:solidFill>
              </a:rPr>
              <a:t>tùng</a:t>
            </a:r>
            <a:r>
              <a:rPr lang="en-US" altLang="en-US" sz="3600" dirty="0" smtClean="0">
                <a:solidFill>
                  <a:srgbClr val="FF33CC"/>
                </a:solidFill>
              </a:rPr>
              <a:t> (</a:t>
            </a:r>
            <a:r>
              <a:rPr lang="en-US" altLang="en-US" sz="3600" dirty="0" err="1" smtClean="0">
                <a:solidFill>
                  <a:srgbClr val="FF33CC"/>
                </a:solidFill>
              </a:rPr>
              <a:t>Thể</a:t>
            </a:r>
            <a:r>
              <a:rPr lang="en-US" altLang="en-US" sz="3600" dirty="0" smtClean="0">
                <a:solidFill>
                  <a:srgbClr val="FF33CC"/>
                </a:solidFill>
              </a:rPr>
              <a:t> </a:t>
            </a:r>
            <a:r>
              <a:rPr lang="en-US" altLang="en-US" sz="3600" dirty="0" err="1" smtClean="0">
                <a:solidFill>
                  <a:srgbClr val="FF33CC"/>
                </a:solidFill>
              </a:rPr>
              <a:t>hiện</a:t>
            </a:r>
            <a:r>
              <a:rPr lang="en-US" altLang="en-US" sz="3600" dirty="0" smtClean="0">
                <a:solidFill>
                  <a:srgbClr val="FF33CC"/>
                </a:solidFill>
              </a:rPr>
              <a:t> </a:t>
            </a:r>
            <a:r>
              <a:rPr lang="en-US" altLang="en-US" sz="3600" dirty="0" err="1" smtClean="0">
                <a:solidFill>
                  <a:srgbClr val="FF33CC"/>
                </a:solidFill>
              </a:rPr>
              <a:t>quyền</a:t>
            </a:r>
            <a:r>
              <a:rPr lang="en-US" altLang="en-US" sz="3600" dirty="0" smtClean="0">
                <a:solidFill>
                  <a:srgbClr val="FF33CC"/>
                </a:solidFill>
              </a:rPr>
              <a:t> </a:t>
            </a:r>
            <a:r>
              <a:rPr lang="en-US" altLang="en-US" sz="3600" dirty="0" err="1" smtClean="0">
                <a:solidFill>
                  <a:srgbClr val="FF33CC"/>
                </a:solidFill>
              </a:rPr>
              <a:t>lực</a:t>
            </a:r>
            <a:r>
              <a:rPr lang="en-US" altLang="en-US" sz="3600" dirty="0" smtClean="0">
                <a:solidFill>
                  <a:srgbClr val="FF33CC"/>
                </a:solidFill>
              </a:rPr>
              <a:t> </a:t>
            </a:r>
            <a:r>
              <a:rPr lang="en-US" altLang="en-US" sz="3600" dirty="0" err="1" smtClean="0">
                <a:solidFill>
                  <a:srgbClr val="FF33CC"/>
                </a:solidFill>
              </a:rPr>
              <a:t>nhà</a:t>
            </a:r>
            <a:r>
              <a:rPr lang="en-US" altLang="en-US" sz="3600" dirty="0" smtClean="0">
                <a:solidFill>
                  <a:srgbClr val="FF33CC"/>
                </a:solidFill>
              </a:rPr>
              <a:t> </a:t>
            </a:r>
            <a:r>
              <a:rPr lang="en-US" altLang="en-US" sz="3600" dirty="0" err="1" smtClean="0">
                <a:solidFill>
                  <a:srgbClr val="FF33CC"/>
                </a:solidFill>
              </a:rPr>
              <a:t>nước</a:t>
            </a:r>
            <a:r>
              <a:rPr lang="en-US" altLang="en-US" sz="3600" dirty="0" smtClean="0">
                <a:solidFill>
                  <a:srgbClr val="FF33CC"/>
                </a:solidFill>
              </a:rPr>
              <a:t> </a:t>
            </a:r>
            <a:r>
              <a:rPr lang="en-US" altLang="en-US" sz="3600" dirty="0" err="1" smtClean="0">
                <a:solidFill>
                  <a:srgbClr val="FF33CC"/>
                </a:solidFill>
              </a:rPr>
              <a:t>mang</a:t>
            </a:r>
            <a:r>
              <a:rPr lang="en-US" altLang="en-US" sz="3600" dirty="0" smtClean="0">
                <a:solidFill>
                  <a:srgbClr val="FF33CC"/>
                </a:solidFill>
              </a:rPr>
              <a:t> </a:t>
            </a:r>
            <a:r>
              <a:rPr lang="en-US" altLang="en-US" sz="3600" dirty="0" err="1" smtClean="0">
                <a:solidFill>
                  <a:srgbClr val="FF33CC"/>
                </a:solidFill>
              </a:rPr>
              <a:t>tính</a:t>
            </a:r>
            <a:r>
              <a:rPr lang="en-US" altLang="en-US" sz="3600" dirty="0" smtClean="0">
                <a:solidFill>
                  <a:srgbClr val="FF33CC"/>
                </a:solidFill>
              </a:rPr>
              <a:t> </a:t>
            </a:r>
            <a:r>
              <a:rPr lang="en-US" altLang="en-US" sz="3600" dirty="0" err="1" smtClean="0">
                <a:solidFill>
                  <a:srgbClr val="FF33CC"/>
                </a:solidFill>
              </a:rPr>
              <a:t>tối</a:t>
            </a:r>
            <a:r>
              <a:rPr lang="en-US" altLang="en-US" sz="3600" dirty="0" smtClean="0">
                <a:solidFill>
                  <a:srgbClr val="FF33CC"/>
                </a:solidFill>
              </a:rPr>
              <a:t> </a:t>
            </a:r>
            <a:r>
              <a:rPr lang="en-US" altLang="en-US" sz="3600" dirty="0" err="1" smtClean="0">
                <a:solidFill>
                  <a:srgbClr val="FF33CC"/>
                </a:solidFill>
              </a:rPr>
              <a:t>cao</a:t>
            </a:r>
            <a:r>
              <a:rPr lang="en-US" altLang="en-US" sz="3600" dirty="0" smtClean="0">
                <a:solidFill>
                  <a:srgbClr val="FF33CC"/>
                </a:solidFill>
              </a:rPr>
              <a:t> </a:t>
            </a:r>
            <a:r>
              <a:rPr lang="en-US" altLang="en-US" sz="3600" dirty="0" err="1" smtClean="0">
                <a:solidFill>
                  <a:srgbClr val="FF33CC"/>
                </a:solidFill>
              </a:rPr>
              <a:t>nhất</a:t>
            </a:r>
            <a:r>
              <a:rPr lang="en-US" altLang="en-US" sz="3600" dirty="0" smtClean="0">
                <a:solidFill>
                  <a:srgbClr val="FF00FF"/>
                </a:solidFill>
              </a:rPr>
              <a:t>).</a:t>
            </a:r>
          </a:p>
        </p:txBody>
      </p:sp>
      <p:sp>
        <p:nvSpPr>
          <p:cNvPr id="2" name="Left Brace 1"/>
          <p:cNvSpPr/>
          <p:nvPr/>
        </p:nvSpPr>
        <p:spPr>
          <a:xfrm>
            <a:off x="-1752600" y="2133600"/>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 calcmode="lin" valueType="num">
                                      <p:cBhvr additive="base">
                                        <p:cTn id="7" dur="500" fill="hold"/>
                                        <p:tgtEl>
                                          <p:spTgt spid="1638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6">
                                            <p:txEl>
                                              <p:pRg st="1" end="1"/>
                                            </p:txEl>
                                          </p:spTgt>
                                        </p:tgtEl>
                                        <p:attrNameLst>
                                          <p:attrName>style.visibility</p:attrName>
                                        </p:attrNameLst>
                                      </p:cBhvr>
                                      <p:to>
                                        <p:strVal val="visible"/>
                                      </p:to>
                                    </p:set>
                                    <p:anim calcmode="lin" valueType="num">
                                      <p:cBhvr additive="base">
                                        <p:cTn id="13" dur="500" fill="hold"/>
                                        <p:tgtEl>
                                          <p:spTgt spid="1638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381000" y="457200"/>
            <a:ext cx="8458200" cy="5668963"/>
          </a:xfrm>
          <a:solidFill>
            <a:schemeClr val="accent1"/>
          </a:solidFill>
        </p:spPr>
        <p:txBody>
          <a:bodyPr/>
          <a:lstStyle/>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buFontTx/>
              <a:buNone/>
            </a:pPr>
            <a:r>
              <a:rPr lang="en-US" altLang="en-US" sz="3600" dirty="0" smtClean="0">
                <a:solidFill>
                  <a:srgbClr val="0000FF"/>
                </a:solidFill>
              </a:rPr>
              <a:t>II- </a:t>
            </a:r>
            <a:r>
              <a:rPr lang="en-US" altLang="en-US" sz="3600" dirty="0" err="1" smtClean="0">
                <a:solidFill>
                  <a:srgbClr val="0000FF"/>
                </a:solidFill>
              </a:rPr>
              <a:t>Một</a:t>
            </a:r>
            <a:r>
              <a:rPr lang="en-US" altLang="en-US" sz="3600" dirty="0" smtClean="0">
                <a:solidFill>
                  <a:srgbClr val="0000FF"/>
                </a:solidFill>
              </a:rPr>
              <a:t> </a:t>
            </a:r>
            <a:r>
              <a:rPr lang="en-US" altLang="en-US" sz="3600" dirty="0" err="1" smtClean="0">
                <a:solidFill>
                  <a:srgbClr val="0000FF"/>
                </a:solidFill>
              </a:rPr>
              <a:t>số</a:t>
            </a:r>
            <a:r>
              <a:rPr lang="en-US" altLang="en-US" sz="3600" dirty="0" smtClean="0">
                <a:solidFill>
                  <a:srgbClr val="0000FF"/>
                </a:solidFill>
              </a:rPr>
              <a:t> </a:t>
            </a:r>
            <a:r>
              <a:rPr lang="en-US" altLang="en-US" sz="3600" dirty="0" err="1" smtClean="0">
                <a:solidFill>
                  <a:srgbClr val="0000FF"/>
                </a:solidFill>
              </a:rPr>
              <a:t>nội</a:t>
            </a:r>
            <a:r>
              <a:rPr lang="en-US" altLang="en-US" sz="3600" dirty="0" smtClean="0">
                <a:solidFill>
                  <a:srgbClr val="0000FF"/>
                </a:solidFill>
              </a:rPr>
              <a:t> dung </a:t>
            </a:r>
            <a:r>
              <a:rPr lang="en-US" altLang="en-US" sz="3600" dirty="0" err="1" smtClean="0">
                <a:solidFill>
                  <a:srgbClr val="0000FF"/>
                </a:solidFill>
              </a:rPr>
              <a:t>cơ</a:t>
            </a:r>
            <a:r>
              <a:rPr lang="en-US" altLang="en-US" sz="3600" dirty="0" smtClean="0">
                <a:solidFill>
                  <a:srgbClr val="0000FF"/>
                </a:solidFill>
              </a:rPr>
              <a:t> </a:t>
            </a:r>
            <a:r>
              <a:rPr lang="en-US" altLang="en-US" sz="3600" dirty="0" err="1" smtClean="0">
                <a:solidFill>
                  <a:srgbClr val="0000FF"/>
                </a:solidFill>
              </a:rPr>
              <a:t>bản</a:t>
            </a:r>
            <a:r>
              <a:rPr lang="en-US" altLang="en-US" sz="3600" dirty="0" smtClean="0">
                <a:solidFill>
                  <a:srgbClr val="0000FF"/>
                </a:solidFill>
              </a:rPr>
              <a:t> </a:t>
            </a:r>
            <a:r>
              <a:rPr lang="en-US" altLang="en-US" sz="3600" dirty="0" err="1" smtClean="0">
                <a:solidFill>
                  <a:srgbClr val="0000FF"/>
                </a:solidFill>
              </a:rPr>
              <a:t>của</a:t>
            </a:r>
            <a:r>
              <a:rPr lang="en-US" altLang="en-US" sz="3600" dirty="0" smtClean="0">
                <a:solidFill>
                  <a:srgbClr val="0000FF"/>
                </a:solidFill>
              </a:rPr>
              <a:t> </a:t>
            </a:r>
            <a:r>
              <a:rPr lang="en-US" altLang="en-US" sz="3600" dirty="0" err="1" smtClean="0">
                <a:solidFill>
                  <a:srgbClr val="0000FF"/>
                </a:solidFill>
              </a:rPr>
              <a:t>Bộ</a:t>
            </a:r>
            <a:r>
              <a:rPr lang="en-US" altLang="en-US" sz="3600" dirty="0" smtClean="0">
                <a:solidFill>
                  <a:srgbClr val="0000FF"/>
                </a:solidFill>
              </a:rPr>
              <a:t> </a:t>
            </a:r>
            <a:r>
              <a:rPr lang="en-US" altLang="en-US" sz="3600" dirty="0" err="1" smtClean="0">
                <a:solidFill>
                  <a:srgbClr val="0000FF"/>
                </a:solidFill>
              </a:rPr>
              <a:t>Luật</a:t>
            </a:r>
            <a:r>
              <a:rPr lang="en-US" altLang="en-US" sz="3600" dirty="0" smtClean="0">
                <a:solidFill>
                  <a:srgbClr val="0000FF"/>
                </a:solidFill>
              </a:rPr>
              <a:t> </a:t>
            </a:r>
            <a:r>
              <a:rPr lang="en-US" altLang="en-US" sz="3600" dirty="0" err="1" smtClean="0">
                <a:solidFill>
                  <a:srgbClr val="0000FF"/>
                </a:solidFill>
              </a:rPr>
              <a:t>Hình</a:t>
            </a:r>
            <a:r>
              <a:rPr lang="en-US" altLang="en-US" sz="3600" dirty="0" smtClean="0">
                <a:solidFill>
                  <a:srgbClr val="0000FF"/>
                </a:solidFill>
              </a:rPr>
              <a:t> </a:t>
            </a:r>
            <a:r>
              <a:rPr lang="en-US" altLang="en-US" sz="3600" dirty="0" err="1" smtClean="0">
                <a:solidFill>
                  <a:srgbClr val="0000FF"/>
                </a:solidFill>
              </a:rPr>
              <a:t>sự</a:t>
            </a:r>
            <a:endParaRPr lang="en-US" altLang="en-US" sz="3600"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0723">
                                            <p:txEl>
                                              <p:pRg st="3" end="3"/>
                                            </p:txEl>
                                          </p:spTgt>
                                        </p:tgtEl>
                                        <p:attrNameLst>
                                          <p:attrName>style.visibility</p:attrName>
                                        </p:attrNameLst>
                                      </p:cBhvr>
                                      <p:to>
                                        <p:strVal val="visible"/>
                                      </p:to>
                                    </p:set>
                                    <p:animEffect transition="in" filter="circle(in)">
                                      <p:cBhvr>
                                        <p:cTn id="7"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286213" y="685800"/>
            <a:ext cx="8629185" cy="5951034"/>
          </a:xfrm>
        </p:spPr>
        <p:txBody>
          <a:bodyPr/>
          <a:lstStyle/>
          <a:p>
            <a:pPr algn="just" eaLnBrk="1" hangingPunct="1">
              <a:buFontTx/>
              <a:buNone/>
            </a:pPr>
            <a:r>
              <a:rPr lang="en-US" altLang="en-US" sz="2800" dirty="0" smtClean="0"/>
              <a:t>1.1- </a:t>
            </a:r>
            <a:r>
              <a:rPr lang="en-US" altLang="en-US" sz="2800" dirty="0" err="1" smtClean="0"/>
              <a:t>Định</a:t>
            </a:r>
            <a:r>
              <a:rPr lang="en-US" altLang="en-US" sz="2800" dirty="0" smtClean="0"/>
              <a:t> </a:t>
            </a:r>
            <a:r>
              <a:rPr lang="en-US" altLang="en-US" sz="2800" dirty="0" err="1" smtClean="0"/>
              <a:t>nghĩa</a:t>
            </a:r>
            <a:r>
              <a:rPr lang="en-US" altLang="en-US" sz="2800" dirty="0" smtClean="0"/>
              <a:t>:</a:t>
            </a:r>
            <a:r>
              <a:rPr lang="en-US" altLang="en-US" sz="4400" dirty="0" smtClean="0">
                <a:solidFill>
                  <a:srgbClr val="A50021"/>
                </a:solidFill>
                <a:sym typeface="Wingdings 2" panose="05020102010507070707" pitchFamily="18" charset="2"/>
              </a:rPr>
              <a:t></a:t>
            </a:r>
            <a:r>
              <a:rPr lang="en-US" altLang="en-US" sz="2800" dirty="0" smtClean="0"/>
              <a:t>“ </a:t>
            </a:r>
            <a:r>
              <a:rPr lang="en-US" altLang="en-US" sz="2800" dirty="0" err="1" smtClean="0"/>
              <a:t>Tội</a:t>
            </a:r>
            <a:r>
              <a:rPr lang="en-US" altLang="en-US" sz="2800" dirty="0" smtClean="0"/>
              <a:t> </a:t>
            </a:r>
            <a:r>
              <a:rPr lang="en-US" altLang="en-US" sz="2800" dirty="0" err="1" smtClean="0"/>
              <a:t>phạm</a:t>
            </a:r>
            <a:r>
              <a:rPr lang="en-US" altLang="en-US" sz="2800" dirty="0" smtClean="0"/>
              <a:t> </a:t>
            </a:r>
            <a:r>
              <a:rPr lang="en-US" altLang="en-US" sz="2800" dirty="0" err="1" smtClean="0"/>
              <a:t>là</a:t>
            </a:r>
            <a:r>
              <a:rPr lang="en-US" altLang="en-US" sz="2800" dirty="0" smtClean="0"/>
              <a:t> </a:t>
            </a:r>
            <a:r>
              <a:rPr lang="en-US" altLang="en-US" sz="2800" dirty="0" err="1" smtClean="0"/>
              <a:t>hành</a:t>
            </a:r>
            <a:r>
              <a:rPr lang="en-US" altLang="en-US" sz="2800" dirty="0" smtClean="0"/>
              <a:t> vi </a:t>
            </a:r>
            <a:r>
              <a:rPr lang="en-US" altLang="en-US" sz="2800" dirty="0" err="1" smtClean="0"/>
              <a:t>nguy</a:t>
            </a:r>
            <a:r>
              <a:rPr lang="en-US" altLang="en-US" sz="2800" dirty="0" smtClean="0"/>
              <a:t> </a:t>
            </a:r>
            <a:r>
              <a:rPr lang="en-US" altLang="en-US" sz="2800" dirty="0" err="1" smtClean="0"/>
              <a:t>hiểm</a:t>
            </a:r>
            <a:r>
              <a:rPr lang="en-US" altLang="en-US" sz="2800" dirty="0" smtClean="0"/>
              <a:t> </a:t>
            </a:r>
            <a:r>
              <a:rPr lang="en-US" altLang="en-US" sz="2800" dirty="0" err="1" smtClean="0"/>
              <a:t>cho</a:t>
            </a:r>
            <a:r>
              <a:rPr lang="en-US" altLang="en-US" sz="2800" dirty="0" smtClean="0"/>
              <a:t> </a:t>
            </a:r>
            <a:r>
              <a:rPr lang="en-US" altLang="en-US" sz="2800" dirty="0" err="1" smtClean="0"/>
              <a:t>xã</a:t>
            </a:r>
            <a:r>
              <a:rPr lang="en-US" altLang="en-US" sz="2800" dirty="0" smtClean="0"/>
              <a:t> </a:t>
            </a:r>
            <a:r>
              <a:rPr lang="en-US" altLang="en-US" sz="2800" dirty="0" err="1" smtClean="0"/>
              <a:t>hội</a:t>
            </a:r>
            <a:r>
              <a:rPr lang="en-US" altLang="en-US" sz="2800" dirty="0" smtClean="0"/>
              <a:t> </a:t>
            </a:r>
            <a:r>
              <a:rPr lang="en-US" altLang="en-US" sz="2800" dirty="0" err="1" smtClean="0"/>
              <a:t>được</a:t>
            </a:r>
            <a:r>
              <a:rPr lang="en-US" altLang="en-US" sz="2800" dirty="0" smtClean="0"/>
              <a:t> </a:t>
            </a:r>
            <a:r>
              <a:rPr lang="en-US" altLang="en-US" sz="2800" dirty="0" err="1" smtClean="0"/>
              <a:t>quy</a:t>
            </a:r>
            <a:r>
              <a:rPr lang="en-US" altLang="en-US" sz="2800" dirty="0" smtClean="0"/>
              <a:t> </a:t>
            </a:r>
            <a:r>
              <a:rPr lang="en-US" altLang="en-US" sz="2800" dirty="0" err="1" smtClean="0"/>
              <a:t>định</a:t>
            </a:r>
            <a:r>
              <a:rPr lang="en-US" altLang="en-US" sz="2800" dirty="0" smtClean="0"/>
              <a:t> </a:t>
            </a:r>
            <a:r>
              <a:rPr lang="en-US" altLang="en-US" sz="2800" dirty="0" err="1" smtClean="0"/>
              <a:t>trong</a:t>
            </a:r>
            <a:r>
              <a:rPr lang="en-US" altLang="en-US" sz="2800" dirty="0" smtClean="0"/>
              <a:t> </a:t>
            </a:r>
            <a:r>
              <a:rPr lang="en-US" altLang="en-US" sz="2800" dirty="0" err="1" smtClean="0"/>
              <a:t>Bộ</a:t>
            </a:r>
            <a:r>
              <a:rPr lang="en-US" altLang="en-US" sz="2800" dirty="0" smtClean="0"/>
              <a:t> </a:t>
            </a:r>
            <a:r>
              <a:rPr lang="en-US" altLang="en-US" sz="2800" dirty="0" err="1" smtClean="0"/>
              <a:t>luật</a:t>
            </a:r>
            <a:r>
              <a:rPr lang="en-US" altLang="en-US" sz="2800" dirty="0" smtClean="0"/>
              <a:t> </a:t>
            </a:r>
            <a:r>
              <a:rPr lang="en-US" altLang="en-US" sz="2800" dirty="0" err="1" smtClean="0"/>
              <a:t>Hình</a:t>
            </a:r>
            <a:r>
              <a:rPr lang="en-US" altLang="en-US" sz="2800" dirty="0" smtClean="0"/>
              <a:t> </a:t>
            </a:r>
            <a:r>
              <a:rPr lang="en-US" altLang="en-US" sz="2800" dirty="0" err="1" smtClean="0"/>
              <a:t>sự</a:t>
            </a:r>
            <a:r>
              <a:rPr lang="en-US" altLang="en-US" sz="2800" dirty="0" smtClean="0"/>
              <a:t> do </a:t>
            </a:r>
            <a:r>
              <a:rPr lang="en-US" altLang="en-US" sz="2800" dirty="0" err="1" smtClean="0">
                <a:solidFill>
                  <a:srgbClr val="FF0000"/>
                </a:solidFill>
              </a:rPr>
              <a:t>người</a:t>
            </a:r>
            <a:r>
              <a:rPr lang="en-US" altLang="en-US" sz="2800" dirty="0" smtClean="0"/>
              <a:t> </a:t>
            </a:r>
            <a:r>
              <a:rPr lang="en-US" altLang="en-US" sz="2800" dirty="0" err="1" smtClean="0"/>
              <a:t>có</a:t>
            </a:r>
            <a:r>
              <a:rPr lang="en-US" altLang="en-US" sz="2800" dirty="0" smtClean="0"/>
              <a:t> </a:t>
            </a:r>
            <a:r>
              <a:rPr lang="en-US" altLang="en-US" sz="2800" dirty="0" err="1" smtClean="0"/>
              <a:t>năng</a:t>
            </a:r>
            <a:r>
              <a:rPr lang="en-US" altLang="en-US" sz="2800" dirty="0" smtClean="0"/>
              <a:t> </a:t>
            </a:r>
            <a:r>
              <a:rPr lang="en-US" altLang="en-US" sz="2800" dirty="0" err="1" smtClean="0"/>
              <a:t>lực</a:t>
            </a:r>
            <a:r>
              <a:rPr lang="en-US" altLang="en-US" sz="2800" dirty="0" smtClean="0"/>
              <a:t> </a:t>
            </a:r>
            <a:r>
              <a:rPr lang="en-US" altLang="en-US" sz="2800" dirty="0" err="1" smtClean="0"/>
              <a:t>trách</a:t>
            </a:r>
            <a:r>
              <a:rPr lang="en-US" altLang="en-US" sz="2800" dirty="0" smtClean="0"/>
              <a:t> </a:t>
            </a:r>
            <a:r>
              <a:rPr lang="en-US" altLang="en-US" sz="2800" dirty="0" err="1" smtClean="0"/>
              <a:t>nhiệm</a:t>
            </a:r>
            <a:r>
              <a:rPr lang="en-US" altLang="en-US" sz="2800" dirty="0" smtClean="0"/>
              <a:t> </a:t>
            </a:r>
            <a:r>
              <a:rPr lang="en-US" altLang="en-US" sz="2800" dirty="0" err="1" smtClean="0"/>
              <a:t>hình</a:t>
            </a:r>
            <a:r>
              <a:rPr lang="en-US" altLang="en-US" sz="2800" dirty="0" smtClean="0"/>
              <a:t> </a:t>
            </a:r>
            <a:r>
              <a:rPr lang="en-US" altLang="en-US" sz="2800" dirty="0" err="1" smtClean="0"/>
              <a:t>sự</a:t>
            </a:r>
            <a:r>
              <a:rPr lang="en-US" altLang="en-US" sz="2800" dirty="0" smtClean="0"/>
              <a:t> </a:t>
            </a:r>
            <a:r>
              <a:rPr lang="en-US" altLang="en-US" sz="2800" dirty="0" err="1" smtClean="0"/>
              <a:t>hoặc</a:t>
            </a:r>
            <a:r>
              <a:rPr lang="en-US" altLang="en-US" sz="2800" dirty="0" smtClean="0"/>
              <a:t> </a:t>
            </a:r>
            <a:r>
              <a:rPr lang="en-US" altLang="en-US" sz="2800" dirty="0" err="1" smtClean="0">
                <a:solidFill>
                  <a:srgbClr val="FF0000"/>
                </a:solidFill>
              </a:rPr>
              <a:t>pháp</a:t>
            </a:r>
            <a:r>
              <a:rPr lang="en-US" altLang="en-US" sz="2800" dirty="0" smtClean="0">
                <a:solidFill>
                  <a:srgbClr val="FF0000"/>
                </a:solidFill>
              </a:rPr>
              <a:t> </a:t>
            </a:r>
            <a:r>
              <a:rPr lang="en-US" altLang="en-US" sz="2800" dirty="0" err="1" smtClean="0">
                <a:solidFill>
                  <a:srgbClr val="FF0000"/>
                </a:solidFill>
              </a:rPr>
              <a:t>nhân</a:t>
            </a:r>
            <a:r>
              <a:rPr lang="en-US" altLang="en-US" sz="2800" dirty="0" smtClean="0">
                <a:solidFill>
                  <a:srgbClr val="FF0000"/>
                </a:solidFill>
              </a:rPr>
              <a:t> </a:t>
            </a:r>
            <a:r>
              <a:rPr lang="en-US" altLang="en-US" sz="2800" dirty="0" err="1" smtClean="0">
                <a:solidFill>
                  <a:srgbClr val="FF0000"/>
                </a:solidFill>
              </a:rPr>
              <a:t>thương</a:t>
            </a:r>
            <a:r>
              <a:rPr lang="en-US" altLang="en-US" sz="2800" dirty="0" smtClean="0">
                <a:solidFill>
                  <a:srgbClr val="FF0000"/>
                </a:solidFill>
              </a:rPr>
              <a:t> </a:t>
            </a:r>
            <a:r>
              <a:rPr lang="en-US" altLang="en-US" sz="2800" dirty="0" err="1" smtClean="0">
                <a:solidFill>
                  <a:srgbClr val="FF0000"/>
                </a:solidFill>
              </a:rPr>
              <a:t>mại</a:t>
            </a:r>
            <a:r>
              <a:rPr lang="en-US" altLang="en-US" sz="2800" dirty="0" smtClean="0"/>
              <a:t> </a:t>
            </a:r>
            <a:r>
              <a:rPr lang="en-US" altLang="en-US" sz="2800" dirty="0" err="1" smtClean="0"/>
              <a:t>thực</a:t>
            </a:r>
            <a:r>
              <a:rPr lang="en-US" altLang="en-US" sz="2800" dirty="0" smtClean="0"/>
              <a:t> </a:t>
            </a:r>
            <a:r>
              <a:rPr lang="en-US" altLang="en-US" sz="2800" dirty="0" err="1" smtClean="0"/>
              <a:t>hiện</a:t>
            </a:r>
            <a:r>
              <a:rPr lang="en-US" altLang="en-US" sz="2800" dirty="0" smtClean="0"/>
              <a:t> </a:t>
            </a:r>
            <a:r>
              <a:rPr lang="en-US" altLang="en-US" sz="2800" dirty="0" err="1" smtClean="0"/>
              <a:t>một</a:t>
            </a:r>
            <a:r>
              <a:rPr lang="en-US" altLang="en-US" sz="2800" dirty="0" smtClean="0"/>
              <a:t> </a:t>
            </a:r>
            <a:r>
              <a:rPr lang="en-US" altLang="en-US" sz="2800" dirty="0" err="1" smtClean="0"/>
              <a:t>cách</a:t>
            </a:r>
            <a:r>
              <a:rPr lang="en-US" altLang="en-US" sz="2800" dirty="0" smtClean="0"/>
              <a:t> </a:t>
            </a:r>
            <a:r>
              <a:rPr lang="en-US" altLang="en-US" sz="2800" dirty="0" err="1" smtClean="0"/>
              <a:t>cố</a:t>
            </a:r>
            <a:r>
              <a:rPr lang="en-US" altLang="en-US" sz="2800" dirty="0" smtClean="0"/>
              <a:t> ý </a:t>
            </a:r>
            <a:r>
              <a:rPr lang="en-US" altLang="en-US" sz="2800" dirty="0" err="1" smtClean="0"/>
              <a:t>hoặc</a:t>
            </a:r>
            <a:r>
              <a:rPr lang="en-US" altLang="en-US" sz="2800" dirty="0" smtClean="0"/>
              <a:t> </a:t>
            </a:r>
            <a:r>
              <a:rPr lang="en-US" altLang="en-US" sz="2800" dirty="0" err="1" smtClean="0"/>
              <a:t>vô</a:t>
            </a:r>
            <a:r>
              <a:rPr lang="en-US" altLang="en-US" sz="2800" dirty="0" smtClean="0"/>
              <a:t> ý, </a:t>
            </a:r>
            <a:r>
              <a:rPr lang="en-US" altLang="en-US" sz="2800" dirty="0" err="1" smtClean="0"/>
              <a:t>xâm</a:t>
            </a:r>
            <a:r>
              <a:rPr lang="en-US" altLang="en-US" sz="2800" dirty="0" smtClean="0"/>
              <a:t> </a:t>
            </a:r>
            <a:r>
              <a:rPr lang="en-US" altLang="en-US" sz="2800" dirty="0" err="1" smtClean="0"/>
              <a:t>phạm</a:t>
            </a:r>
            <a:r>
              <a:rPr lang="en-US" altLang="en-US" sz="2800" dirty="0" smtClean="0"/>
              <a:t> </a:t>
            </a:r>
            <a:r>
              <a:rPr lang="en-US" altLang="en-US" sz="2800" dirty="0" err="1" smtClean="0"/>
              <a:t>độc</a:t>
            </a:r>
            <a:r>
              <a:rPr lang="en-US" altLang="en-US" sz="2800" dirty="0" smtClean="0"/>
              <a:t> </a:t>
            </a:r>
            <a:r>
              <a:rPr lang="en-US" altLang="en-US" sz="2800" dirty="0" err="1" smtClean="0"/>
              <a:t>lập</a:t>
            </a:r>
            <a:r>
              <a:rPr lang="en-US" altLang="en-US" sz="2800" dirty="0" smtClean="0"/>
              <a:t>, </a:t>
            </a:r>
            <a:r>
              <a:rPr lang="en-US" altLang="en-US" sz="2800" dirty="0" err="1" smtClean="0"/>
              <a:t>chủ</a:t>
            </a:r>
            <a:r>
              <a:rPr lang="en-US" altLang="en-US" sz="2800" dirty="0" smtClean="0"/>
              <a:t> </a:t>
            </a:r>
            <a:r>
              <a:rPr lang="en-US" altLang="en-US" sz="2800" dirty="0" err="1" smtClean="0"/>
              <a:t>quyền</a:t>
            </a:r>
            <a:r>
              <a:rPr lang="en-US" altLang="en-US" sz="2800" dirty="0" smtClean="0"/>
              <a:t>, </a:t>
            </a:r>
            <a:r>
              <a:rPr lang="en-US" altLang="en-US" sz="2800" dirty="0" err="1" smtClean="0"/>
              <a:t>thống</a:t>
            </a:r>
            <a:r>
              <a:rPr lang="en-US" altLang="en-US" sz="2800" dirty="0" smtClean="0"/>
              <a:t> </a:t>
            </a:r>
            <a:r>
              <a:rPr lang="en-US" altLang="en-US" sz="2800" dirty="0" err="1" smtClean="0"/>
              <a:t>nhất</a:t>
            </a:r>
            <a:r>
              <a:rPr lang="en-US" altLang="en-US" sz="2800" dirty="0" smtClean="0"/>
              <a:t>, </a:t>
            </a:r>
            <a:r>
              <a:rPr lang="en-US" altLang="en-US" sz="2800" dirty="0" err="1" smtClean="0"/>
              <a:t>toàn</a:t>
            </a:r>
            <a:r>
              <a:rPr lang="en-US" altLang="en-US" sz="2800" dirty="0" smtClean="0"/>
              <a:t> </a:t>
            </a:r>
            <a:r>
              <a:rPr lang="en-US" altLang="en-US" sz="2800" dirty="0" err="1" smtClean="0"/>
              <a:t>vẹn</a:t>
            </a:r>
            <a:r>
              <a:rPr lang="en-US" altLang="en-US" sz="2800" dirty="0" smtClean="0"/>
              <a:t> </a:t>
            </a:r>
            <a:r>
              <a:rPr lang="en-US" altLang="en-US" sz="2800" dirty="0" err="1" smtClean="0"/>
              <a:t>lãnh</a:t>
            </a:r>
            <a:r>
              <a:rPr lang="en-US" altLang="en-US" sz="2800" dirty="0" smtClean="0"/>
              <a:t> </a:t>
            </a:r>
            <a:r>
              <a:rPr lang="en-US" altLang="en-US" sz="2800" dirty="0" err="1" smtClean="0"/>
              <a:t>thổ</a:t>
            </a:r>
            <a:r>
              <a:rPr lang="en-US" altLang="en-US" sz="2800" dirty="0" smtClean="0"/>
              <a:t> </a:t>
            </a:r>
            <a:r>
              <a:rPr lang="en-US" altLang="en-US" sz="2800" dirty="0" err="1" smtClean="0"/>
              <a:t>Tổ</a:t>
            </a:r>
            <a:r>
              <a:rPr lang="en-US" altLang="en-US" sz="2800" dirty="0" smtClean="0"/>
              <a:t> </a:t>
            </a:r>
            <a:r>
              <a:rPr lang="en-US" altLang="en-US" sz="2800" dirty="0" err="1" smtClean="0"/>
              <a:t>quốc</a:t>
            </a:r>
            <a:r>
              <a:rPr lang="en-US" altLang="en-US" sz="2800" dirty="0" smtClean="0"/>
              <a:t>, </a:t>
            </a:r>
            <a:r>
              <a:rPr lang="en-US" altLang="en-US" sz="2800" dirty="0" err="1" smtClean="0"/>
              <a:t>xâm</a:t>
            </a:r>
            <a:r>
              <a:rPr lang="en-US" altLang="en-US" sz="2800" dirty="0" smtClean="0"/>
              <a:t> </a:t>
            </a:r>
            <a:r>
              <a:rPr lang="en-US" altLang="en-US" sz="2800" dirty="0" err="1" smtClean="0"/>
              <a:t>phạm</a:t>
            </a:r>
            <a:r>
              <a:rPr lang="en-US" altLang="en-US" sz="2800" dirty="0" smtClean="0"/>
              <a:t> </a:t>
            </a:r>
            <a:r>
              <a:rPr lang="en-US" altLang="en-US" sz="2800" dirty="0" err="1" smtClean="0"/>
              <a:t>các</a:t>
            </a:r>
            <a:r>
              <a:rPr lang="en-US" altLang="en-US" sz="2800" dirty="0" smtClean="0"/>
              <a:t> </a:t>
            </a:r>
            <a:r>
              <a:rPr lang="en-US" altLang="en-US" sz="2800" dirty="0" err="1" smtClean="0"/>
              <a:t>quan</a:t>
            </a:r>
            <a:r>
              <a:rPr lang="en-US" altLang="en-US" sz="2800" dirty="0" smtClean="0"/>
              <a:t> </a:t>
            </a:r>
            <a:r>
              <a:rPr lang="en-US" altLang="en-US" sz="2800" dirty="0" err="1" smtClean="0"/>
              <a:t>hệ</a:t>
            </a:r>
            <a:r>
              <a:rPr lang="en-US" altLang="en-US" sz="2800" dirty="0" smtClean="0"/>
              <a:t> </a:t>
            </a:r>
            <a:r>
              <a:rPr lang="en-US" altLang="en-US" sz="2800" dirty="0" err="1" smtClean="0"/>
              <a:t>xã</a:t>
            </a:r>
            <a:r>
              <a:rPr lang="en-US" altLang="en-US" sz="2800" dirty="0" smtClean="0"/>
              <a:t> </a:t>
            </a:r>
            <a:r>
              <a:rPr lang="en-US" altLang="en-US" sz="2800" dirty="0" err="1" smtClean="0"/>
              <a:t>hội</a:t>
            </a:r>
            <a:r>
              <a:rPr lang="en-US" altLang="en-US" sz="2800" dirty="0" smtClean="0"/>
              <a:t> </a:t>
            </a:r>
            <a:r>
              <a:rPr lang="en-US" altLang="en-US" sz="2800" dirty="0" err="1" smtClean="0"/>
              <a:t>chế</a:t>
            </a:r>
            <a:r>
              <a:rPr lang="en-US" altLang="en-US" sz="2800" dirty="0" smtClean="0"/>
              <a:t> </a:t>
            </a:r>
            <a:r>
              <a:rPr lang="en-US" altLang="en-US" sz="2800" dirty="0" err="1" smtClean="0"/>
              <a:t>độ</a:t>
            </a:r>
            <a:r>
              <a:rPr lang="en-US" altLang="en-US" sz="2800" dirty="0" smtClean="0"/>
              <a:t> </a:t>
            </a:r>
            <a:r>
              <a:rPr lang="en-US" altLang="en-US" sz="2800" dirty="0" err="1" smtClean="0"/>
              <a:t>chính</a:t>
            </a:r>
            <a:r>
              <a:rPr lang="en-US" altLang="en-US" sz="2800" dirty="0" smtClean="0"/>
              <a:t> </a:t>
            </a:r>
            <a:r>
              <a:rPr lang="en-US" altLang="en-US" sz="2800" dirty="0" err="1" smtClean="0"/>
              <a:t>trị</a:t>
            </a:r>
            <a:r>
              <a:rPr lang="en-US" altLang="en-US" sz="2800" dirty="0" smtClean="0"/>
              <a:t>, </a:t>
            </a:r>
            <a:r>
              <a:rPr lang="en-US" altLang="en-US" sz="2800" dirty="0" err="1" smtClean="0"/>
              <a:t>chế</a:t>
            </a:r>
            <a:r>
              <a:rPr lang="en-US" altLang="en-US" sz="2800" dirty="0" smtClean="0"/>
              <a:t> </a:t>
            </a:r>
            <a:r>
              <a:rPr lang="en-US" altLang="en-US" sz="2800" dirty="0" err="1" smtClean="0"/>
              <a:t>độ</a:t>
            </a:r>
            <a:r>
              <a:rPr lang="en-US" altLang="en-US" sz="2800" dirty="0" smtClean="0"/>
              <a:t> </a:t>
            </a:r>
            <a:r>
              <a:rPr lang="en-US" altLang="en-US" sz="2800" dirty="0" err="1" smtClean="0"/>
              <a:t>kinh</a:t>
            </a:r>
            <a:r>
              <a:rPr lang="en-US" altLang="en-US" sz="2800" dirty="0" smtClean="0"/>
              <a:t> </a:t>
            </a:r>
            <a:r>
              <a:rPr lang="en-US" altLang="en-US" sz="2800" dirty="0" err="1" smtClean="0"/>
              <a:t>tế</a:t>
            </a:r>
            <a:r>
              <a:rPr lang="en-US" altLang="en-US" sz="2800" dirty="0" smtClean="0"/>
              <a:t>, </a:t>
            </a:r>
            <a:r>
              <a:rPr lang="en-US" altLang="en-US" sz="2800" dirty="0" err="1" smtClean="0"/>
              <a:t>nền</a:t>
            </a:r>
            <a:r>
              <a:rPr lang="en-US" altLang="en-US" sz="2800" dirty="0" smtClean="0"/>
              <a:t> </a:t>
            </a:r>
            <a:r>
              <a:rPr lang="en-US" altLang="en-US" sz="2800" dirty="0" err="1" smtClean="0"/>
              <a:t>văn</a:t>
            </a:r>
            <a:r>
              <a:rPr lang="en-US" altLang="en-US" sz="2800" dirty="0" smtClean="0"/>
              <a:t> </a:t>
            </a:r>
            <a:r>
              <a:rPr lang="en-US" altLang="en-US" sz="2800" dirty="0" err="1" smtClean="0"/>
              <a:t>hoá</a:t>
            </a:r>
            <a:r>
              <a:rPr lang="en-US" altLang="en-US" sz="2800" dirty="0" smtClean="0"/>
              <a:t>, </a:t>
            </a:r>
            <a:r>
              <a:rPr lang="en-US" altLang="en-US" sz="2800" dirty="0" err="1" smtClean="0"/>
              <a:t>quốc</a:t>
            </a:r>
            <a:r>
              <a:rPr lang="en-US" altLang="en-US" sz="2800" dirty="0" smtClean="0"/>
              <a:t> </a:t>
            </a:r>
            <a:r>
              <a:rPr lang="en-US" altLang="en-US" sz="2800" dirty="0" err="1" smtClean="0"/>
              <a:t>phòng</a:t>
            </a:r>
            <a:r>
              <a:rPr lang="en-US" altLang="en-US" sz="2800" dirty="0" smtClean="0"/>
              <a:t> an </a:t>
            </a:r>
            <a:r>
              <a:rPr lang="en-US" altLang="en-US" sz="2800" dirty="0" err="1" smtClean="0"/>
              <a:t>ninh</a:t>
            </a:r>
            <a:r>
              <a:rPr lang="en-US" altLang="en-US" sz="2800" dirty="0" smtClean="0"/>
              <a:t>, </a:t>
            </a:r>
            <a:r>
              <a:rPr lang="en-US" altLang="en-US" sz="2800" dirty="0" err="1" smtClean="0"/>
              <a:t>trật</a:t>
            </a:r>
            <a:r>
              <a:rPr lang="en-US" altLang="en-US" sz="2800" dirty="0" smtClean="0"/>
              <a:t> </a:t>
            </a:r>
            <a:r>
              <a:rPr lang="en-US" altLang="en-US" sz="2800" dirty="0" err="1" smtClean="0"/>
              <a:t>tự</a:t>
            </a:r>
            <a:r>
              <a:rPr lang="en-US" altLang="en-US" sz="2800" dirty="0" smtClean="0"/>
              <a:t> an </a:t>
            </a:r>
            <a:r>
              <a:rPr lang="en-US" altLang="en-US" sz="2800" dirty="0" err="1" smtClean="0"/>
              <a:t>toàn</a:t>
            </a:r>
            <a:r>
              <a:rPr lang="en-US" altLang="en-US" sz="2800" dirty="0" smtClean="0"/>
              <a:t> </a:t>
            </a:r>
            <a:r>
              <a:rPr lang="en-US" altLang="en-US" sz="2800" dirty="0" err="1" smtClean="0"/>
              <a:t>xã</a:t>
            </a:r>
            <a:r>
              <a:rPr lang="en-US" altLang="en-US" sz="2800" dirty="0" smtClean="0"/>
              <a:t> </a:t>
            </a:r>
            <a:r>
              <a:rPr lang="en-US" altLang="en-US" sz="2800" dirty="0" err="1" smtClean="0"/>
              <a:t>hội</a:t>
            </a:r>
            <a:r>
              <a:rPr lang="en-US" altLang="en-US" sz="2800" dirty="0" smtClean="0"/>
              <a:t>, </a:t>
            </a:r>
            <a:r>
              <a:rPr lang="en-US" altLang="en-US" sz="2800" dirty="0" err="1" smtClean="0"/>
              <a:t>quyền</a:t>
            </a:r>
            <a:r>
              <a:rPr lang="en-US" altLang="en-US" sz="2800" dirty="0" smtClean="0"/>
              <a:t>, </a:t>
            </a:r>
            <a:r>
              <a:rPr lang="en-US" altLang="en-US" sz="2800" dirty="0" err="1" smtClean="0"/>
              <a:t>lợi</a:t>
            </a:r>
            <a:r>
              <a:rPr lang="en-US" altLang="en-US" sz="2800" dirty="0" smtClean="0"/>
              <a:t> </a:t>
            </a:r>
            <a:r>
              <a:rPr lang="en-US" altLang="en-US" sz="2800" dirty="0" err="1" smtClean="0"/>
              <a:t>ích</a:t>
            </a:r>
            <a:r>
              <a:rPr lang="en-US" altLang="en-US" sz="2800" dirty="0" smtClean="0"/>
              <a:t> </a:t>
            </a:r>
            <a:r>
              <a:rPr lang="en-US" altLang="en-US" sz="2800" dirty="0" err="1" smtClean="0"/>
              <a:t>hợp</a:t>
            </a:r>
            <a:r>
              <a:rPr lang="en-US" altLang="en-US" sz="2800" dirty="0" smtClean="0"/>
              <a:t> </a:t>
            </a:r>
            <a:r>
              <a:rPr lang="en-US" altLang="en-US" sz="2800" dirty="0" err="1" smtClean="0"/>
              <a:t>pháp</a:t>
            </a:r>
            <a:r>
              <a:rPr lang="en-US" altLang="en-US" sz="2800" dirty="0" smtClean="0"/>
              <a:t> </a:t>
            </a:r>
            <a:r>
              <a:rPr lang="en-US" altLang="en-US" sz="2800" dirty="0" err="1" smtClean="0"/>
              <a:t>khác</a:t>
            </a:r>
            <a:r>
              <a:rPr lang="en-US" altLang="en-US" sz="2800" dirty="0" smtClean="0"/>
              <a:t> </a:t>
            </a:r>
            <a:r>
              <a:rPr lang="en-US" altLang="en-US" sz="2800" dirty="0" err="1" smtClean="0"/>
              <a:t>của</a:t>
            </a:r>
            <a:r>
              <a:rPr lang="en-US" altLang="en-US" sz="2800" dirty="0" smtClean="0"/>
              <a:t> </a:t>
            </a:r>
            <a:r>
              <a:rPr lang="en-US" altLang="en-US" sz="2800" dirty="0" err="1" smtClean="0"/>
              <a:t>tổ</a:t>
            </a:r>
            <a:r>
              <a:rPr lang="en-US" altLang="en-US" sz="2800" dirty="0" smtClean="0"/>
              <a:t> </a:t>
            </a:r>
            <a:r>
              <a:rPr lang="en-US" altLang="en-US" sz="2800" dirty="0" err="1" smtClean="0"/>
              <a:t>chức</a:t>
            </a:r>
            <a:r>
              <a:rPr lang="en-US" altLang="en-US" sz="2800" dirty="0" smtClean="0"/>
              <a:t>, </a:t>
            </a:r>
            <a:r>
              <a:rPr lang="en-US" altLang="en-US" sz="2800" dirty="0" err="1" smtClean="0"/>
              <a:t>xâm</a:t>
            </a:r>
            <a:r>
              <a:rPr lang="en-US" altLang="en-US" sz="2800" dirty="0" smtClean="0"/>
              <a:t> </a:t>
            </a:r>
            <a:r>
              <a:rPr lang="en-US" altLang="en-US" sz="2800" dirty="0" err="1" smtClean="0"/>
              <a:t>phạm</a:t>
            </a:r>
            <a:r>
              <a:rPr lang="en-US" altLang="en-US" sz="2800" dirty="0" smtClean="0"/>
              <a:t> </a:t>
            </a:r>
            <a:r>
              <a:rPr lang="en-US" altLang="en-US" sz="2800" dirty="0" err="1" smtClean="0"/>
              <a:t>tính</a:t>
            </a:r>
            <a:r>
              <a:rPr lang="en-US" altLang="en-US" sz="2800" dirty="0" smtClean="0"/>
              <a:t> </a:t>
            </a:r>
            <a:r>
              <a:rPr lang="en-US" altLang="en-US" sz="2800" dirty="0" err="1" smtClean="0"/>
              <a:t>mạng</a:t>
            </a:r>
            <a:r>
              <a:rPr lang="en-US" altLang="en-US" sz="2800" dirty="0" smtClean="0"/>
              <a:t>, </a:t>
            </a:r>
            <a:r>
              <a:rPr lang="en-US" altLang="en-US" sz="2800" dirty="0" err="1" smtClean="0"/>
              <a:t>sức</a:t>
            </a:r>
            <a:r>
              <a:rPr lang="en-US" altLang="en-US" sz="2800" dirty="0" smtClean="0"/>
              <a:t> </a:t>
            </a:r>
            <a:r>
              <a:rPr lang="en-US" altLang="en-US" sz="2800" dirty="0" err="1" smtClean="0"/>
              <a:t>khoẻ</a:t>
            </a:r>
            <a:r>
              <a:rPr lang="en-US" altLang="en-US" sz="2800" dirty="0" smtClean="0"/>
              <a:t>, </a:t>
            </a:r>
            <a:r>
              <a:rPr lang="en-US" altLang="en-US" sz="2800" dirty="0" err="1" smtClean="0"/>
              <a:t>danh</a:t>
            </a:r>
            <a:r>
              <a:rPr lang="en-US" altLang="en-US" sz="2800" dirty="0" smtClean="0"/>
              <a:t> </a:t>
            </a:r>
            <a:r>
              <a:rPr lang="en-US" altLang="en-US" sz="2800" dirty="0" err="1" smtClean="0"/>
              <a:t>dự</a:t>
            </a:r>
            <a:r>
              <a:rPr lang="en-US" altLang="en-US" sz="2800" dirty="0" smtClean="0"/>
              <a:t>, </a:t>
            </a:r>
            <a:r>
              <a:rPr lang="en-US" altLang="en-US" sz="2800" dirty="0" err="1" smtClean="0"/>
              <a:t>nhân</a:t>
            </a:r>
            <a:r>
              <a:rPr lang="en-US" altLang="en-US" sz="2800" dirty="0" smtClean="0"/>
              <a:t> </a:t>
            </a:r>
            <a:r>
              <a:rPr lang="en-US" altLang="en-US" sz="2800" dirty="0" err="1" smtClean="0"/>
              <a:t>phẩm</a:t>
            </a:r>
            <a:r>
              <a:rPr lang="en-US" altLang="en-US" sz="2800" dirty="0" smtClean="0"/>
              <a:t>, </a:t>
            </a:r>
            <a:r>
              <a:rPr lang="en-US" altLang="en-US" sz="2800" dirty="0" err="1" smtClean="0"/>
              <a:t>tự</a:t>
            </a:r>
            <a:r>
              <a:rPr lang="en-US" altLang="en-US" sz="2800" dirty="0" smtClean="0"/>
              <a:t> do, </a:t>
            </a:r>
            <a:r>
              <a:rPr lang="en-US" altLang="en-US" sz="2800" dirty="0" err="1" smtClean="0"/>
              <a:t>tài</a:t>
            </a:r>
            <a:r>
              <a:rPr lang="en-US" altLang="en-US" sz="2800" dirty="0" smtClean="0"/>
              <a:t> </a:t>
            </a:r>
            <a:r>
              <a:rPr lang="en-US" altLang="en-US" sz="2800" dirty="0" err="1" smtClean="0"/>
              <a:t>sản</a:t>
            </a:r>
            <a:r>
              <a:rPr lang="en-US" altLang="en-US" sz="2800" dirty="0" smtClean="0"/>
              <a:t>, </a:t>
            </a:r>
            <a:r>
              <a:rPr lang="en-US" altLang="en-US" sz="2800" dirty="0" err="1" smtClean="0"/>
              <a:t>các</a:t>
            </a:r>
            <a:r>
              <a:rPr lang="en-US" altLang="en-US" sz="2800" dirty="0" smtClean="0"/>
              <a:t> </a:t>
            </a:r>
            <a:r>
              <a:rPr lang="en-US" altLang="en-US" sz="2800" dirty="0" err="1" smtClean="0"/>
              <a:t>quyền</a:t>
            </a:r>
            <a:r>
              <a:rPr lang="en-US" altLang="en-US" sz="2800" dirty="0" smtClean="0"/>
              <a:t>, </a:t>
            </a:r>
            <a:r>
              <a:rPr lang="en-US" altLang="en-US" sz="2800" dirty="0" err="1" smtClean="0"/>
              <a:t>lợi</a:t>
            </a:r>
            <a:r>
              <a:rPr lang="en-US" altLang="en-US" sz="2800" dirty="0" smtClean="0"/>
              <a:t> </a:t>
            </a:r>
            <a:r>
              <a:rPr lang="en-US" altLang="en-US" sz="2800" dirty="0" err="1" smtClean="0"/>
              <a:t>ích</a:t>
            </a:r>
            <a:r>
              <a:rPr lang="en-US" altLang="en-US" sz="2800" dirty="0" smtClean="0"/>
              <a:t> </a:t>
            </a:r>
            <a:r>
              <a:rPr lang="en-US" altLang="en-US" sz="2800" dirty="0" err="1" smtClean="0"/>
              <a:t>hợp</a:t>
            </a:r>
            <a:r>
              <a:rPr lang="en-US" altLang="en-US" sz="2800" dirty="0" smtClean="0"/>
              <a:t> </a:t>
            </a:r>
            <a:r>
              <a:rPr lang="en-US" altLang="en-US" sz="2800" dirty="0" err="1" smtClean="0"/>
              <a:t>pháp</a:t>
            </a:r>
            <a:r>
              <a:rPr lang="en-US" altLang="en-US" sz="2800" dirty="0" smtClean="0"/>
              <a:t> </a:t>
            </a:r>
            <a:r>
              <a:rPr lang="en-US" altLang="en-US" sz="2800" dirty="0" err="1" smtClean="0"/>
              <a:t>khác</a:t>
            </a:r>
            <a:r>
              <a:rPr lang="en-US" altLang="en-US" sz="2800" dirty="0" smtClean="0"/>
              <a:t> </a:t>
            </a:r>
            <a:r>
              <a:rPr lang="en-US" altLang="en-US" sz="2800" dirty="0" err="1" smtClean="0"/>
              <a:t>của</a:t>
            </a:r>
            <a:r>
              <a:rPr lang="en-US" altLang="en-US" sz="2800" dirty="0" smtClean="0"/>
              <a:t> </a:t>
            </a:r>
            <a:r>
              <a:rPr lang="en-US" altLang="en-US" sz="2800" dirty="0" err="1" smtClean="0"/>
              <a:t>công</a:t>
            </a:r>
            <a:r>
              <a:rPr lang="en-US" altLang="en-US" sz="2800" dirty="0" smtClean="0"/>
              <a:t> </a:t>
            </a:r>
            <a:r>
              <a:rPr lang="en-US" altLang="en-US" sz="2800" dirty="0" err="1" smtClean="0"/>
              <a:t>dân</a:t>
            </a:r>
            <a:r>
              <a:rPr lang="en-US" altLang="en-US" sz="2800" dirty="0" smtClean="0"/>
              <a:t>, </a:t>
            </a:r>
            <a:r>
              <a:rPr lang="en-US" altLang="en-US" sz="2800" dirty="0" err="1" smtClean="0"/>
              <a:t>xâm</a:t>
            </a:r>
            <a:r>
              <a:rPr lang="en-US" altLang="en-US" sz="2800" dirty="0" smtClean="0"/>
              <a:t> </a:t>
            </a:r>
            <a:r>
              <a:rPr lang="en-US" altLang="en-US" sz="2800" dirty="0" err="1" smtClean="0"/>
              <a:t>phạm</a:t>
            </a:r>
            <a:r>
              <a:rPr lang="en-US" altLang="en-US" sz="2800" dirty="0" smtClean="0"/>
              <a:t> </a:t>
            </a:r>
            <a:r>
              <a:rPr lang="en-US" altLang="en-US" sz="2800" dirty="0" err="1" smtClean="0"/>
              <a:t>đến</a:t>
            </a:r>
            <a:r>
              <a:rPr lang="en-US" altLang="en-US" sz="2800" dirty="0" smtClean="0"/>
              <a:t> </a:t>
            </a:r>
            <a:r>
              <a:rPr lang="en-US" altLang="en-US" sz="2800" dirty="0" err="1" smtClean="0"/>
              <a:t>lĩnh</a:t>
            </a:r>
            <a:r>
              <a:rPr lang="en-US" altLang="en-US" sz="2800" dirty="0" smtClean="0"/>
              <a:t> </a:t>
            </a:r>
            <a:r>
              <a:rPr lang="en-US" altLang="en-US" sz="2800" dirty="0" err="1" smtClean="0"/>
              <a:t>vực</a:t>
            </a:r>
            <a:r>
              <a:rPr lang="en-US" altLang="en-US" sz="2800" dirty="0" smtClean="0"/>
              <a:t> </a:t>
            </a:r>
            <a:r>
              <a:rPr lang="en-US" altLang="en-US" sz="2800" dirty="0" err="1" smtClean="0"/>
              <a:t>khác</a:t>
            </a:r>
            <a:r>
              <a:rPr lang="en-US" altLang="en-US" sz="2800" dirty="0" smtClean="0"/>
              <a:t> </a:t>
            </a:r>
            <a:r>
              <a:rPr lang="en-US" altLang="en-US" sz="2800" dirty="0" err="1" smtClean="0"/>
              <a:t>của</a:t>
            </a:r>
            <a:r>
              <a:rPr lang="en-US" altLang="en-US" sz="2800" dirty="0" smtClean="0"/>
              <a:t> </a:t>
            </a:r>
            <a:r>
              <a:rPr lang="en-US" altLang="en-US" sz="2800" dirty="0" err="1" smtClean="0"/>
              <a:t>trật</a:t>
            </a:r>
            <a:r>
              <a:rPr lang="en-US" altLang="en-US" sz="2800" dirty="0" smtClean="0"/>
              <a:t> </a:t>
            </a:r>
            <a:r>
              <a:rPr lang="en-US" altLang="en-US" sz="2800" dirty="0" err="1" smtClean="0"/>
              <a:t>tự</a:t>
            </a:r>
            <a:r>
              <a:rPr lang="en-US" altLang="en-US" sz="2800" dirty="0" smtClean="0"/>
              <a:t> </a:t>
            </a:r>
            <a:r>
              <a:rPr lang="en-US" altLang="en-US" sz="2800" dirty="0" err="1" smtClean="0"/>
              <a:t>pháp</a:t>
            </a:r>
            <a:r>
              <a:rPr lang="en-US" altLang="en-US" sz="2800" dirty="0" smtClean="0"/>
              <a:t> </a:t>
            </a:r>
            <a:r>
              <a:rPr lang="en-US" altLang="en-US" sz="2800" dirty="0" err="1" smtClean="0"/>
              <a:t>luật</a:t>
            </a:r>
            <a:r>
              <a:rPr lang="en-US" altLang="en-US" sz="2800" dirty="0" smtClean="0"/>
              <a:t> </a:t>
            </a:r>
            <a:r>
              <a:rPr lang="en-US" altLang="en-US" sz="2800" dirty="0" err="1" smtClean="0"/>
              <a:t>xã</a:t>
            </a:r>
            <a:r>
              <a:rPr lang="en-US" altLang="en-US" sz="2800" dirty="0" smtClean="0"/>
              <a:t> </a:t>
            </a:r>
            <a:r>
              <a:rPr lang="en-US" altLang="en-US" sz="2800" dirty="0" err="1" smtClean="0"/>
              <a:t>hội</a:t>
            </a:r>
            <a:r>
              <a:rPr lang="en-US" altLang="en-US" sz="2800" dirty="0" smtClean="0"/>
              <a:t> </a:t>
            </a:r>
            <a:r>
              <a:rPr lang="en-US" altLang="en-US" sz="2800" dirty="0" err="1" smtClean="0"/>
              <a:t>chủ</a:t>
            </a:r>
            <a:r>
              <a:rPr lang="en-US" altLang="en-US" sz="2800" dirty="0" smtClean="0"/>
              <a:t> </a:t>
            </a:r>
            <a:r>
              <a:rPr lang="en-US" altLang="en-US" sz="2800" dirty="0" err="1" smtClean="0"/>
              <a:t>nghĩa</a:t>
            </a:r>
            <a:r>
              <a:rPr lang="en-US" altLang="en-US" sz="2800" dirty="0" smtClean="0"/>
              <a:t>” </a:t>
            </a:r>
            <a:r>
              <a:rPr lang="en-US" altLang="en-US" sz="2800" dirty="0" smtClean="0">
                <a:solidFill>
                  <a:srgbClr val="FF0000"/>
                </a:solidFill>
              </a:rPr>
              <a:t>(</a:t>
            </a:r>
            <a:r>
              <a:rPr lang="en-US" altLang="en-US" sz="2800" dirty="0" err="1" smtClean="0">
                <a:solidFill>
                  <a:srgbClr val="FF0000"/>
                </a:solidFill>
              </a:rPr>
              <a:t>Khoản</a:t>
            </a:r>
            <a:r>
              <a:rPr lang="en-US" altLang="en-US" sz="2800" dirty="0" smtClean="0">
                <a:solidFill>
                  <a:srgbClr val="FF0000"/>
                </a:solidFill>
              </a:rPr>
              <a:t> 1, </a:t>
            </a:r>
            <a:r>
              <a:rPr lang="en-US" altLang="en-US" sz="2800" dirty="0" err="1" smtClean="0">
                <a:solidFill>
                  <a:srgbClr val="FF0000"/>
                </a:solidFill>
              </a:rPr>
              <a:t>Điều</a:t>
            </a:r>
            <a:r>
              <a:rPr lang="en-US" altLang="en-US" sz="2800" dirty="0" smtClean="0">
                <a:solidFill>
                  <a:srgbClr val="FF0000"/>
                </a:solidFill>
              </a:rPr>
              <a:t> 8 </a:t>
            </a:r>
            <a:r>
              <a:rPr lang="en-US" altLang="en-US" sz="2800" dirty="0" err="1" smtClean="0">
                <a:solidFill>
                  <a:srgbClr val="FF0000"/>
                </a:solidFill>
              </a:rPr>
              <a:t>Bộ</a:t>
            </a:r>
            <a:r>
              <a:rPr lang="en-US" altLang="en-US" sz="2800" dirty="0" smtClean="0">
                <a:solidFill>
                  <a:srgbClr val="FF0000"/>
                </a:solidFill>
              </a:rPr>
              <a:t> </a:t>
            </a:r>
            <a:r>
              <a:rPr lang="en-US" altLang="en-US" sz="2800" dirty="0" err="1" smtClean="0">
                <a:solidFill>
                  <a:srgbClr val="FF0000"/>
                </a:solidFill>
              </a:rPr>
              <a:t>luật</a:t>
            </a:r>
            <a:r>
              <a:rPr lang="en-US" altLang="en-US" sz="2800" dirty="0" smtClean="0">
                <a:solidFill>
                  <a:srgbClr val="FF0000"/>
                </a:solidFill>
              </a:rPr>
              <a:t> </a:t>
            </a:r>
            <a:r>
              <a:rPr lang="en-US" altLang="en-US" sz="2800" dirty="0" err="1" smtClean="0">
                <a:solidFill>
                  <a:srgbClr val="FF0000"/>
                </a:solidFill>
              </a:rPr>
              <a:t>Hình</a:t>
            </a:r>
            <a:r>
              <a:rPr lang="en-US" altLang="en-US" sz="2800" dirty="0" smtClean="0">
                <a:solidFill>
                  <a:srgbClr val="FF0000"/>
                </a:solidFill>
              </a:rPr>
              <a:t> </a:t>
            </a:r>
            <a:r>
              <a:rPr lang="en-US" altLang="en-US" sz="2800" dirty="0" err="1" smtClean="0">
                <a:solidFill>
                  <a:srgbClr val="FF0000"/>
                </a:solidFill>
              </a:rPr>
              <a:t>sự</a:t>
            </a:r>
            <a:r>
              <a:rPr lang="en-US" altLang="en-US" sz="2800" dirty="0" smtClean="0">
                <a:solidFill>
                  <a:srgbClr val="FF0000"/>
                </a:solidFill>
              </a:rPr>
              <a:t> </a:t>
            </a:r>
            <a:r>
              <a:rPr lang="en-US" altLang="en-US" sz="2800" dirty="0" err="1" smtClean="0">
                <a:solidFill>
                  <a:srgbClr val="FF0000"/>
                </a:solidFill>
              </a:rPr>
              <a:t>năm</a:t>
            </a:r>
            <a:r>
              <a:rPr lang="en-US" altLang="en-US" sz="2800" dirty="0" smtClean="0">
                <a:solidFill>
                  <a:srgbClr val="FF0000"/>
                </a:solidFill>
              </a:rPr>
              <a:t> 2015)</a:t>
            </a:r>
          </a:p>
        </p:txBody>
      </p:sp>
      <p:sp>
        <p:nvSpPr>
          <p:cNvPr id="37892" name="Rectangle 4"/>
          <p:cNvSpPr>
            <a:spLocks noChangeArrowheads="1"/>
          </p:cNvSpPr>
          <p:nvPr/>
        </p:nvSpPr>
        <p:spPr bwMode="auto">
          <a:xfrm>
            <a:off x="447906" y="0"/>
            <a:ext cx="8305800" cy="6858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dirty="0">
                <a:solidFill>
                  <a:srgbClr val="A50021"/>
                </a:solidFill>
              </a:rPr>
              <a:t>1- </a:t>
            </a:r>
            <a:r>
              <a:rPr lang="en-US" altLang="en-US" sz="3600" dirty="0" err="1">
                <a:solidFill>
                  <a:srgbClr val="A50021"/>
                </a:solidFill>
              </a:rPr>
              <a:t>Tội</a:t>
            </a:r>
            <a:r>
              <a:rPr lang="en-US" altLang="en-US" sz="3600" dirty="0">
                <a:solidFill>
                  <a:srgbClr val="A50021"/>
                </a:solidFill>
              </a:rPr>
              <a:t> </a:t>
            </a:r>
            <a:r>
              <a:rPr lang="en-US" altLang="en-US" sz="3600" dirty="0" err="1">
                <a:solidFill>
                  <a:srgbClr val="A50021"/>
                </a:solidFill>
              </a:rPr>
              <a:t>phạm</a:t>
            </a:r>
            <a:endParaRPr lang="en-US" altLang="en-US" sz="3600" dirty="0">
              <a:solidFill>
                <a:srgbClr val="A5002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Effect transition="in" filter="wheel(4)">
                                      <p:cBhvr>
                                        <p:cTn id="7" dur="500"/>
                                        <p:tgtEl>
                                          <p:spTgt spid="378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Effect transition="in" filter="checkerboard(across)">
                                      <p:cBhvr>
                                        <p:cTn id="12" dur="500"/>
                                        <p:tgtEl>
                                          <p:spTgt spid="378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P spid="3789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3519</TotalTime>
  <Words>2010</Words>
  <Application>Microsoft Office PowerPoint</Application>
  <PresentationFormat>On-screen Show (4:3)</PresentationFormat>
  <Paragraphs>197</Paragraphs>
  <Slides>27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.VnArial</vt:lpstr>
      <vt:lpstr>Arial</vt:lpstr>
      <vt:lpstr>Times New Roman</vt:lpstr>
      <vt:lpstr>VNI-Times</vt:lpstr>
      <vt:lpstr>Wingdings</vt:lpstr>
      <vt:lpstr>Wingdings 2</vt:lpstr>
      <vt:lpstr>Default Design</vt:lpstr>
      <vt:lpstr>PowerPoint Presentation</vt:lpstr>
      <vt:lpstr>MỤC TIÊU HỌC TẬP</vt:lpstr>
      <vt:lpstr>NỘI DUNG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2.1.2 Các dấu hiệu (đặc điểm) của tội phạm (Khoản 1 Điều 8 Bộ luật Hình sự 2015)</vt:lpstr>
      <vt:lpstr>Khẳng định nào đúng?</vt:lpstr>
      <vt:lpstr>PowerPoint Presentation</vt:lpstr>
      <vt:lpstr>1.3- Phân loại tội phạm</vt:lpstr>
      <vt:lpstr>2- Hình phạt</vt:lpstr>
      <vt:lpstr>Các loại hình phạt</vt:lpstr>
      <vt:lpstr>Hình phạt bổ sung</vt:lpstr>
      <vt:lpstr>1.4- Hệ thống các tội phạm </vt:lpstr>
      <vt:lpstr>Nội dung</vt:lpstr>
      <vt:lpstr>Tình huống 1</vt:lpstr>
      <vt:lpstr>Tình huống 2</vt:lpstr>
      <vt:lpstr>Đáp án tình huống 1</vt:lpstr>
      <vt:lpstr>PowerPoint Presentation</vt:lpstr>
      <vt:lpstr>Đáp án tình huống 2</vt:lpstr>
      <vt:lpstr>PowerPoint Presentation</vt:lpstr>
      <vt:lpstr>TỔNG KẾT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LUAÄT HÌNH SÖÏ</dc:title>
  <dc:creator>NhanMai</dc:creator>
  <cp:lastModifiedBy>Le Hieu</cp:lastModifiedBy>
  <cp:revision>110</cp:revision>
  <dcterms:created xsi:type="dcterms:W3CDTF">2006-07-31T23:51:53Z</dcterms:created>
  <dcterms:modified xsi:type="dcterms:W3CDTF">2023-02-28T04:13:49Z</dcterms:modified>
</cp:coreProperties>
</file>