
<file path=[Content_Types].xml><?xml version="1.0" encoding="utf-8"?>
<Types xmlns="http://schemas.openxmlformats.org/package/2006/content-types">
  <Default Extension="png" ContentType="image/png"/>
  <Default Extension="jfif" ContentType="image/jpe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3" r:id="rId2"/>
    <p:sldMasterId id="2147483705" r:id="rId3"/>
  </p:sldMasterIdLst>
  <p:notesMasterIdLst>
    <p:notesMasterId r:id="rId41"/>
  </p:notesMasterIdLst>
  <p:handoutMasterIdLst>
    <p:handoutMasterId r:id="rId42"/>
  </p:handoutMasterIdLst>
  <p:sldIdLst>
    <p:sldId id="329" r:id="rId4"/>
    <p:sldId id="285" r:id="rId5"/>
    <p:sldId id="286" r:id="rId6"/>
    <p:sldId id="330" r:id="rId7"/>
    <p:sldId id="300" r:id="rId8"/>
    <p:sldId id="287" r:id="rId9"/>
    <p:sldId id="288" r:id="rId10"/>
    <p:sldId id="313" r:id="rId11"/>
    <p:sldId id="314" r:id="rId12"/>
    <p:sldId id="318" r:id="rId13"/>
    <p:sldId id="299" r:id="rId14"/>
    <p:sldId id="289" r:id="rId15"/>
    <p:sldId id="291" r:id="rId16"/>
    <p:sldId id="292" r:id="rId17"/>
    <p:sldId id="296" r:id="rId18"/>
    <p:sldId id="323" r:id="rId19"/>
    <p:sldId id="297" r:id="rId20"/>
    <p:sldId id="324" r:id="rId21"/>
    <p:sldId id="331" r:id="rId22"/>
    <p:sldId id="301" r:id="rId23"/>
    <p:sldId id="308" r:id="rId24"/>
    <p:sldId id="309" r:id="rId25"/>
    <p:sldId id="340" r:id="rId26"/>
    <p:sldId id="305" r:id="rId27"/>
    <p:sldId id="307" r:id="rId28"/>
    <p:sldId id="310" r:id="rId29"/>
    <p:sldId id="326" r:id="rId30"/>
    <p:sldId id="332" r:id="rId31"/>
    <p:sldId id="337" r:id="rId32"/>
    <p:sldId id="334" r:id="rId33"/>
    <p:sldId id="319" r:id="rId34"/>
    <p:sldId id="327" r:id="rId35"/>
    <p:sldId id="333" r:id="rId36"/>
    <p:sldId id="338" r:id="rId37"/>
    <p:sldId id="336" r:id="rId38"/>
    <p:sldId id="321" r:id="rId39"/>
    <p:sldId id="311" r:id="rId4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CC"/>
    <a:srgbClr val="33CCCC"/>
    <a:srgbClr val="CC00CC"/>
    <a:srgbClr val="FF9999"/>
    <a:srgbClr val="35F6FB"/>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808" autoAdjust="0"/>
    <p:restoredTop sz="95294" autoAdjust="0"/>
  </p:normalViewPr>
  <p:slideViewPr>
    <p:cSldViewPr snapToGrid="0">
      <p:cViewPr varScale="1">
        <p:scale>
          <a:sx n="88" d="100"/>
          <a:sy n="88" d="100"/>
        </p:scale>
        <p:origin x="643" y="62"/>
      </p:cViewPr>
      <p:guideLst>
        <p:guide orient="horz" pos="2160"/>
        <p:guide pos="3840"/>
      </p:guideLst>
    </p:cSldViewPr>
  </p:slideViewPr>
  <p:notesTextViewPr>
    <p:cViewPr>
      <p:scale>
        <a:sx n="3" d="2"/>
        <a:sy n="3" d="2"/>
      </p:scale>
      <p:origin x="0" y="0"/>
    </p:cViewPr>
  </p:notesTextViewPr>
  <p:notesViewPr>
    <p:cSldViewPr snapToGrid="0">
      <p:cViewPr varScale="1">
        <p:scale>
          <a:sx n="68" d="100"/>
          <a:sy n="68" d="100"/>
        </p:scale>
        <p:origin x="2808" y="54"/>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handoutMaster" Target="handoutMasters/handoutMaster1.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presProps" Target="presProps.xml"/><Relationship Id="rId8" Type="http://schemas.openxmlformats.org/officeDocument/2006/relationships/slide" Target="slides/slide5.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tableStyles" Target="tableStyles.xml"/><Relationship Id="rId20" Type="http://schemas.openxmlformats.org/officeDocument/2006/relationships/slide" Target="slides/slide17.xml"/><Relationship Id="rId41"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4_4">
  <dgm:title val=""/>
  <dgm:desc val=""/>
  <dgm:catLst>
    <dgm:cat type="accent4" pri="11400"/>
  </dgm:catLst>
  <dgm:styleLbl name="node0">
    <dgm:fillClrLst meth="cycle">
      <a:schemeClr val="accent4">
        <a:shade val="60000"/>
      </a:schemeClr>
    </dgm:fillClrLst>
    <dgm:linClrLst meth="repeat">
      <a:schemeClr val="lt1"/>
    </dgm:linClrLst>
    <dgm:effectClrLst/>
    <dgm:txLinClrLst/>
    <dgm:txFillClrLst/>
    <dgm:txEffectClrLst/>
  </dgm:styleLbl>
  <dgm:styleLbl name="node1">
    <dgm:fillClrLst meth="cycle">
      <a:schemeClr val="accent4">
        <a:shade val="50000"/>
      </a:schemeClr>
      <a:schemeClr val="accent4">
        <a:tint val="55000"/>
      </a:schemeClr>
    </dgm:fillClrLst>
    <dgm:linClrLst meth="repeat">
      <a:schemeClr val="lt1"/>
    </dgm:linClrLst>
    <dgm:effectClrLst/>
    <dgm:txLinClrLst/>
    <dgm:txFillClrLst/>
    <dgm:txEffectClrLst/>
  </dgm:styleLbl>
  <dgm:styleLbl name="alignNode1">
    <dgm:fillClrLst meth="cycle">
      <a:schemeClr val="accent4">
        <a:shade val="50000"/>
      </a:schemeClr>
      <a:schemeClr val="accent4">
        <a:tint val="55000"/>
      </a:schemeClr>
    </dgm:fillClrLst>
    <dgm:linClrLst meth="cycle">
      <a:schemeClr val="accent4">
        <a:shade val="50000"/>
      </a:schemeClr>
      <a:schemeClr val="accent4">
        <a:tint val="55000"/>
      </a:schemeClr>
    </dgm:linClrLst>
    <dgm:effectClrLst/>
    <dgm:txLinClrLst/>
    <dgm:txFillClrLst/>
    <dgm:txEffectClrLst/>
  </dgm:styleLbl>
  <dgm:styleLbl name="lnNode1">
    <dgm:fillClrLst meth="cycle">
      <a:schemeClr val="accent4">
        <a:shade val="50000"/>
      </a:schemeClr>
      <a:schemeClr val="accent4">
        <a:tint val="55000"/>
      </a:schemeClr>
    </dgm:fillClrLst>
    <dgm:linClrLst meth="repeat">
      <a:schemeClr val="lt1"/>
    </dgm:linClrLst>
    <dgm:effectClrLst/>
    <dgm:txLinClrLst/>
    <dgm:txFillClrLst/>
    <dgm:txEffectClrLst/>
  </dgm:styleLbl>
  <dgm:styleLbl name="vennNode1">
    <dgm:fillClrLst meth="cycle">
      <a:schemeClr val="accent4">
        <a:shade val="80000"/>
        <a:alpha val="50000"/>
      </a:schemeClr>
      <a:schemeClr val="accent4">
        <a:tint val="50000"/>
        <a:alpha val="50000"/>
      </a:schemeClr>
    </dgm:fillClrLst>
    <dgm:linClrLst meth="repeat">
      <a:schemeClr val="lt1"/>
    </dgm:linClrLst>
    <dgm:effectClrLst/>
    <dgm:txLinClrLst/>
    <dgm:txFillClrLst/>
    <dgm:txEffectClrLst/>
  </dgm:styleLbl>
  <dgm:styleLbl name="node2">
    <dgm:fillClrLst>
      <a:schemeClr val="accent4">
        <a:shade val="80000"/>
      </a:schemeClr>
    </dgm:fillClrLst>
    <dgm:linClrLst meth="repeat">
      <a:schemeClr val="lt1"/>
    </dgm:linClrLst>
    <dgm:effectClrLst/>
    <dgm:txLinClrLst/>
    <dgm:txFillClrLst/>
    <dgm:txEffectClrLst/>
  </dgm:styleLbl>
  <dgm:styleLbl name="node3">
    <dgm:fillClrLst>
      <a:schemeClr val="accent4">
        <a:tint val="99000"/>
      </a:schemeClr>
    </dgm:fillClrLst>
    <dgm:linClrLst meth="repeat">
      <a:schemeClr val="lt1"/>
    </dgm:linClrLst>
    <dgm:effectClrLst/>
    <dgm:txLinClrLst/>
    <dgm:txFillClrLst/>
    <dgm:txEffectClrLst/>
  </dgm:styleLbl>
  <dgm:styleLbl name="node4">
    <dgm:fillClrLst>
      <a:schemeClr val="accent4">
        <a:tint val="70000"/>
      </a:schemeClr>
    </dgm:fillClrLst>
    <dgm:linClrLst meth="repeat">
      <a:schemeClr val="lt1"/>
    </dgm:linClrLst>
    <dgm:effectClrLst/>
    <dgm:txLinClrLst/>
    <dgm:txFillClrLst/>
    <dgm:txEffectClrLst/>
  </dgm:styleLbl>
  <dgm:styleLbl name="fg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fg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bg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sibTrans1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shade val="80000"/>
      </a:schemeClr>
    </dgm:fillClrLst>
    <dgm:linClrLst meth="repeat">
      <a:schemeClr val="lt1"/>
    </dgm:linClrLst>
    <dgm:effectClrLst/>
    <dgm:txLinClrLst/>
    <dgm:txFillClrLst/>
    <dgm:txEffectClrLst/>
  </dgm:styleLbl>
  <dgm:styleLbl name="asst1">
    <dgm:fillClrLst meth="repeat">
      <a:schemeClr val="accent4">
        <a:shade val="80000"/>
      </a:schemeClr>
    </dgm:fillClrLst>
    <dgm:linClrLst meth="repeat">
      <a:schemeClr val="lt1"/>
    </dgm:linClrLst>
    <dgm:effectClrLst/>
    <dgm:txLinClrLst/>
    <dgm:txFillClrLst/>
    <dgm:txEffectClrLst/>
  </dgm:styleLbl>
  <dgm:styleLbl name="asst2">
    <dgm:fillClrLst>
      <a:schemeClr val="accent4">
        <a:tint val="90000"/>
      </a:schemeClr>
    </dgm:fillClrLst>
    <dgm:linClrLst meth="repeat">
      <a:schemeClr val="lt1"/>
    </dgm:linClrLst>
    <dgm:effectClrLst/>
    <dgm:txLinClrLst/>
    <dgm:txFillClrLst/>
    <dgm:txEffectClrLst/>
  </dgm:styleLbl>
  <dgm:styleLbl name="asst3">
    <dgm:fillClrLst>
      <a:schemeClr val="accent4">
        <a:tint val="70000"/>
      </a:schemeClr>
    </dgm:fillClrLst>
    <dgm:linClrLst meth="repeat">
      <a:schemeClr val="lt1"/>
    </dgm:linClrLst>
    <dgm:effectClrLst/>
    <dgm:txLinClrLst/>
    <dgm:txFillClrLst/>
    <dgm:txEffectClrLst/>
  </dgm:styleLbl>
  <dgm:styleLbl name="asst4">
    <dgm:fillClrLst>
      <a:schemeClr val="accent4">
        <a:tint val="50000"/>
      </a:schemeClr>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shade val="80000"/>
      </a:schemeClr>
    </dgm:linClrLst>
    <dgm:effectClrLst/>
    <dgm:txLinClrLst/>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dk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4">
        <a:tint val="90000"/>
      </a:schemeClr>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4">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55000"/>
      </a:schemeClr>
    </dgm:fillClrLst>
    <dgm:linClrLst meth="repeat">
      <a:schemeClr val="accent4">
        <a:alpha val="90000"/>
        <a:tint val="55000"/>
      </a:schemeClr>
    </dgm:linClrLst>
    <dgm:effectClrLst/>
    <dgm:txLinClrLst/>
    <dgm:txFillClrLst meth="repeat">
      <a:schemeClr val="dk1"/>
    </dgm:txFillClrLst>
    <dgm:txEffectClrLst/>
  </dgm:styleLbl>
  <dgm:styleLbl name="alignAccFollowNode1">
    <dgm:fillClrLst meth="repeat">
      <a:schemeClr val="accent4">
        <a:alpha val="90000"/>
        <a:tint val="55000"/>
      </a:schemeClr>
    </dgm:fillClrLst>
    <dgm:linClrLst meth="repeat">
      <a:schemeClr val="accent4">
        <a:alpha val="90000"/>
        <a:tint val="55000"/>
      </a:schemeClr>
    </dgm:linClrLst>
    <dgm:effectClrLst/>
    <dgm:txLinClrLst/>
    <dgm:txFillClrLst meth="repeat">
      <a:schemeClr val="dk1"/>
    </dgm:txFillClrLst>
    <dgm:txEffectClrLst/>
  </dgm:styleLbl>
  <dgm:styleLbl name="bgAccFollowNode1">
    <dgm:fillClrLst meth="repeat">
      <a:schemeClr val="accent4">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50000"/>
      </a:schemeClr>
    </dgm:linClrLst>
    <dgm:effectClrLst/>
    <dgm:txLinClrLst/>
    <dgm:txFillClrLst meth="repeat">
      <a:schemeClr val="dk1"/>
    </dgm:txFillClrLst>
    <dgm:txEffectClrLst/>
  </dgm:styleLbl>
  <dgm:styleLbl name="bgShp">
    <dgm:fillClrLst meth="repeat">
      <a:schemeClr val="accent4">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55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8E3F1ED-29B4-4ECF-A6B4-9EFB386EAF3B}" type="doc">
      <dgm:prSet loTypeId="urn:microsoft.com/office/officeart/2005/8/layout/hProcess11" loCatId="process" qsTypeId="urn:microsoft.com/office/officeart/2005/8/quickstyle/simple1" qsCatId="simple" csTypeId="urn:microsoft.com/office/officeart/2005/8/colors/accent1_2" csCatId="accent1" phldr="1"/>
      <dgm:spPr/>
      <dgm:t>
        <a:bodyPr/>
        <a:lstStyle/>
        <a:p>
          <a:endParaRPr lang="en-US"/>
        </a:p>
      </dgm:t>
    </dgm:pt>
    <dgm:pt modelId="{B229F5D9-B80E-4999-8870-B70CD71599A2}">
      <dgm:prSet custT="1"/>
      <dgm:spPr/>
      <dgm:t>
        <a:bodyPr/>
        <a:lstStyle/>
        <a:p>
          <a:pPr rtl="0"/>
          <a:r>
            <a:rPr lang="en-US" sz="2400" b="1" dirty="0" err="1" smtClean="0">
              <a:latin typeface="Times New Roman" pitchFamily="18" charset="0"/>
              <a:cs typeface="Times New Roman" pitchFamily="18" charset="0"/>
            </a:rPr>
            <a:t>Phương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pháp</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mệnh</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lệnh</a:t>
          </a:r>
          <a:endParaRPr lang="en-US" sz="2400" b="1" dirty="0">
            <a:latin typeface="Times New Roman" pitchFamily="18" charset="0"/>
            <a:cs typeface="Times New Roman" pitchFamily="18" charset="0"/>
          </a:endParaRPr>
        </a:p>
      </dgm:t>
    </dgm:pt>
    <dgm:pt modelId="{8CFDCD33-4911-481E-8C3D-1A96281A4A9F}" type="parTrans" cxnId="{6C4F2774-0DBF-401C-B23E-F892B79A1903}">
      <dgm:prSet/>
      <dgm:spPr/>
      <dgm:t>
        <a:bodyPr/>
        <a:lstStyle/>
        <a:p>
          <a:endParaRPr lang="en-US" sz="2400">
            <a:latin typeface="Times New Roman" pitchFamily="18" charset="0"/>
            <a:cs typeface="Times New Roman" pitchFamily="18" charset="0"/>
          </a:endParaRPr>
        </a:p>
      </dgm:t>
    </dgm:pt>
    <dgm:pt modelId="{C764738B-4853-43C5-A596-9E5D0C5C6A5A}" type="sibTrans" cxnId="{6C4F2774-0DBF-401C-B23E-F892B79A1903}">
      <dgm:prSet/>
      <dgm:spPr/>
      <dgm:t>
        <a:bodyPr/>
        <a:lstStyle/>
        <a:p>
          <a:endParaRPr lang="en-US" sz="2400">
            <a:latin typeface="Times New Roman" pitchFamily="18" charset="0"/>
            <a:cs typeface="Times New Roman" pitchFamily="18" charset="0"/>
          </a:endParaRPr>
        </a:p>
      </dgm:t>
    </dgm:pt>
    <dgm:pt modelId="{5438931D-E42F-4EE3-B986-63EA7835B276}">
      <dgm:prSet custT="1"/>
      <dgm:spPr/>
      <dgm:t>
        <a:bodyPr/>
        <a:lstStyle/>
        <a:p>
          <a:pPr rtl="0"/>
          <a:r>
            <a:rPr lang="en-US" sz="2400" b="1" dirty="0" err="1" smtClean="0">
              <a:latin typeface="Times New Roman" pitchFamily="18" charset="0"/>
              <a:cs typeface="Times New Roman" pitchFamily="18" charset="0"/>
            </a:rPr>
            <a:t>Trong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một</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số</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trường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hợp</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có</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thể</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sử</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dụng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phương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pháp</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thỏa</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thuận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khi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giữa</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các</a:t>
          </a:r>
          <a:r>
            <a:rPr lang="en-US" sz="2400" b="1" dirty="0" smtClean="0">
              <a:latin typeface="Times New Roman" pitchFamily="18" charset="0"/>
              <a:cs typeface="Times New Roman" pitchFamily="18" charset="0"/>
            </a:rPr>
            <a:t> CQHC </a:t>
          </a:r>
          <a:r>
            <a:rPr lang="en-US" sz="2400" b="1" dirty="0" err="1" smtClean="0">
              <a:latin typeface="Times New Roman" pitchFamily="18" charset="0"/>
              <a:cs typeface="Times New Roman" pitchFamily="18" charset="0"/>
            </a:rPr>
            <a:t>phối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hợp</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với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nhau</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để</a:t>
          </a:r>
          <a:r>
            <a:rPr lang="en-US" sz="2400" b="1" dirty="0" smtClean="0">
              <a:latin typeface="Times New Roman" pitchFamily="18" charset="0"/>
              <a:cs typeface="Times New Roman" pitchFamily="18" charset="0"/>
            </a:rPr>
            <a:t> ban </a:t>
          </a:r>
          <a:r>
            <a:rPr lang="en-US" sz="2400" b="1" dirty="0" err="1" smtClean="0">
              <a:latin typeface="Times New Roman" pitchFamily="18" charset="0"/>
              <a:cs typeface="Times New Roman" pitchFamily="18" charset="0"/>
            </a:rPr>
            <a:t>hành</a:t>
          </a:r>
          <a:r>
            <a:rPr lang="en-US" sz="2400" b="1" dirty="0" smtClean="0">
              <a:latin typeface="Times New Roman" pitchFamily="18" charset="0"/>
              <a:cs typeface="Times New Roman" pitchFamily="18" charset="0"/>
            </a:rPr>
            <a:t> VBQPPL</a:t>
          </a:r>
          <a:endParaRPr lang="en-US" sz="2400" dirty="0">
            <a:latin typeface="Times New Roman" pitchFamily="18" charset="0"/>
            <a:cs typeface="Times New Roman" pitchFamily="18" charset="0"/>
          </a:endParaRPr>
        </a:p>
      </dgm:t>
    </dgm:pt>
    <dgm:pt modelId="{04D394DC-B6C7-4340-9D44-6C3E1FCCAEB8}" type="parTrans" cxnId="{A79E4417-5110-41C3-8345-AD09C9FF5572}">
      <dgm:prSet/>
      <dgm:spPr/>
      <dgm:t>
        <a:bodyPr/>
        <a:lstStyle/>
        <a:p>
          <a:endParaRPr lang="en-US" sz="2400">
            <a:latin typeface="Times New Roman" pitchFamily="18" charset="0"/>
            <a:cs typeface="Times New Roman" pitchFamily="18" charset="0"/>
          </a:endParaRPr>
        </a:p>
      </dgm:t>
    </dgm:pt>
    <dgm:pt modelId="{C78BED15-D14C-48F7-9970-CA924AEF6F58}" type="sibTrans" cxnId="{A79E4417-5110-41C3-8345-AD09C9FF5572}">
      <dgm:prSet/>
      <dgm:spPr/>
      <dgm:t>
        <a:bodyPr/>
        <a:lstStyle/>
        <a:p>
          <a:endParaRPr lang="en-US" sz="2400">
            <a:latin typeface="Times New Roman" pitchFamily="18" charset="0"/>
            <a:cs typeface="Times New Roman" pitchFamily="18" charset="0"/>
          </a:endParaRPr>
        </a:p>
      </dgm:t>
    </dgm:pt>
    <dgm:pt modelId="{CA983976-22F8-405C-983F-00C00C3E6199}" type="pres">
      <dgm:prSet presAssocID="{78E3F1ED-29B4-4ECF-A6B4-9EFB386EAF3B}" presName="Name0" presStyleCnt="0">
        <dgm:presLayoutVars>
          <dgm:dir/>
          <dgm:resizeHandles val="exact"/>
        </dgm:presLayoutVars>
      </dgm:prSet>
      <dgm:spPr/>
      <dgm:t>
        <a:bodyPr/>
        <a:lstStyle/>
        <a:p>
          <a:endParaRPr lang="en-US"/>
        </a:p>
      </dgm:t>
    </dgm:pt>
    <dgm:pt modelId="{8B0A89AD-66F3-44E9-A124-8AF7CFB8F8ED}" type="pres">
      <dgm:prSet presAssocID="{78E3F1ED-29B4-4ECF-A6B4-9EFB386EAF3B}" presName="arrow" presStyleLbl="bgShp" presStyleIdx="0" presStyleCnt="1"/>
      <dgm:spPr>
        <a:solidFill>
          <a:schemeClr val="accent5">
            <a:lumMod val="75000"/>
          </a:schemeClr>
        </a:solidFill>
      </dgm:spPr>
      <dgm:t>
        <a:bodyPr/>
        <a:lstStyle/>
        <a:p>
          <a:endParaRPr lang="en-US"/>
        </a:p>
      </dgm:t>
    </dgm:pt>
    <dgm:pt modelId="{5BC6B82C-EAB0-42D1-8976-812146E495D3}" type="pres">
      <dgm:prSet presAssocID="{78E3F1ED-29B4-4ECF-A6B4-9EFB386EAF3B}" presName="points" presStyleCnt="0"/>
      <dgm:spPr/>
    </dgm:pt>
    <dgm:pt modelId="{B2484788-13E2-4A08-BD98-6FDC7F940ADE}" type="pres">
      <dgm:prSet presAssocID="{B229F5D9-B80E-4999-8870-B70CD71599A2}" presName="compositeA" presStyleCnt="0"/>
      <dgm:spPr/>
    </dgm:pt>
    <dgm:pt modelId="{5BD3EA98-9281-4979-B486-B8018870B4A6}" type="pres">
      <dgm:prSet presAssocID="{B229F5D9-B80E-4999-8870-B70CD71599A2}" presName="textA" presStyleLbl="revTx" presStyleIdx="0" presStyleCnt="2">
        <dgm:presLayoutVars>
          <dgm:bulletEnabled val="1"/>
        </dgm:presLayoutVars>
      </dgm:prSet>
      <dgm:spPr/>
      <dgm:t>
        <a:bodyPr/>
        <a:lstStyle/>
        <a:p>
          <a:endParaRPr lang="en-US"/>
        </a:p>
      </dgm:t>
    </dgm:pt>
    <dgm:pt modelId="{D94E8985-EC5C-4B05-8BA7-D47F8E48F252}" type="pres">
      <dgm:prSet presAssocID="{B229F5D9-B80E-4999-8870-B70CD71599A2}" presName="circleA" presStyleLbl="node1" presStyleIdx="0" presStyleCnt="2"/>
      <dgm:spPr>
        <a:solidFill>
          <a:schemeClr val="bg1"/>
        </a:solidFill>
      </dgm:spPr>
      <dgm:t>
        <a:bodyPr/>
        <a:lstStyle/>
        <a:p>
          <a:endParaRPr lang="en-US"/>
        </a:p>
      </dgm:t>
    </dgm:pt>
    <dgm:pt modelId="{E94EAE58-B8C1-496B-94C6-0771348B1403}" type="pres">
      <dgm:prSet presAssocID="{B229F5D9-B80E-4999-8870-B70CD71599A2}" presName="spaceA" presStyleCnt="0"/>
      <dgm:spPr/>
    </dgm:pt>
    <dgm:pt modelId="{25416C71-3245-44A7-A14B-A80F2240734A}" type="pres">
      <dgm:prSet presAssocID="{C764738B-4853-43C5-A596-9E5D0C5C6A5A}" presName="space" presStyleCnt="0"/>
      <dgm:spPr/>
    </dgm:pt>
    <dgm:pt modelId="{9C0833DA-EBC4-4355-996B-1196BBE78183}" type="pres">
      <dgm:prSet presAssocID="{5438931D-E42F-4EE3-B986-63EA7835B276}" presName="compositeB" presStyleCnt="0"/>
      <dgm:spPr/>
    </dgm:pt>
    <dgm:pt modelId="{75AA906A-EC58-4513-B7B2-60189C0CB989}" type="pres">
      <dgm:prSet presAssocID="{5438931D-E42F-4EE3-B986-63EA7835B276}" presName="textB" presStyleLbl="revTx" presStyleIdx="1" presStyleCnt="2" custScaleX="209014">
        <dgm:presLayoutVars>
          <dgm:bulletEnabled val="1"/>
        </dgm:presLayoutVars>
      </dgm:prSet>
      <dgm:spPr/>
      <dgm:t>
        <a:bodyPr/>
        <a:lstStyle/>
        <a:p>
          <a:endParaRPr lang="en-US"/>
        </a:p>
      </dgm:t>
    </dgm:pt>
    <dgm:pt modelId="{218E4FFB-B3E1-4B97-9960-4C52111AD721}" type="pres">
      <dgm:prSet presAssocID="{5438931D-E42F-4EE3-B986-63EA7835B276}" presName="circleB" presStyleLbl="node1" presStyleIdx="1" presStyleCnt="2"/>
      <dgm:spPr>
        <a:solidFill>
          <a:schemeClr val="bg1"/>
        </a:solidFill>
      </dgm:spPr>
      <dgm:t>
        <a:bodyPr/>
        <a:lstStyle/>
        <a:p>
          <a:endParaRPr lang="en-US"/>
        </a:p>
      </dgm:t>
    </dgm:pt>
    <dgm:pt modelId="{49B80179-74A9-401E-A1B4-8053EA88A7C7}" type="pres">
      <dgm:prSet presAssocID="{5438931D-E42F-4EE3-B986-63EA7835B276}" presName="spaceB" presStyleCnt="0"/>
      <dgm:spPr/>
    </dgm:pt>
  </dgm:ptLst>
  <dgm:cxnLst>
    <dgm:cxn modelId="{A79E4417-5110-41C3-8345-AD09C9FF5572}" srcId="{78E3F1ED-29B4-4ECF-A6B4-9EFB386EAF3B}" destId="{5438931D-E42F-4EE3-B986-63EA7835B276}" srcOrd="1" destOrd="0" parTransId="{04D394DC-B6C7-4340-9D44-6C3E1FCCAEB8}" sibTransId="{C78BED15-D14C-48F7-9970-CA924AEF6F58}"/>
    <dgm:cxn modelId="{6C4F2774-0DBF-401C-B23E-F892B79A1903}" srcId="{78E3F1ED-29B4-4ECF-A6B4-9EFB386EAF3B}" destId="{B229F5D9-B80E-4999-8870-B70CD71599A2}" srcOrd="0" destOrd="0" parTransId="{8CFDCD33-4911-481E-8C3D-1A96281A4A9F}" sibTransId="{C764738B-4853-43C5-A596-9E5D0C5C6A5A}"/>
    <dgm:cxn modelId="{3FD447FD-0202-4400-B9D0-D7DA08840B37}" type="presOf" srcId="{78E3F1ED-29B4-4ECF-A6B4-9EFB386EAF3B}" destId="{CA983976-22F8-405C-983F-00C00C3E6199}" srcOrd="0" destOrd="0" presId="urn:microsoft.com/office/officeart/2005/8/layout/hProcess11"/>
    <dgm:cxn modelId="{1F41F926-CB3E-4918-BC6C-49D419C39AF6}" type="presOf" srcId="{5438931D-E42F-4EE3-B986-63EA7835B276}" destId="{75AA906A-EC58-4513-B7B2-60189C0CB989}" srcOrd="0" destOrd="0" presId="urn:microsoft.com/office/officeart/2005/8/layout/hProcess11"/>
    <dgm:cxn modelId="{C7043C8E-3963-45FE-AD4D-C279AE66F40A}" type="presOf" srcId="{B229F5D9-B80E-4999-8870-B70CD71599A2}" destId="{5BD3EA98-9281-4979-B486-B8018870B4A6}" srcOrd="0" destOrd="0" presId="urn:microsoft.com/office/officeart/2005/8/layout/hProcess11"/>
    <dgm:cxn modelId="{624DEB1F-B4B3-4809-9DAC-5430F91BFD7D}" type="presParOf" srcId="{CA983976-22F8-405C-983F-00C00C3E6199}" destId="{8B0A89AD-66F3-44E9-A124-8AF7CFB8F8ED}" srcOrd="0" destOrd="0" presId="urn:microsoft.com/office/officeart/2005/8/layout/hProcess11"/>
    <dgm:cxn modelId="{DD9AF723-237D-48CB-86EA-6F811C7FB3F9}" type="presParOf" srcId="{CA983976-22F8-405C-983F-00C00C3E6199}" destId="{5BC6B82C-EAB0-42D1-8976-812146E495D3}" srcOrd="1" destOrd="0" presId="urn:microsoft.com/office/officeart/2005/8/layout/hProcess11"/>
    <dgm:cxn modelId="{6E32ECAB-9E84-45D6-9D57-08EEB4CEE2DB}" type="presParOf" srcId="{5BC6B82C-EAB0-42D1-8976-812146E495D3}" destId="{B2484788-13E2-4A08-BD98-6FDC7F940ADE}" srcOrd="0" destOrd="0" presId="urn:microsoft.com/office/officeart/2005/8/layout/hProcess11"/>
    <dgm:cxn modelId="{4968C4D4-17F0-4894-9FC6-5AD98A7E5438}" type="presParOf" srcId="{B2484788-13E2-4A08-BD98-6FDC7F940ADE}" destId="{5BD3EA98-9281-4979-B486-B8018870B4A6}" srcOrd="0" destOrd="0" presId="urn:microsoft.com/office/officeart/2005/8/layout/hProcess11"/>
    <dgm:cxn modelId="{72D1AD1B-842A-494E-A0DC-FA6764D28469}" type="presParOf" srcId="{B2484788-13E2-4A08-BD98-6FDC7F940ADE}" destId="{D94E8985-EC5C-4B05-8BA7-D47F8E48F252}" srcOrd="1" destOrd="0" presId="urn:microsoft.com/office/officeart/2005/8/layout/hProcess11"/>
    <dgm:cxn modelId="{4FC3176C-89B4-4E38-8552-6F3065084CB6}" type="presParOf" srcId="{B2484788-13E2-4A08-BD98-6FDC7F940ADE}" destId="{E94EAE58-B8C1-496B-94C6-0771348B1403}" srcOrd="2" destOrd="0" presId="urn:microsoft.com/office/officeart/2005/8/layout/hProcess11"/>
    <dgm:cxn modelId="{ABF1F072-5215-42DA-ADA0-140DCCAB7203}" type="presParOf" srcId="{5BC6B82C-EAB0-42D1-8976-812146E495D3}" destId="{25416C71-3245-44A7-A14B-A80F2240734A}" srcOrd="1" destOrd="0" presId="urn:microsoft.com/office/officeart/2005/8/layout/hProcess11"/>
    <dgm:cxn modelId="{EFC516E4-5775-4642-864F-F0D8EFBA6BD2}" type="presParOf" srcId="{5BC6B82C-EAB0-42D1-8976-812146E495D3}" destId="{9C0833DA-EBC4-4355-996B-1196BBE78183}" srcOrd="2" destOrd="0" presId="urn:microsoft.com/office/officeart/2005/8/layout/hProcess11"/>
    <dgm:cxn modelId="{A8F3ED0B-DD1A-430B-B1BF-610883731613}" type="presParOf" srcId="{9C0833DA-EBC4-4355-996B-1196BBE78183}" destId="{75AA906A-EC58-4513-B7B2-60189C0CB989}" srcOrd="0" destOrd="0" presId="urn:microsoft.com/office/officeart/2005/8/layout/hProcess11"/>
    <dgm:cxn modelId="{ABC3D3C4-66E2-48D6-9BB0-8A4D71E27F9A}" type="presParOf" srcId="{9C0833DA-EBC4-4355-996B-1196BBE78183}" destId="{218E4FFB-B3E1-4B97-9960-4C52111AD721}" srcOrd="1" destOrd="0" presId="urn:microsoft.com/office/officeart/2005/8/layout/hProcess11"/>
    <dgm:cxn modelId="{F5C0A7C4-9140-4CEB-8973-BDDB54E392C4}" type="presParOf" srcId="{9C0833DA-EBC4-4355-996B-1196BBE78183}" destId="{49B80179-74A9-401E-A1B4-8053EA88A7C7}"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F86FEC2-97B3-4C9C-B1AE-AC0492E85980}"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563B16A2-9E8E-4ACE-92C7-3184F397DF10}">
      <dgm:prSet phldrT="[Text]" custT="1"/>
      <dgm:spPr/>
      <dgm:t>
        <a:bodyPr/>
        <a:lstStyle/>
        <a:p>
          <a:r>
            <a:rPr lang="vi-VN" sz="3600" b="1" dirty="0" smtClean="0">
              <a:solidFill>
                <a:schemeClr val="tx1"/>
              </a:solidFill>
            </a:rPr>
            <a:t>BIỆN PHÁP XỬ PHẠT HÀNH CHÍNH</a:t>
          </a:r>
          <a:endParaRPr lang="en-US" sz="3600" b="1" dirty="0">
            <a:solidFill>
              <a:schemeClr val="tx1"/>
            </a:solidFill>
          </a:endParaRPr>
        </a:p>
      </dgm:t>
    </dgm:pt>
    <dgm:pt modelId="{05005304-26C2-47F3-B819-5FC779271151}" type="parTrans" cxnId="{82A97A97-E68C-40F6-BC5C-37EFB81437BF}">
      <dgm:prSet/>
      <dgm:spPr/>
      <dgm:t>
        <a:bodyPr/>
        <a:lstStyle/>
        <a:p>
          <a:endParaRPr lang="en-US"/>
        </a:p>
      </dgm:t>
    </dgm:pt>
    <dgm:pt modelId="{E32DF388-A2BE-4DC1-A1FD-838904C14CE7}" type="sibTrans" cxnId="{82A97A97-E68C-40F6-BC5C-37EFB81437BF}">
      <dgm:prSet/>
      <dgm:spPr/>
      <dgm:t>
        <a:bodyPr/>
        <a:lstStyle/>
        <a:p>
          <a:endParaRPr lang="en-US"/>
        </a:p>
      </dgm:t>
    </dgm:pt>
    <dgm:pt modelId="{ED5D7893-DDEF-40D2-9DC5-B7FAA0E18759}">
      <dgm:prSet phldrT="[Text]" custT="1"/>
      <dgm:spPr/>
      <dgm:t>
        <a:bodyPr/>
        <a:lstStyle/>
        <a:p>
          <a:r>
            <a:rPr lang="vi-VN" sz="4000" b="1" dirty="0" smtClean="0">
              <a:solidFill>
                <a:schemeClr val="tx1"/>
              </a:solidFill>
            </a:rPr>
            <a:t>BIỆN PHÁP XỬ PHẠT CHÍNH</a:t>
          </a:r>
          <a:endParaRPr lang="en-US" sz="4000" b="1" dirty="0">
            <a:solidFill>
              <a:schemeClr val="tx1"/>
            </a:solidFill>
          </a:endParaRPr>
        </a:p>
      </dgm:t>
    </dgm:pt>
    <dgm:pt modelId="{A10F1DF9-DECB-4568-BA93-1DCBBE8BCA79}" type="parTrans" cxnId="{7D3F5163-8EFB-44D0-9ADA-F3F08FB4EE60}">
      <dgm:prSet/>
      <dgm:spPr/>
      <dgm:t>
        <a:bodyPr/>
        <a:lstStyle/>
        <a:p>
          <a:endParaRPr lang="en-US"/>
        </a:p>
      </dgm:t>
    </dgm:pt>
    <dgm:pt modelId="{028A622E-280B-4B0F-AFB5-062B54BE2E0B}" type="sibTrans" cxnId="{7D3F5163-8EFB-44D0-9ADA-F3F08FB4EE60}">
      <dgm:prSet/>
      <dgm:spPr/>
      <dgm:t>
        <a:bodyPr/>
        <a:lstStyle/>
        <a:p>
          <a:endParaRPr lang="en-US"/>
        </a:p>
      </dgm:t>
    </dgm:pt>
    <dgm:pt modelId="{845C5D7F-ED9D-499F-8100-B1D5E4584494}">
      <dgm:prSet phldrT="[Text]" custT="1"/>
      <dgm:spPr/>
      <dgm:t>
        <a:bodyPr/>
        <a:lstStyle/>
        <a:p>
          <a:r>
            <a:rPr lang="vi-VN" sz="4000" b="1" dirty="0" smtClean="0">
              <a:solidFill>
                <a:schemeClr val="tx1"/>
              </a:solidFill>
            </a:rPr>
            <a:t>BIỆN PHÁP XỬ PHẠT BỔ SUNG</a:t>
          </a:r>
          <a:endParaRPr lang="en-US" sz="4000" b="1" dirty="0">
            <a:solidFill>
              <a:schemeClr val="tx1"/>
            </a:solidFill>
          </a:endParaRPr>
        </a:p>
      </dgm:t>
    </dgm:pt>
    <dgm:pt modelId="{50D0DF11-DF0B-400E-BA46-C301554F1457}" type="parTrans" cxnId="{F4439C82-DAE3-4FFA-80D9-607DD768F0CE}">
      <dgm:prSet/>
      <dgm:spPr/>
      <dgm:t>
        <a:bodyPr/>
        <a:lstStyle/>
        <a:p>
          <a:endParaRPr lang="en-US"/>
        </a:p>
      </dgm:t>
    </dgm:pt>
    <dgm:pt modelId="{D661FBB8-9318-4068-BA79-09AEB50F0767}" type="sibTrans" cxnId="{F4439C82-DAE3-4FFA-80D9-607DD768F0CE}">
      <dgm:prSet/>
      <dgm:spPr/>
      <dgm:t>
        <a:bodyPr/>
        <a:lstStyle/>
        <a:p>
          <a:endParaRPr lang="en-US"/>
        </a:p>
      </dgm:t>
    </dgm:pt>
    <dgm:pt modelId="{F991952E-866D-4A1C-953F-DB44C0F31D87}" type="pres">
      <dgm:prSet presAssocID="{8F86FEC2-97B3-4C9C-B1AE-AC0492E85980}" presName="hierChild1" presStyleCnt="0">
        <dgm:presLayoutVars>
          <dgm:orgChart val="1"/>
          <dgm:chPref val="1"/>
          <dgm:dir/>
          <dgm:animOne val="branch"/>
          <dgm:animLvl val="lvl"/>
          <dgm:resizeHandles/>
        </dgm:presLayoutVars>
      </dgm:prSet>
      <dgm:spPr/>
      <dgm:t>
        <a:bodyPr/>
        <a:lstStyle/>
        <a:p>
          <a:endParaRPr lang="en-US"/>
        </a:p>
      </dgm:t>
    </dgm:pt>
    <dgm:pt modelId="{09E65111-C9CC-4F54-81D6-DB55B35128DF}" type="pres">
      <dgm:prSet presAssocID="{563B16A2-9E8E-4ACE-92C7-3184F397DF10}" presName="hierRoot1" presStyleCnt="0">
        <dgm:presLayoutVars>
          <dgm:hierBranch val="init"/>
        </dgm:presLayoutVars>
      </dgm:prSet>
      <dgm:spPr/>
    </dgm:pt>
    <dgm:pt modelId="{E3C77C7F-13E4-403F-AA61-BB81C3E1B0B8}" type="pres">
      <dgm:prSet presAssocID="{563B16A2-9E8E-4ACE-92C7-3184F397DF10}" presName="rootComposite1" presStyleCnt="0"/>
      <dgm:spPr/>
    </dgm:pt>
    <dgm:pt modelId="{B66AD2C7-59D3-4788-B2E9-A8631155C775}" type="pres">
      <dgm:prSet presAssocID="{563B16A2-9E8E-4ACE-92C7-3184F397DF10}" presName="rootText1" presStyleLbl="node0" presStyleIdx="0" presStyleCnt="1">
        <dgm:presLayoutVars>
          <dgm:chPref val="3"/>
        </dgm:presLayoutVars>
      </dgm:prSet>
      <dgm:spPr/>
      <dgm:t>
        <a:bodyPr/>
        <a:lstStyle/>
        <a:p>
          <a:endParaRPr lang="en-US"/>
        </a:p>
      </dgm:t>
    </dgm:pt>
    <dgm:pt modelId="{FB04B065-F293-4547-AF01-9904EF07ABE9}" type="pres">
      <dgm:prSet presAssocID="{563B16A2-9E8E-4ACE-92C7-3184F397DF10}" presName="rootConnector1" presStyleLbl="node1" presStyleIdx="0" presStyleCnt="0"/>
      <dgm:spPr/>
      <dgm:t>
        <a:bodyPr/>
        <a:lstStyle/>
        <a:p>
          <a:endParaRPr lang="en-US"/>
        </a:p>
      </dgm:t>
    </dgm:pt>
    <dgm:pt modelId="{A0E77ECB-06A3-496C-9BD8-A3CA4025E88F}" type="pres">
      <dgm:prSet presAssocID="{563B16A2-9E8E-4ACE-92C7-3184F397DF10}" presName="hierChild2" presStyleCnt="0"/>
      <dgm:spPr/>
    </dgm:pt>
    <dgm:pt modelId="{9DE48CD8-180A-4E7C-8E96-37643D1C0C3F}" type="pres">
      <dgm:prSet presAssocID="{A10F1DF9-DECB-4568-BA93-1DCBBE8BCA79}" presName="Name37" presStyleLbl="parChTrans1D2" presStyleIdx="0" presStyleCnt="2"/>
      <dgm:spPr/>
      <dgm:t>
        <a:bodyPr/>
        <a:lstStyle/>
        <a:p>
          <a:endParaRPr lang="en-US"/>
        </a:p>
      </dgm:t>
    </dgm:pt>
    <dgm:pt modelId="{A75477B2-2FF7-4E83-B862-4E07F07D9C49}" type="pres">
      <dgm:prSet presAssocID="{ED5D7893-DDEF-40D2-9DC5-B7FAA0E18759}" presName="hierRoot2" presStyleCnt="0">
        <dgm:presLayoutVars>
          <dgm:hierBranch val="init"/>
        </dgm:presLayoutVars>
      </dgm:prSet>
      <dgm:spPr/>
    </dgm:pt>
    <dgm:pt modelId="{55D4CE02-040E-4B76-803E-23A20D666144}" type="pres">
      <dgm:prSet presAssocID="{ED5D7893-DDEF-40D2-9DC5-B7FAA0E18759}" presName="rootComposite" presStyleCnt="0"/>
      <dgm:spPr/>
    </dgm:pt>
    <dgm:pt modelId="{39E8F232-6E79-4C2F-843A-37F431426249}" type="pres">
      <dgm:prSet presAssocID="{ED5D7893-DDEF-40D2-9DC5-B7FAA0E18759}" presName="rootText" presStyleLbl="node2" presStyleIdx="0" presStyleCnt="2">
        <dgm:presLayoutVars>
          <dgm:chPref val="3"/>
        </dgm:presLayoutVars>
      </dgm:prSet>
      <dgm:spPr/>
      <dgm:t>
        <a:bodyPr/>
        <a:lstStyle/>
        <a:p>
          <a:endParaRPr lang="en-US"/>
        </a:p>
      </dgm:t>
    </dgm:pt>
    <dgm:pt modelId="{9F2D5F66-B59C-4A62-A955-DA50BF00E86C}" type="pres">
      <dgm:prSet presAssocID="{ED5D7893-DDEF-40D2-9DC5-B7FAA0E18759}" presName="rootConnector" presStyleLbl="node2" presStyleIdx="0" presStyleCnt="2"/>
      <dgm:spPr/>
      <dgm:t>
        <a:bodyPr/>
        <a:lstStyle/>
        <a:p>
          <a:endParaRPr lang="en-US"/>
        </a:p>
      </dgm:t>
    </dgm:pt>
    <dgm:pt modelId="{C5F7D81B-193E-47A6-874E-4A3D73DDD5E6}" type="pres">
      <dgm:prSet presAssocID="{ED5D7893-DDEF-40D2-9DC5-B7FAA0E18759}" presName="hierChild4" presStyleCnt="0"/>
      <dgm:spPr/>
    </dgm:pt>
    <dgm:pt modelId="{D6CCBE91-7F4B-4825-9578-365F61DAD2CA}" type="pres">
      <dgm:prSet presAssocID="{ED5D7893-DDEF-40D2-9DC5-B7FAA0E18759}" presName="hierChild5" presStyleCnt="0"/>
      <dgm:spPr/>
    </dgm:pt>
    <dgm:pt modelId="{B90AA139-51B8-4A0A-8BDA-087358001C6B}" type="pres">
      <dgm:prSet presAssocID="{50D0DF11-DF0B-400E-BA46-C301554F1457}" presName="Name37" presStyleLbl="parChTrans1D2" presStyleIdx="1" presStyleCnt="2"/>
      <dgm:spPr/>
      <dgm:t>
        <a:bodyPr/>
        <a:lstStyle/>
        <a:p>
          <a:endParaRPr lang="en-US"/>
        </a:p>
      </dgm:t>
    </dgm:pt>
    <dgm:pt modelId="{04361FEB-D778-4658-A2A9-44A832ADD2FE}" type="pres">
      <dgm:prSet presAssocID="{845C5D7F-ED9D-499F-8100-B1D5E4584494}" presName="hierRoot2" presStyleCnt="0">
        <dgm:presLayoutVars>
          <dgm:hierBranch val="init"/>
        </dgm:presLayoutVars>
      </dgm:prSet>
      <dgm:spPr/>
    </dgm:pt>
    <dgm:pt modelId="{9591DDC6-CF2A-4179-A773-20F7EAE6D088}" type="pres">
      <dgm:prSet presAssocID="{845C5D7F-ED9D-499F-8100-B1D5E4584494}" presName="rootComposite" presStyleCnt="0"/>
      <dgm:spPr/>
    </dgm:pt>
    <dgm:pt modelId="{43E962D6-3566-4741-9281-7A3041CD2443}" type="pres">
      <dgm:prSet presAssocID="{845C5D7F-ED9D-499F-8100-B1D5E4584494}" presName="rootText" presStyleLbl="node2" presStyleIdx="1" presStyleCnt="2">
        <dgm:presLayoutVars>
          <dgm:chPref val="3"/>
        </dgm:presLayoutVars>
      </dgm:prSet>
      <dgm:spPr/>
      <dgm:t>
        <a:bodyPr/>
        <a:lstStyle/>
        <a:p>
          <a:endParaRPr lang="en-US"/>
        </a:p>
      </dgm:t>
    </dgm:pt>
    <dgm:pt modelId="{22EF104D-4044-444D-96C3-3C57C0BA271A}" type="pres">
      <dgm:prSet presAssocID="{845C5D7F-ED9D-499F-8100-B1D5E4584494}" presName="rootConnector" presStyleLbl="node2" presStyleIdx="1" presStyleCnt="2"/>
      <dgm:spPr/>
      <dgm:t>
        <a:bodyPr/>
        <a:lstStyle/>
        <a:p>
          <a:endParaRPr lang="en-US"/>
        </a:p>
      </dgm:t>
    </dgm:pt>
    <dgm:pt modelId="{8B9A3210-3806-4A04-8618-0738237E3501}" type="pres">
      <dgm:prSet presAssocID="{845C5D7F-ED9D-499F-8100-B1D5E4584494}" presName="hierChild4" presStyleCnt="0"/>
      <dgm:spPr/>
    </dgm:pt>
    <dgm:pt modelId="{4760AC5C-2912-428C-A032-0C3363615164}" type="pres">
      <dgm:prSet presAssocID="{845C5D7F-ED9D-499F-8100-B1D5E4584494}" presName="hierChild5" presStyleCnt="0"/>
      <dgm:spPr/>
    </dgm:pt>
    <dgm:pt modelId="{8C29D8BF-CCC4-45FF-B13F-D42B53893475}" type="pres">
      <dgm:prSet presAssocID="{563B16A2-9E8E-4ACE-92C7-3184F397DF10}" presName="hierChild3" presStyleCnt="0"/>
      <dgm:spPr/>
    </dgm:pt>
  </dgm:ptLst>
  <dgm:cxnLst>
    <dgm:cxn modelId="{CCBD4242-8B10-43F1-AB15-DC150C90D349}" type="presOf" srcId="{A10F1DF9-DECB-4568-BA93-1DCBBE8BCA79}" destId="{9DE48CD8-180A-4E7C-8E96-37643D1C0C3F}" srcOrd="0" destOrd="0" presId="urn:microsoft.com/office/officeart/2005/8/layout/orgChart1"/>
    <dgm:cxn modelId="{2E19D287-691E-4615-A223-CD102C41CF24}" type="presOf" srcId="{845C5D7F-ED9D-499F-8100-B1D5E4584494}" destId="{22EF104D-4044-444D-96C3-3C57C0BA271A}" srcOrd="1" destOrd="0" presId="urn:microsoft.com/office/officeart/2005/8/layout/orgChart1"/>
    <dgm:cxn modelId="{7D3F5163-8EFB-44D0-9ADA-F3F08FB4EE60}" srcId="{563B16A2-9E8E-4ACE-92C7-3184F397DF10}" destId="{ED5D7893-DDEF-40D2-9DC5-B7FAA0E18759}" srcOrd="0" destOrd="0" parTransId="{A10F1DF9-DECB-4568-BA93-1DCBBE8BCA79}" sibTransId="{028A622E-280B-4B0F-AFB5-062B54BE2E0B}"/>
    <dgm:cxn modelId="{4A9256BD-BCF0-456F-9379-56544180507B}" type="presOf" srcId="{845C5D7F-ED9D-499F-8100-B1D5E4584494}" destId="{43E962D6-3566-4741-9281-7A3041CD2443}" srcOrd="0" destOrd="0" presId="urn:microsoft.com/office/officeart/2005/8/layout/orgChart1"/>
    <dgm:cxn modelId="{021B82DD-B963-4F59-B6DB-56E5F1D99FBC}" type="presOf" srcId="{ED5D7893-DDEF-40D2-9DC5-B7FAA0E18759}" destId="{39E8F232-6E79-4C2F-843A-37F431426249}" srcOrd="0" destOrd="0" presId="urn:microsoft.com/office/officeart/2005/8/layout/orgChart1"/>
    <dgm:cxn modelId="{2A1CDE23-A329-48EB-8933-73E9AF5A453A}" type="presOf" srcId="{563B16A2-9E8E-4ACE-92C7-3184F397DF10}" destId="{FB04B065-F293-4547-AF01-9904EF07ABE9}" srcOrd="1" destOrd="0" presId="urn:microsoft.com/office/officeart/2005/8/layout/orgChart1"/>
    <dgm:cxn modelId="{82A97A97-E68C-40F6-BC5C-37EFB81437BF}" srcId="{8F86FEC2-97B3-4C9C-B1AE-AC0492E85980}" destId="{563B16A2-9E8E-4ACE-92C7-3184F397DF10}" srcOrd="0" destOrd="0" parTransId="{05005304-26C2-47F3-B819-5FC779271151}" sibTransId="{E32DF388-A2BE-4DC1-A1FD-838904C14CE7}"/>
    <dgm:cxn modelId="{E853DE8D-4873-446D-8ADB-D08683FA479E}" type="presOf" srcId="{50D0DF11-DF0B-400E-BA46-C301554F1457}" destId="{B90AA139-51B8-4A0A-8BDA-087358001C6B}" srcOrd="0" destOrd="0" presId="urn:microsoft.com/office/officeart/2005/8/layout/orgChart1"/>
    <dgm:cxn modelId="{F4439C82-DAE3-4FFA-80D9-607DD768F0CE}" srcId="{563B16A2-9E8E-4ACE-92C7-3184F397DF10}" destId="{845C5D7F-ED9D-499F-8100-B1D5E4584494}" srcOrd="1" destOrd="0" parTransId="{50D0DF11-DF0B-400E-BA46-C301554F1457}" sibTransId="{D661FBB8-9318-4068-BA79-09AEB50F0767}"/>
    <dgm:cxn modelId="{667A777A-3811-4567-B615-DF05553D847F}" type="presOf" srcId="{563B16A2-9E8E-4ACE-92C7-3184F397DF10}" destId="{B66AD2C7-59D3-4788-B2E9-A8631155C775}" srcOrd="0" destOrd="0" presId="urn:microsoft.com/office/officeart/2005/8/layout/orgChart1"/>
    <dgm:cxn modelId="{F4F2AB99-9D48-4897-B9A9-5BCAB16C459B}" type="presOf" srcId="{8F86FEC2-97B3-4C9C-B1AE-AC0492E85980}" destId="{F991952E-866D-4A1C-953F-DB44C0F31D87}" srcOrd="0" destOrd="0" presId="urn:microsoft.com/office/officeart/2005/8/layout/orgChart1"/>
    <dgm:cxn modelId="{D752DB97-E148-48E0-A409-5119705B3679}" type="presOf" srcId="{ED5D7893-DDEF-40D2-9DC5-B7FAA0E18759}" destId="{9F2D5F66-B59C-4A62-A955-DA50BF00E86C}" srcOrd="1" destOrd="0" presId="urn:microsoft.com/office/officeart/2005/8/layout/orgChart1"/>
    <dgm:cxn modelId="{2C41810F-1500-40C6-AD52-44F2E5470C71}" type="presParOf" srcId="{F991952E-866D-4A1C-953F-DB44C0F31D87}" destId="{09E65111-C9CC-4F54-81D6-DB55B35128DF}" srcOrd="0" destOrd="0" presId="urn:microsoft.com/office/officeart/2005/8/layout/orgChart1"/>
    <dgm:cxn modelId="{217D3C7E-42AF-4B37-BAEA-F37670BCBCF1}" type="presParOf" srcId="{09E65111-C9CC-4F54-81D6-DB55B35128DF}" destId="{E3C77C7F-13E4-403F-AA61-BB81C3E1B0B8}" srcOrd="0" destOrd="0" presId="urn:microsoft.com/office/officeart/2005/8/layout/orgChart1"/>
    <dgm:cxn modelId="{4BAB770F-B473-450E-A550-A149587E2CC8}" type="presParOf" srcId="{E3C77C7F-13E4-403F-AA61-BB81C3E1B0B8}" destId="{B66AD2C7-59D3-4788-B2E9-A8631155C775}" srcOrd="0" destOrd="0" presId="urn:microsoft.com/office/officeart/2005/8/layout/orgChart1"/>
    <dgm:cxn modelId="{DD24D306-84B1-4A35-AED2-925F8674C951}" type="presParOf" srcId="{E3C77C7F-13E4-403F-AA61-BB81C3E1B0B8}" destId="{FB04B065-F293-4547-AF01-9904EF07ABE9}" srcOrd="1" destOrd="0" presId="urn:microsoft.com/office/officeart/2005/8/layout/orgChart1"/>
    <dgm:cxn modelId="{FB416B99-D1CE-4059-BE78-5857DBFEFB27}" type="presParOf" srcId="{09E65111-C9CC-4F54-81D6-DB55B35128DF}" destId="{A0E77ECB-06A3-496C-9BD8-A3CA4025E88F}" srcOrd="1" destOrd="0" presId="urn:microsoft.com/office/officeart/2005/8/layout/orgChart1"/>
    <dgm:cxn modelId="{2FEB0C1F-7A0F-45EC-BE4E-E18880B0515D}" type="presParOf" srcId="{A0E77ECB-06A3-496C-9BD8-A3CA4025E88F}" destId="{9DE48CD8-180A-4E7C-8E96-37643D1C0C3F}" srcOrd="0" destOrd="0" presId="urn:microsoft.com/office/officeart/2005/8/layout/orgChart1"/>
    <dgm:cxn modelId="{9910FB09-B316-432A-A89E-028DC1EF3AF1}" type="presParOf" srcId="{A0E77ECB-06A3-496C-9BD8-A3CA4025E88F}" destId="{A75477B2-2FF7-4E83-B862-4E07F07D9C49}" srcOrd="1" destOrd="0" presId="urn:microsoft.com/office/officeart/2005/8/layout/orgChart1"/>
    <dgm:cxn modelId="{FFCE28D1-A36F-4B25-A150-F28EEC800DB0}" type="presParOf" srcId="{A75477B2-2FF7-4E83-B862-4E07F07D9C49}" destId="{55D4CE02-040E-4B76-803E-23A20D666144}" srcOrd="0" destOrd="0" presId="urn:microsoft.com/office/officeart/2005/8/layout/orgChart1"/>
    <dgm:cxn modelId="{D0B81E93-3B41-43D7-A437-CCC8025F98E5}" type="presParOf" srcId="{55D4CE02-040E-4B76-803E-23A20D666144}" destId="{39E8F232-6E79-4C2F-843A-37F431426249}" srcOrd="0" destOrd="0" presId="urn:microsoft.com/office/officeart/2005/8/layout/orgChart1"/>
    <dgm:cxn modelId="{F58FF9AB-C9AD-43B8-9AE4-461E03498C5C}" type="presParOf" srcId="{55D4CE02-040E-4B76-803E-23A20D666144}" destId="{9F2D5F66-B59C-4A62-A955-DA50BF00E86C}" srcOrd="1" destOrd="0" presId="urn:microsoft.com/office/officeart/2005/8/layout/orgChart1"/>
    <dgm:cxn modelId="{A97F97C1-0E38-4E73-AD8D-B5976FF55F54}" type="presParOf" srcId="{A75477B2-2FF7-4E83-B862-4E07F07D9C49}" destId="{C5F7D81B-193E-47A6-874E-4A3D73DDD5E6}" srcOrd="1" destOrd="0" presId="urn:microsoft.com/office/officeart/2005/8/layout/orgChart1"/>
    <dgm:cxn modelId="{667EEC6F-71FF-4B2E-B3AD-5E03A2C4F310}" type="presParOf" srcId="{A75477B2-2FF7-4E83-B862-4E07F07D9C49}" destId="{D6CCBE91-7F4B-4825-9578-365F61DAD2CA}" srcOrd="2" destOrd="0" presId="urn:microsoft.com/office/officeart/2005/8/layout/orgChart1"/>
    <dgm:cxn modelId="{E0CDA47A-2FE7-454F-BB78-1EE2D07B13CC}" type="presParOf" srcId="{A0E77ECB-06A3-496C-9BD8-A3CA4025E88F}" destId="{B90AA139-51B8-4A0A-8BDA-087358001C6B}" srcOrd="2" destOrd="0" presId="urn:microsoft.com/office/officeart/2005/8/layout/orgChart1"/>
    <dgm:cxn modelId="{C867983D-D98B-41BA-A4F9-AAC79C53D8F4}" type="presParOf" srcId="{A0E77ECB-06A3-496C-9BD8-A3CA4025E88F}" destId="{04361FEB-D778-4658-A2A9-44A832ADD2FE}" srcOrd="3" destOrd="0" presId="urn:microsoft.com/office/officeart/2005/8/layout/orgChart1"/>
    <dgm:cxn modelId="{032F714A-CD24-4F1B-8FE0-096AD62E0BD3}" type="presParOf" srcId="{04361FEB-D778-4658-A2A9-44A832ADD2FE}" destId="{9591DDC6-CF2A-4179-A773-20F7EAE6D088}" srcOrd="0" destOrd="0" presId="urn:microsoft.com/office/officeart/2005/8/layout/orgChart1"/>
    <dgm:cxn modelId="{7B21CD15-8DBE-40E7-8A16-3A74081604A7}" type="presParOf" srcId="{9591DDC6-CF2A-4179-A773-20F7EAE6D088}" destId="{43E962D6-3566-4741-9281-7A3041CD2443}" srcOrd="0" destOrd="0" presId="urn:microsoft.com/office/officeart/2005/8/layout/orgChart1"/>
    <dgm:cxn modelId="{F4017CA9-1B65-4E82-B23F-7CFFAA5EC9C2}" type="presParOf" srcId="{9591DDC6-CF2A-4179-A773-20F7EAE6D088}" destId="{22EF104D-4044-444D-96C3-3C57C0BA271A}" srcOrd="1" destOrd="0" presId="urn:microsoft.com/office/officeart/2005/8/layout/orgChart1"/>
    <dgm:cxn modelId="{D7024BB5-D7E3-4A0F-8BD0-32E7B64CB4DE}" type="presParOf" srcId="{04361FEB-D778-4658-A2A9-44A832ADD2FE}" destId="{8B9A3210-3806-4A04-8618-0738237E3501}" srcOrd="1" destOrd="0" presId="urn:microsoft.com/office/officeart/2005/8/layout/orgChart1"/>
    <dgm:cxn modelId="{8AC44428-A008-430B-988F-80D6CD63802D}" type="presParOf" srcId="{04361FEB-D778-4658-A2A9-44A832ADD2FE}" destId="{4760AC5C-2912-428C-A032-0C3363615164}" srcOrd="2" destOrd="0" presId="urn:microsoft.com/office/officeart/2005/8/layout/orgChart1"/>
    <dgm:cxn modelId="{93678E46-2332-4C2E-9530-1FC940B06E67}" type="presParOf" srcId="{09E65111-C9CC-4F54-81D6-DB55B35128DF}" destId="{8C29D8BF-CCC4-45FF-B13F-D42B53893475}"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D59E303-678D-457E-AE85-09ADF9FE4CDE}" type="doc">
      <dgm:prSet loTypeId="urn:microsoft.com/office/officeart/2005/8/layout/vList2" loCatId="list" qsTypeId="urn:microsoft.com/office/officeart/2005/8/quickstyle/simple1" qsCatId="simple" csTypeId="urn:microsoft.com/office/officeart/2005/8/colors/accent4_4" csCatId="accent4" phldr="1"/>
      <dgm:spPr/>
      <dgm:t>
        <a:bodyPr/>
        <a:lstStyle/>
        <a:p>
          <a:endParaRPr lang="en-US"/>
        </a:p>
      </dgm:t>
    </dgm:pt>
    <dgm:pt modelId="{1E6DC027-5442-4B92-80AF-11F21E5034F8}">
      <dgm:prSet custT="1"/>
      <dgm:spPr>
        <a:solidFill>
          <a:srgbClr val="FFFF00"/>
        </a:solidFill>
      </dgm:spPr>
      <dgm:t>
        <a:bodyPr/>
        <a:lstStyle/>
        <a:p>
          <a:pPr rtl="0"/>
          <a:r>
            <a:rPr lang="en-US" sz="2000" b="1" dirty="0" smtClean="0">
              <a:solidFill>
                <a:schemeClr val="tx1"/>
              </a:solidFill>
              <a:latin typeface="Times New Roman" pitchFamily="18" charset="0"/>
              <a:cs typeface="Times New Roman" pitchFamily="18" charset="0"/>
            </a:rPr>
            <a:t>AD </a:t>
          </a:r>
          <a:r>
            <a:rPr lang="en-US" sz="2000" b="1" dirty="0" err="1" smtClean="0">
              <a:solidFill>
                <a:schemeClr val="tx1"/>
              </a:solidFill>
              <a:latin typeface="Times New Roman" pitchFamily="18" charset="0"/>
              <a:cs typeface="Times New Roman" pitchFamily="18" charset="0"/>
            </a:rPr>
            <a:t>đối</a:t>
          </a:r>
          <a:r>
            <a:rPr lang="en-US" sz="2000" b="1" dirty="0" smtClean="0">
              <a:solidFill>
                <a:schemeClr val="tx1"/>
              </a:solidFill>
              <a:latin typeface="Times New Roman" pitchFamily="18" charset="0"/>
              <a:cs typeface="Times New Roman" pitchFamily="18" charset="0"/>
            </a:rPr>
            <a:t> </a:t>
          </a:r>
          <a:r>
            <a:rPr lang="en-US" sz="2000" b="1" dirty="0" err="1" smtClean="0">
              <a:solidFill>
                <a:schemeClr val="tx1"/>
              </a:solidFill>
              <a:latin typeface="Times New Roman" pitchFamily="18" charset="0"/>
              <a:cs typeface="Times New Roman" pitchFamily="18" charset="0"/>
            </a:rPr>
            <a:t>với</a:t>
          </a:r>
          <a:r>
            <a:rPr lang="en-US" sz="2000" b="1" dirty="0" smtClean="0">
              <a:solidFill>
                <a:schemeClr val="tx1"/>
              </a:solidFill>
              <a:latin typeface="Times New Roman" pitchFamily="18" charset="0"/>
              <a:cs typeface="Times New Roman" pitchFamily="18" charset="0"/>
            </a:rPr>
            <a:t> </a:t>
          </a:r>
          <a:r>
            <a:rPr lang="en-US" sz="2000" b="1" dirty="0" err="1" smtClean="0">
              <a:solidFill>
                <a:schemeClr val="tx1"/>
              </a:solidFill>
              <a:latin typeface="Times New Roman" pitchFamily="18" charset="0"/>
              <a:cs typeface="Times New Roman" pitchFamily="18" charset="0"/>
            </a:rPr>
            <a:t>cá</a:t>
          </a:r>
          <a:r>
            <a:rPr lang="en-US" sz="2000" b="1" dirty="0" smtClean="0">
              <a:solidFill>
                <a:schemeClr val="tx1"/>
              </a:solidFill>
              <a:latin typeface="Times New Roman" pitchFamily="18" charset="0"/>
              <a:cs typeface="Times New Roman" pitchFamily="18" charset="0"/>
            </a:rPr>
            <a:t> </a:t>
          </a:r>
          <a:r>
            <a:rPr lang="en-US" sz="2000" b="1" dirty="0" err="1" smtClean="0">
              <a:solidFill>
                <a:schemeClr val="tx1"/>
              </a:solidFill>
              <a:latin typeface="Times New Roman" pitchFamily="18" charset="0"/>
              <a:cs typeface="Times New Roman" pitchFamily="18" charset="0"/>
            </a:rPr>
            <a:t>nhân</a:t>
          </a:r>
          <a:r>
            <a:rPr lang="en-US" sz="2000" b="1" dirty="0" smtClean="0">
              <a:solidFill>
                <a:schemeClr val="tx1"/>
              </a:solidFill>
              <a:latin typeface="Times New Roman" pitchFamily="18" charset="0"/>
              <a:cs typeface="Times New Roman" pitchFamily="18" charset="0"/>
            </a:rPr>
            <a:t>, </a:t>
          </a:r>
          <a:r>
            <a:rPr lang="en-US" sz="2000" b="1" dirty="0" err="1" smtClean="0">
              <a:solidFill>
                <a:schemeClr val="tx1"/>
              </a:solidFill>
              <a:latin typeface="Times New Roman" pitchFamily="18" charset="0"/>
              <a:cs typeface="Times New Roman" pitchFamily="18" charset="0"/>
            </a:rPr>
            <a:t>tổ</a:t>
          </a:r>
          <a:r>
            <a:rPr lang="en-US" sz="2000" b="1" dirty="0" smtClean="0">
              <a:solidFill>
                <a:schemeClr val="tx1"/>
              </a:solidFill>
              <a:latin typeface="Times New Roman" pitchFamily="18" charset="0"/>
              <a:cs typeface="Times New Roman" pitchFamily="18" charset="0"/>
            </a:rPr>
            <a:t> </a:t>
          </a:r>
          <a:r>
            <a:rPr lang="en-US" sz="2000" b="1" dirty="0" err="1" smtClean="0">
              <a:solidFill>
                <a:schemeClr val="tx1"/>
              </a:solidFill>
              <a:latin typeface="Times New Roman" pitchFamily="18" charset="0"/>
              <a:cs typeface="Times New Roman" pitchFamily="18" charset="0"/>
            </a:rPr>
            <a:t>chức</a:t>
          </a:r>
          <a:r>
            <a:rPr lang="en-US" sz="2000" b="1" dirty="0" smtClean="0">
              <a:solidFill>
                <a:schemeClr val="tx1"/>
              </a:solidFill>
              <a:latin typeface="Times New Roman" pitchFamily="18" charset="0"/>
              <a:cs typeface="Times New Roman" pitchFamily="18" charset="0"/>
            </a:rPr>
            <a:t> VPHC </a:t>
          </a:r>
          <a:r>
            <a:rPr lang="en-US" sz="2000" b="1" dirty="0" err="1" smtClean="0">
              <a:solidFill>
                <a:schemeClr val="tx1"/>
              </a:solidFill>
              <a:latin typeface="Times New Roman" pitchFamily="18" charset="0"/>
              <a:cs typeface="Times New Roman" pitchFamily="18" charset="0"/>
            </a:rPr>
            <a:t>nhỏ</a:t>
          </a:r>
          <a:r>
            <a:rPr lang="en-US" sz="2000" b="1" dirty="0" smtClean="0">
              <a:solidFill>
                <a:schemeClr val="tx1"/>
              </a:solidFill>
              <a:latin typeface="Times New Roman" pitchFamily="18" charset="0"/>
              <a:cs typeface="Times New Roman" pitchFamily="18" charset="0"/>
            </a:rPr>
            <a:t>, </a:t>
          </a:r>
          <a:r>
            <a:rPr lang="en-US" sz="2000" b="1" dirty="0" err="1" smtClean="0">
              <a:solidFill>
                <a:schemeClr val="tx1"/>
              </a:solidFill>
              <a:latin typeface="Times New Roman" pitchFamily="18" charset="0"/>
              <a:cs typeface="Times New Roman" pitchFamily="18" charset="0"/>
            </a:rPr>
            <a:t>lần</a:t>
          </a:r>
          <a:r>
            <a:rPr lang="en-US" sz="2000" b="1" dirty="0" smtClean="0">
              <a:solidFill>
                <a:schemeClr val="tx1"/>
              </a:solidFill>
              <a:latin typeface="Times New Roman" pitchFamily="18" charset="0"/>
              <a:cs typeface="Times New Roman" pitchFamily="18" charset="0"/>
            </a:rPr>
            <a:t> </a:t>
          </a:r>
          <a:r>
            <a:rPr lang="en-US" sz="2000" b="1" dirty="0" err="1" smtClean="0">
              <a:solidFill>
                <a:schemeClr val="tx1"/>
              </a:solidFill>
              <a:latin typeface="Times New Roman" pitchFamily="18" charset="0"/>
              <a:cs typeface="Times New Roman" pitchFamily="18" charset="0"/>
            </a:rPr>
            <a:t>đầu</a:t>
          </a:r>
          <a:r>
            <a:rPr lang="en-US" sz="2000" b="1" dirty="0" smtClean="0">
              <a:solidFill>
                <a:schemeClr val="tx1"/>
              </a:solidFill>
              <a:latin typeface="Times New Roman" pitchFamily="18" charset="0"/>
              <a:cs typeface="Times New Roman" pitchFamily="18" charset="0"/>
            </a:rPr>
            <a:t>, </a:t>
          </a:r>
          <a:r>
            <a:rPr lang="en-US" sz="2000" b="1" dirty="0" err="1" smtClean="0">
              <a:solidFill>
                <a:schemeClr val="tx1"/>
              </a:solidFill>
              <a:latin typeface="Times New Roman" pitchFamily="18" charset="0"/>
              <a:cs typeface="Times New Roman" pitchFamily="18" charset="0"/>
            </a:rPr>
            <a:t>có</a:t>
          </a:r>
          <a:r>
            <a:rPr lang="en-US" sz="2000" b="1" dirty="0" smtClean="0">
              <a:solidFill>
                <a:schemeClr val="tx1"/>
              </a:solidFill>
              <a:latin typeface="Times New Roman" pitchFamily="18" charset="0"/>
              <a:cs typeface="Times New Roman" pitchFamily="18" charset="0"/>
            </a:rPr>
            <a:t> </a:t>
          </a:r>
          <a:r>
            <a:rPr lang="en-US" sz="2000" b="1" dirty="0" err="1" smtClean="0">
              <a:solidFill>
                <a:schemeClr val="tx1"/>
              </a:solidFill>
              <a:latin typeface="Times New Roman" pitchFamily="18" charset="0"/>
              <a:cs typeface="Times New Roman" pitchFamily="18" charset="0"/>
            </a:rPr>
            <a:t>tình</a:t>
          </a:r>
          <a:r>
            <a:rPr lang="en-US" sz="2000" b="1" dirty="0" smtClean="0">
              <a:solidFill>
                <a:schemeClr val="tx1"/>
              </a:solidFill>
              <a:latin typeface="Times New Roman" pitchFamily="18" charset="0"/>
              <a:cs typeface="Times New Roman" pitchFamily="18" charset="0"/>
            </a:rPr>
            <a:t> </a:t>
          </a:r>
          <a:r>
            <a:rPr lang="en-US" sz="2000" b="1" dirty="0" err="1" smtClean="0">
              <a:solidFill>
                <a:schemeClr val="tx1"/>
              </a:solidFill>
              <a:latin typeface="Times New Roman" pitchFamily="18" charset="0"/>
              <a:cs typeface="Times New Roman" pitchFamily="18" charset="0"/>
            </a:rPr>
            <a:t>tiết</a:t>
          </a:r>
          <a:r>
            <a:rPr lang="en-US" sz="2000" b="1" dirty="0" smtClean="0">
              <a:solidFill>
                <a:schemeClr val="tx1"/>
              </a:solidFill>
              <a:latin typeface="Times New Roman" pitchFamily="18" charset="0"/>
              <a:cs typeface="Times New Roman" pitchFamily="18" charset="0"/>
            </a:rPr>
            <a:t> </a:t>
          </a:r>
          <a:r>
            <a:rPr lang="en-US" sz="2000" b="1" dirty="0" err="1" smtClean="0">
              <a:solidFill>
                <a:schemeClr val="tx1"/>
              </a:solidFill>
              <a:latin typeface="Times New Roman" pitchFamily="18" charset="0"/>
              <a:cs typeface="Times New Roman" pitchFamily="18" charset="0"/>
            </a:rPr>
            <a:t>giảm</a:t>
          </a:r>
          <a:r>
            <a:rPr lang="en-US" sz="2000" b="1" dirty="0" smtClean="0">
              <a:solidFill>
                <a:schemeClr val="tx1"/>
              </a:solidFill>
              <a:latin typeface="Times New Roman" pitchFamily="18" charset="0"/>
              <a:cs typeface="Times New Roman" pitchFamily="18" charset="0"/>
            </a:rPr>
            <a:t> </a:t>
          </a:r>
          <a:r>
            <a:rPr lang="en-US" sz="2000" b="1" dirty="0" err="1" smtClean="0">
              <a:solidFill>
                <a:schemeClr val="tx1"/>
              </a:solidFill>
              <a:latin typeface="Times New Roman" pitchFamily="18" charset="0"/>
              <a:cs typeface="Times New Roman" pitchFamily="18" charset="0"/>
            </a:rPr>
            <a:t>nhẹ</a:t>
          </a:r>
          <a:endParaRPr lang="en-US" sz="2000" dirty="0">
            <a:solidFill>
              <a:schemeClr val="tx1"/>
            </a:solidFill>
            <a:latin typeface="Times New Roman" pitchFamily="18" charset="0"/>
            <a:cs typeface="Times New Roman" pitchFamily="18" charset="0"/>
          </a:endParaRPr>
        </a:p>
      </dgm:t>
    </dgm:pt>
    <dgm:pt modelId="{BCDDB3E1-EDA6-46E5-933A-F668104E8146}" type="parTrans" cxnId="{A919883E-F612-4D34-ACC8-89825103826B}">
      <dgm:prSet/>
      <dgm:spPr/>
      <dgm:t>
        <a:bodyPr/>
        <a:lstStyle/>
        <a:p>
          <a:endParaRPr lang="en-US" sz="2000"/>
        </a:p>
      </dgm:t>
    </dgm:pt>
    <dgm:pt modelId="{08D4338A-E5E2-45A7-A8E0-2E5CD691DBBC}" type="sibTrans" cxnId="{A919883E-F612-4D34-ACC8-89825103826B}">
      <dgm:prSet/>
      <dgm:spPr/>
      <dgm:t>
        <a:bodyPr/>
        <a:lstStyle/>
        <a:p>
          <a:endParaRPr lang="en-US" sz="2000"/>
        </a:p>
      </dgm:t>
    </dgm:pt>
    <dgm:pt modelId="{36167707-C795-47AE-B7E2-564548569AB7}">
      <dgm:prSet custT="1"/>
      <dgm:spPr/>
      <dgm:t>
        <a:bodyPr/>
        <a:lstStyle/>
        <a:p>
          <a:pPr rtl="0"/>
          <a:r>
            <a:rPr lang="en-US" sz="2000" b="1" dirty="0" err="1" smtClean="0">
              <a:solidFill>
                <a:schemeClr val="tx1"/>
              </a:solidFill>
              <a:latin typeface="Times New Roman" pitchFamily="18" charset="0"/>
              <a:cs typeface="Times New Roman" pitchFamily="18" charset="0"/>
            </a:rPr>
            <a:t>Hoặc</a:t>
          </a:r>
          <a:r>
            <a:rPr lang="en-US" sz="2000" b="1" dirty="0" smtClean="0">
              <a:solidFill>
                <a:schemeClr val="tx1"/>
              </a:solidFill>
              <a:latin typeface="Times New Roman" pitchFamily="18" charset="0"/>
              <a:cs typeface="Times New Roman" pitchFamily="18" charset="0"/>
            </a:rPr>
            <a:t> AD </a:t>
          </a:r>
          <a:r>
            <a:rPr lang="en-US" sz="2000" b="1" dirty="0" err="1" smtClean="0">
              <a:solidFill>
                <a:schemeClr val="tx1"/>
              </a:solidFill>
              <a:latin typeface="Times New Roman" pitchFamily="18" charset="0"/>
              <a:cs typeface="Times New Roman" pitchFamily="18" charset="0"/>
            </a:rPr>
            <a:t>đối</a:t>
          </a:r>
          <a:r>
            <a:rPr lang="en-US" sz="2000" b="1" dirty="0" smtClean="0">
              <a:solidFill>
                <a:schemeClr val="tx1"/>
              </a:solidFill>
              <a:latin typeface="Times New Roman" pitchFamily="18" charset="0"/>
              <a:cs typeface="Times New Roman" pitchFamily="18" charset="0"/>
            </a:rPr>
            <a:t> </a:t>
          </a:r>
          <a:r>
            <a:rPr lang="en-US" sz="2000" b="1" dirty="0" err="1" smtClean="0">
              <a:solidFill>
                <a:schemeClr val="tx1"/>
              </a:solidFill>
              <a:latin typeface="Times New Roman" pitchFamily="18" charset="0"/>
              <a:cs typeface="Times New Roman" pitchFamily="18" charset="0"/>
            </a:rPr>
            <a:t>với</a:t>
          </a:r>
          <a:r>
            <a:rPr lang="en-US" sz="2000" b="1" dirty="0" smtClean="0">
              <a:solidFill>
                <a:schemeClr val="tx1"/>
              </a:solidFill>
              <a:latin typeface="Times New Roman" pitchFamily="18" charset="0"/>
              <a:cs typeface="Times New Roman" pitchFamily="18" charset="0"/>
            </a:rPr>
            <a:t> </a:t>
          </a:r>
          <a:r>
            <a:rPr lang="en-US" sz="2000" b="1" dirty="0" err="1" smtClean="0">
              <a:solidFill>
                <a:schemeClr val="tx1"/>
              </a:solidFill>
              <a:latin typeface="Times New Roman" pitchFamily="18" charset="0"/>
              <a:cs typeface="Times New Roman" pitchFamily="18" charset="0"/>
            </a:rPr>
            <a:t>cá</a:t>
          </a:r>
          <a:r>
            <a:rPr lang="en-US" sz="2000" b="1" dirty="0" smtClean="0">
              <a:solidFill>
                <a:schemeClr val="tx1"/>
              </a:solidFill>
              <a:latin typeface="Times New Roman" pitchFamily="18" charset="0"/>
              <a:cs typeface="Times New Roman" pitchFamily="18" charset="0"/>
            </a:rPr>
            <a:t> </a:t>
          </a:r>
          <a:r>
            <a:rPr lang="en-US" sz="2000" b="1" dirty="0" err="1" smtClean="0">
              <a:solidFill>
                <a:schemeClr val="tx1"/>
              </a:solidFill>
              <a:latin typeface="Times New Roman" pitchFamily="18" charset="0"/>
              <a:cs typeface="Times New Roman" pitchFamily="18" charset="0"/>
            </a:rPr>
            <a:t>nhân</a:t>
          </a:r>
          <a:r>
            <a:rPr lang="en-US" sz="2000" b="1" dirty="0" smtClean="0">
              <a:solidFill>
                <a:schemeClr val="tx1"/>
              </a:solidFill>
              <a:latin typeface="Times New Roman" pitchFamily="18" charset="0"/>
              <a:cs typeface="Times New Roman" pitchFamily="18" charset="0"/>
            </a:rPr>
            <a:t> </a:t>
          </a:r>
          <a:r>
            <a:rPr lang="en-US" sz="2000" b="1" dirty="0" err="1" smtClean="0">
              <a:solidFill>
                <a:schemeClr val="tx1"/>
              </a:solidFill>
              <a:latin typeface="Times New Roman" pitchFamily="18" charset="0"/>
              <a:cs typeface="Times New Roman" pitchFamily="18" charset="0"/>
            </a:rPr>
            <a:t>từ</a:t>
          </a:r>
          <a:r>
            <a:rPr lang="vi-VN" sz="2000" b="1" dirty="0" smtClean="0">
              <a:solidFill>
                <a:schemeClr val="tx1"/>
              </a:solidFill>
              <a:latin typeface="Times New Roman" pitchFamily="18" charset="0"/>
              <a:cs typeface="Times New Roman" pitchFamily="18" charset="0"/>
            </a:rPr>
            <a:t>   </a:t>
          </a:r>
          <a:r>
            <a:rPr lang="en-US" sz="2000" b="1" dirty="0" smtClean="0">
              <a:solidFill>
                <a:schemeClr val="tx1"/>
              </a:solidFill>
              <a:latin typeface="Times New Roman" pitchFamily="18" charset="0"/>
              <a:cs typeface="Times New Roman" pitchFamily="18" charset="0"/>
            </a:rPr>
            <a:t> </a:t>
          </a:r>
          <a:endParaRPr lang="en-US" sz="2000" dirty="0">
            <a:solidFill>
              <a:schemeClr val="tx1"/>
            </a:solidFill>
            <a:latin typeface="Times New Roman" pitchFamily="18" charset="0"/>
            <a:cs typeface="Times New Roman" pitchFamily="18" charset="0"/>
          </a:endParaRPr>
        </a:p>
      </dgm:t>
    </dgm:pt>
    <dgm:pt modelId="{1A9CEA04-66D8-4329-9398-5E7377E4984E}" type="parTrans" cxnId="{9BEA8ABF-F50E-4357-A5BB-6496D7564700}">
      <dgm:prSet/>
      <dgm:spPr/>
      <dgm:t>
        <a:bodyPr/>
        <a:lstStyle/>
        <a:p>
          <a:endParaRPr lang="en-US" sz="2000"/>
        </a:p>
      </dgm:t>
    </dgm:pt>
    <dgm:pt modelId="{686BD926-0A9B-4AA4-BDF4-3C08372F15BE}" type="sibTrans" cxnId="{9BEA8ABF-F50E-4357-A5BB-6496D7564700}">
      <dgm:prSet/>
      <dgm:spPr/>
      <dgm:t>
        <a:bodyPr/>
        <a:lstStyle/>
        <a:p>
          <a:endParaRPr lang="en-US" sz="2000"/>
        </a:p>
      </dgm:t>
    </dgm:pt>
    <dgm:pt modelId="{D7B4277C-AE4A-45B7-A8F7-EC59F4F05C39}">
      <dgm:prSet custT="1"/>
      <dgm:spPr/>
      <dgm:t>
        <a:bodyPr/>
        <a:lstStyle/>
        <a:p>
          <a:pPr rtl="0"/>
          <a:r>
            <a:rPr lang="en-US" sz="2000" b="1" dirty="0" smtClean="0">
              <a:solidFill>
                <a:schemeClr val="tx1"/>
              </a:solidFill>
              <a:latin typeface="Times New Roman" pitchFamily="18" charset="0"/>
              <a:cs typeface="Times New Roman" pitchFamily="18" charset="0"/>
            </a:rPr>
            <a:t>14 ≤ X &lt;16t </a:t>
          </a:r>
          <a:r>
            <a:rPr lang="en-US" sz="2000" b="1" dirty="0" err="1" smtClean="0">
              <a:solidFill>
                <a:schemeClr val="tx1"/>
              </a:solidFill>
              <a:latin typeface="Times New Roman" pitchFamily="18" charset="0"/>
              <a:cs typeface="Times New Roman" pitchFamily="18" charset="0"/>
            </a:rPr>
            <a:t>có</a:t>
          </a:r>
          <a:r>
            <a:rPr lang="en-US" sz="2000" b="1" dirty="0" smtClean="0">
              <a:solidFill>
                <a:schemeClr val="tx1"/>
              </a:solidFill>
              <a:latin typeface="Times New Roman" pitchFamily="18" charset="0"/>
              <a:cs typeface="Times New Roman" pitchFamily="18" charset="0"/>
            </a:rPr>
            <a:t> VPHC</a:t>
          </a:r>
          <a:endParaRPr lang="en-US" sz="2000" dirty="0">
            <a:solidFill>
              <a:schemeClr val="tx1"/>
            </a:solidFill>
            <a:latin typeface="Times New Roman" pitchFamily="18" charset="0"/>
            <a:cs typeface="Times New Roman" pitchFamily="18" charset="0"/>
          </a:endParaRPr>
        </a:p>
      </dgm:t>
    </dgm:pt>
    <dgm:pt modelId="{034B653A-6CA9-4075-ACF6-87576167B0C3}" type="parTrans" cxnId="{49BD95BD-6C57-4FB0-8DB8-B8F07826E39E}">
      <dgm:prSet/>
      <dgm:spPr/>
      <dgm:t>
        <a:bodyPr/>
        <a:lstStyle/>
        <a:p>
          <a:endParaRPr lang="en-US" sz="2000"/>
        </a:p>
      </dgm:t>
    </dgm:pt>
    <dgm:pt modelId="{ACAEE239-CE04-4204-979E-A8864D8AD049}" type="sibTrans" cxnId="{49BD95BD-6C57-4FB0-8DB8-B8F07826E39E}">
      <dgm:prSet/>
      <dgm:spPr/>
      <dgm:t>
        <a:bodyPr/>
        <a:lstStyle/>
        <a:p>
          <a:endParaRPr lang="en-US" sz="2000"/>
        </a:p>
      </dgm:t>
    </dgm:pt>
    <dgm:pt modelId="{6A64F820-2B88-4498-95F1-2465ECC59B7C}">
      <dgm:prSet custT="1"/>
      <dgm:spPr/>
      <dgm:t>
        <a:bodyPr/>
        <a:lstStyle/>
        <a:p>
          <a:pPr rtl="0"/>
          <a:r>
            <a:rPr lang="en-US" sz="2000" b="1" dirty="0" err="1" smtClean="0">
              <a:solidFill>
                <a:schemeClr val="tx1"/>
              </a:solidFill>
              <a:latin typeface="Times New Roman" pitchFamily="18" charset="0"/>
              <a:cs typeface="Times New Roman" pitchFamily="18" charset="0"/>
            </a:rPr>
            <a:t>Thực</a:t>
          </a:r>
          <a:r>
            <a:rPr lang="en-US" sz="2000" b="1" dirty="0" smtClean="0">
              <a:solidFill>
                <a:schemeClr val="tx1"/>
              </a:solidFill>
              <a:latin typeface="Times New Roman" pitchFamily="18" charset="0"/>
              <a:cs typeface="Times New Roman" pitchFamily="18" charset="0"/>
            </a:rPr>
            <a:t> </a:t>
          </a:r>
          <a:r>
            <a:rPr lang="en-US" sz="2000" b="1" dirty="0" err="1" smtClean="0">
              <a:solidFill>
                <a:schemeClr val="tx1"/>
              </a:solidFill>
              <a:latin typeface="Times New Roman" pitchFamily="18" charset="0"/>
              <a:cs typeface="Times New Roman" pitchFamily="18" charset="0"/>
            </a:rPr>
            <a:t>hiện</a:t>
          </a:r>
          <a:r>
            <a:rPr lang="en-US" sz="2000" b="1" dirty="0" smtClean="0">
              <a:solidFill>
                <a:schemeClr val="tx1"/>
              </a:solidFill>
              <a:latin typeface="Times New Roman" pitchFamily="18" charset="0"/>
              <a:cs typeface="Times New Roman" pitchFamily="18" charset="0"/>
            </a:rPr>
            <a:t> </a:t>
          </a:r>
          <a:r>
            <a:rPr lang="en-US" sz="2000" b="1" dirty="0" err="1" smtClean="0">
              <a:solidFill>
                <a:schemeClr val="tx1"/>
              </a:solidFill>
              <a:latin typeface="Times New Roman" pitchFamily="18" charset="0"/>
              <a:cs typeface="Times New Roman" pitchFamily="18" charset="0"/>
            </a:rPr>
            <a:t>bằng</a:t>
          </a:r>
          <a:r>
            <a:rPr lang="en-US" sz="2000" b="1" dirty="0" smtClean="0">
              <a:solidFill>
                <a:schemeClr val="tx1"/>
              </a:solidFill>
              <a:latin typeface="Times New Roman" pitchFamily="18" charset="0"/>
              <a:cs typeface="Times New Roman" pitchFamily="18" charset="0"/>
            </a:rPr>
            <a:t> </a:t>
          </a:r>
          <a:r>
            <a:rPr lang="en-US" sz="2000" b="1" dirty="0" err="1" smtClean="0">
              <a:solidFill>
                <a:schemeClr val="tx1"/>
              </a:solidFill>
              <a:latin typeface="Times New Roman" pitchFamily="18" charset="0"/>
              <a:cs typeface="Times New Roman" pitchFamily="18" charset="0"/>
            </a:rPr>
            <a:t>văn</a:t>
          </a:r>
          <a:r>
            <a:rPr lang="en-US" sz="2000" b="1" dirty="0" smtClean="0">
              <a:solidFill>
                <a:schemeClr val="tx1"/>
              </a:solidFill>
              <a:latin typeface="Times New Roman" pitchFamily="18" charset="0"/>
              <a:cs typeface="Times New Roman" pitchFamily="18" charset="0"/>
            </a:rPr>
            <a:t> </a:t>
          </a:r>
          <a:r>
            <a:rPr lang="en-US" sz="2000" b="1" dirty="0" err="1" smtClean="0">
              <a:solidFill>
                <a:schemeClr val="tx1"/>
              </a:solidFill>
              <a:latin typeface="Times New Roman" pitchFamily="18" charset="0"/>
              <a:cs typeface="Times New Roman" pitchFamily="18" charset="0"/>
            </a:rPr>
            <a:t>bản</a:t>
          </a:r>
          <a:endParaRPr lang="en-US" sz="2000" dirty="0">
            <a:solidFill>
              <a:schemeClr val="tx1"/>
            </a:solidFill>
            <a:latin typeface="Times New Roman" pitchFamily="18" charset="0"/>
            <a:cs typeface="Times New Roman" pitchFamily="18" charset="0"/>
          </a:endParaRPr>
        </a:p>
      </dgm:t>
    </dgm:pt>
    <dgm:pt modelId="{D4E49346-7C41-4565-AB23-0C94ED839666}" type="parTrans" cxnId="{76063DAF-1298-4920-A411-73ED1F104AC7}">
      <dgm:prSet/>
      <dgm:spPr/>
      <dgm:t>
        <a:bodyPr/>
        <a:lstStyle/>
        <a:p>
          <a:endParaRPr lang="en-US" sz="2000"/>
        </a:p>
      </dgm:t>
    </dgm:pt>
    <dgm:pt modelId="{9A44EDE2-54AD-4C7B-AFCA-C4E2174A016C}" type="sibTrans" cxnId="{76063DAF-1298-4920-A411-73ED1F104AC7}">
      <dgm:prSet/>
      <dgm:spPr/>
      <dgm:t>
        <a:bodyPr/>
        <a:lstStyle/>
        <a:p>
          <a:endParaRPr lang="en-US" sz="2000"/>
        </a:p>
      </dgm:t>
    </dgm:pt>
    <dgm:pt modelId="{00763C05-EA59-4B00-9B92-E6D3BA1A8D3F}" type="pres">
      <dgm:prSet presAssocID="{ED59E303-678D-457E-AE85-09ADF9FE4CDE}" presName="linear" presStyleCnt="0">
        <dgm:presLayoutVars>
          <dgm:animLvl val="lvl"/>
          <dgm:resizeHandles val="exact"/>
        </dgm:presLayoutVars>
      </dgm:prSet>
      <dgm:spPr/>
      <dgm:t>
        <a:bodyPr/>
        <a:lstStyle/>
        <a:p>
          <a:endParaRPr lang="en-US"/>
        </a:p>
      </dgm:t>
    </dgm:pt>
    <dgm:pt modelId="{A418F2D0-D725-4CFB-B353-CEE98E8C7635}" type="pres">
      <dgm:prSet presAssocID="{1E6DC027-5442-4B92-80AF-11F21E5034F8}" presName="parentText" presStyleLbl="node1" presStyleIdx="0" presStyleCnt="4">
        <dgm:presLayoutVars>
          <dgm:chMax val="0"/>
          <dgm:bulletEnabled val="1"/>
        </dgm:presLayoutVars>
      </dgm:prSet>
      <dgm:spPr/>
      <dgm:t>
        <a:bodyPr/>
        <a:lstStyle/>
        <a:p>
          <a:endParaRPr lang="en-US"/>
        </a:p>
      </dgm:t>
    </dgm:pt>
    <dgm:pt modelId="{A1B84388-43FB-4062-B560-E278743E327A}" type="pres">
      <dgm:prSet presAssocID="{08D4338A-E5E2-45A7-A8E0-2E5CD691DBBC}" presName="spacer" presStyleCnt="0"/>
      <dgm:spPr/>
    </dgm:pt>
    <dgm:pt modelId="{FFD638A4-C6E8-4963-BF73-94DABCCB6341}" type="pres">
      <dgm:prSet presAssocID="{36167707-C795-47AE-B7E2-564548569AB7}" presName="parentText" presStyleLbl="node1" presStyleIdx="1" presStyleCnt="4">
        <dgm:presLayoutVars>
          <dgm:chMax val="0"/>
          <dgm:bulletEnabled val="1"/>
        </dgm:presLayoutVars>
      </dgm:prSet>
      <dgm:spPr/>
      <dgm:t>
        <a:bodyPr/>
        <a:lstStyle/>
        <a:p>
          <a:endParaRPr lang="en-US"/>
        </a:p>
      </dgm:t>
    </dgm:pt>
    <dgm:pt modelId="{835ED064-C800-4FE8-839E-DF94D785746A}" type="pres">
      <dgm:prSet presAssocID="{686BD926-0A9B-4AA4-BDF4-3C08372F15BE}" presName="spacer" presStyleCnt="0"/>
      <dgm:spPr/>
    </dgm:pt>
    <dgm:pt modelId="{C3571C17-BA0E-42B3-8773-AF20BF08C367}" type="pres">
      <dgm:prSet presAssocID="{D7B4277C-AE4A-45B7-A8F7-EC59F4F05C39}" presName="parentText" presStyleLbl="node1" presStyleIdx="2" presStyleCnt="4">
        <dgm:presLayoutVars>
          <dgm:chMax val="0"/>
          <dgm:bulletEnabled val="1"/>
        </dgm:presLayoutVars>
      </dgm:prSet>
      <dgm:spPr/>
      <dgm:t>
        <a:bodyPr/>
        <a:lstStyle/>
        <a:p>
          <a:endParaRPr lang="en-US"/>
        </a:p>
      </dgm:t>
    </dgm:pt>
    <dgm:pt modelId="{626EBDC9-0B3A-43E4-90E9-C22A82A4505D}" type="pres">
      <dgm:prSet presAssocID="{ACAEE239-CE04-4204-979E-A8864D8AD049}" presName="spacer" presStyleCnt="0"/>
      <dgm:spPr/>
    </dgm:pt>
    <dgm:pt modelId="{1CBBCAD9-0CA0-45DF-B579-770957370734}" type="pres">
      <dgm:prSet presAssocID="{6A64F820-2B88-4498-95F1-2465ECC59B7C}" presName="parentText" presStyleLbl="node1" presStyleIdx="3" presStyleCnt="4">
        <dgm:presLayoutVars>
          <dgm:chMax val="0"/>
          <dgm:bulletEnabled val="1"/>
        </dgm:presLayoutVars>
      </dgm:prSet>
      <dgm:spPr/>
      <dgm:t>
        <a:bodyPr/>
        <a:lstStyle/>
        <a:p>
          <a:endParaRPr lang="en-US"/>
        </a:p>
      </dgm:t>
    </dgm:pt>
  </dgm:ptLst>
  <dgm:cxnLst>
    <dgm:cxn modelId="{76063DAF-1298-4920-A411-73ED1F104AC7}" srcId="{ED59E303-678D-457E-AE85-09ADF9FE4CDE}" destId="{6A64F820-2B88-4498-95F1-2465ECC59B7C}" srcOrd="3" destOrd="0" parTransId="{D4E49346-7C41-4565-AB23-0C94ED839666}" sibTransId="{9A44EDE2-54AD-4C7B-AFCA-C4E2174A016C}"/>
    <dgm:cxn modelId="{49BD95BD-6C57-4FB0-8DB8-B8F07826E39E}" srcId="{ED59E303-678D-457E-AE85-09ADF9FE4CDE}" destId="{D7B4277C-AE4A-45B7-A8F7-EC59F4F05C39}" srcOrd="2" destOrd="0" parTransId="{034B653A-6CA9-4075-ACF6-87576167B0C3}" sibTransId="{ACAEE239-CE04-4204-979E-A8864D8AD049}"/>
    <dgm:cxn modelId="{90F6C327-C81B-4E79-9E44-D5FA986ADAA2}" type="presOf" srcId="{ED59E303-678D-457E-AE85-09ADF9FE4CDE}" destId="{00763C05-EA59-4B00-9B92-E6D3BA1A8D3F}" srcOrd="0" destOrd="0" presId="urn:microsoft.com/office/officeart/2005/8/layout/vList2"/>
    <dgm:cxn modelId="{FB726252-1122-4596-B21F-734B02657B63}" type="presOf" srcId="{D7B4277C-AE4A-45B7-A8F7-EC59F4F05C39}" destId="{C3571C17-BA0E-42B3-8773-AF20BF08C367}" srcOrd="0" destOrd="0" presId="urn:microsoft.com/office/officeart/2005/8/layout/vList2"/>
    <dgm:cxn modelId="{9BEA8ABF-F50E-4357-A5BB-6496D7564700}" srcId="{ED59E303-678D-457E-AE85-09ADF9FE4CDE}" destId="{36167707-C795-47AE-B7E2-564548569AB7}" srcOrd="1" destOrd="0" parTransId="{1A9CEA04-66D8-4329-9398-5E7377E4984E}" sibTransId="{686BD926-0A9B-4AA4-BDF4-3C08372F15BE}"/>
    <dgm:cxn modelId="{4B60E407-772E-483C-ACD9-2397F38EB6EA}" type="presOf" srcId="{36167707-C795-47AE-B7E2-564548569AB7}" destId="{FFD638A4-C6E8-4963-BF73-94DABCCB6341}" srcOrd="0" destOrd="0" presId="urn:microsoft.com/office/officeart/2005/8/layout/vList2"/>
    <dgm:cxn modelId="{DD9752D1-1BD5-4A12-8D00-CDF7F2C6DDB0}" type="presOf" srcId="{6A64F820-2B88-4498-95F1-2465ECC59B7C}" destId="{1CBBCAD9-0CA0-45DF-B579-770957370734}" srcOrd="0" destOrd="0" presId="urn:microsoft.com/office/officeart/2005/8/layout/vList2"/>
    <dgm:cxn modelId="{71B6C5E6-A045-47E4-BB40-00A0D9482C70}" type="presOf" srcId="{1E6DC027-5442-4B92-80AF-11F21E5034F8}" destId="{A418F2D0-D725-4CFB-B353-CEE98E8C7635}" srcOrd="0" destOrd="0" presId="urn:microsoft.com/office/officeart/2005/8/layout/vList2"/>
    <dgm:cxn modelId="{A919883E-F612-4D34-ACC8-89825103826B}" srcId="{ED59E303-678D-457E-AE85-09ADF9FE4CDE}" destId="{1E6DC027-5442-4B92-80AF-11F21E5034F8}" srcOrd="0" destOrd="0" parTransId="{BCDDB3E1-EDA6-46E5-933A-F668104E8146}" sibTransId="{08D4338A-E5E2-45A7-A8E0-2E5CD691DBBC}"/>
    <dgm:cxn modelId="{56E43075-1A67-4207-9162-82D0D65BC497}" type="presParOf" srcId="{00763C05-EA59-4B00-9B92-E6D3BA1A8D3F}" destId="{A418F2D0-D725-4CFB-B353-CEE98E8C7635}" srcOrd="0" destOrd="0" presId="urn:microsoft.com/office/officeart/2005/8/layout/vList2"/>
    <dgm:cxn modelId="{78E77AF0-B9BA-4634-B51E-7A677D666A95}" type="presParOf" srcId="{00763C05-EA59-4B00-9B92-E6D3BA1A8D3F}" destId="{A1B84388-43FB-4062-B560-E278743E327A}" srcOrd="1" destOrd="0" presId="urn:microsoft.com/office/officeart/2005/8/layout/vList2"/>
    <dgm:cxn modelId="{25BD9624-4207-4B7C-9785-714FF90B398D}" type="presParOf" srcId="{00763C05-EA59-4B00-9B92-E6D3BA1A8D3F}" destId="{FFD638A4-C6E8-4963-BF73-94DABCCB6341}" srcOrd="2" destOrd="0" presId="urn:microsoft.com/office/officeart/2005/8/layout/vList2"/>
    <dgm:cxn modelId="{3C388D0A-D2A2-4D3F-B957-22896A541D5B}" type="presParOf" srcId="{00763C05-EA59-4B00-9B92-E6D3BA1A8D3F}" destId="{835ED064-C800-4FE8-839E-DF94D785746A}" srcOrd="3" destOrd="0" presId="urn:microsoft.com/office/officeart/2005/8/layout/vList2"/>
    <dgm:cxn modelId="{FA10F777-B78C-4B78-97C0-106000EA5FDB}" type="presParOf" srcId="{00763C05-EA59-4B00-9B92-E6D3BA1A8D3F}" destId="{C3571C17-BA0E-42B3-8773-AF20BF08C367}" srcOrd="4" destOrd="0" presId="urn:microsoft.com/office/officeart/2005/8/layout/vList2"/>
    <dgm:cxn modelId="{CBC84BC4-C441-48E5-B215-C9E7F9A8299F}" type="presParOf" srcId="{00763C05-EA59-4B00-9B92-E6D3BA1A8D3F}" destId="{626EBDC9-0B3A-43E4-90E9-C22A82A4505D}" srcOrd="5" destOrd="0" presId="urn:microsoft.com/office/officeart/2005/8/layout/vList2"/>
    <dgm:cxn modelId="{E2AD2D60-D12F-4CDF-BA27-2F09C14DB6B6}" type="presParOf" srcId="{00763C05-EA59-4B00-9B92-E6D3BA1A8D3F}" destId="{1CBBCAD9-0CA0-45DF-B579-770957370734}"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D0D9394-4082-402E-881E-A4630C7371C2}" type="doc">
      <dgm:prSet loTypeId="urn:microsoft.com/office/officeart/2005/8/layout/vList2" loCatId="list" qsTypeId="urn:microsoft.com/office/officeart/2005/8/quickstyle/simple5" qsCatId="simple" csTypeId="urn:microsoft.com/office/officeart/2005/8/colors/accent1_2" csCatId="accent1" phldr="1"/>
      <dgm:spPr/>
      <dgm:t>
        <a:bodyPr/>
        <a:lstStyle/>
        <a:p>
          <a:endParaRPr lang="en-US"/>
        </a:p>
      </dgm:t>
    </dgm:pt>
    <dgm:pt modelId="{ACBC6894-9EAE-471A-9F18-10FC4C334028}">
      <dgm:prSet custT="1"/>
      <dgm:spPr/>
      <dgm:t>
        <a:bodyPr/>
        <a:lstStyle/>
        <a:p>
          <a:pPr rtl="0"/>
          <a:r>
            <a:rPr lang="en-US" sz="2000" b="1" dirty="0" err="1" smtClean="0">
              <a:solidFill>
                <a:schemeClr val="bg1"/>
              </a:solidFill>
              <a:latin typeface="Times New Roman" pitchFamily="18" charset="0"/>
              <a:cs typeface="Times New Roman" pitchFamily="18" charset="0"/>
            </a:rPr>
            <a:t>Từ</a:t>
          </a:r>
          <a:r>
            <a:rPr lang="en-US" sz="2000" b="1" dirty="0" smtClean="0">
              <a:solidFill>
                <a:schemeClr val="bg1"/>
              </a:solidFill>
              <a:latin typeface="Times New Roman" pitchFamily="18" charset="0"/>
              <a:cs typeface="Times New Roman" pitchFamily="18" charset="0"/>
            </a:rPr>
            <a:t> </a:t>
          </a:r>
          <a:r>
            <a:rPr lang="vi-VN" sz="2000" b="1" dirty="0" smtClean="0">
              <a:solidFill>
                <a:schemeClr val="bg1"/>
              </a:solidFill>
              <a:latin typeface="Times New Roman" pitchFamily="18" charset="0"/>
              <a:cs typeface="Times New Roman" pitchFamily="18" charset="0"/>
            </a:rPr>
            <a:t>50</a:t>
          </a:r>
          <a:r>
            <a:rPr lang="en-US" sz="2000" b="1" dirty="0" smtClean="0">
              <a:solidFill>
                <a:schemeClr val="bg1"/>
              </a:solidFill>
              <a:latin typeface="Times New Roman" pitchFamily="18" charset="0"/>
              <a:cs typeface="Times New Roman" pitchFamily="18" charset="0"/>
            </a:rPr>
            <a:t>.000đ – </a:t>
          </a:r>
          <a:r>
            <a:rPr lang="vi-VN" sz="2000" b="1" dirty="0" smtClean="0">
              <a:solidFill>
                <a:schemeClr val="bg1"/>
              </a:solidFill>
              <a:latin typeface="Times New Roman" pitchFamily="18" charset="0"/>
              <a:cs typeface="Times New Roman" pitchFamily="18" charset="0"/>
            </a:rPr>
            <a:t>1.000.000.000</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triệu</a:t>
          </a:r>
          <a:r>
            <a:rPr lang="vi-VN" sz="2000" b="1" dirty="0" smtClean="0">
              <a:solidFill>
                <a:schemeClr val="bg1"/>
              </a:solidFill>
              <a:latin typeface="Times New Roman" pitchFamily="18" charset="0"/>
              <a:cs typeface="Times New Roman" pitchFamily="18" charset="0"/>
            </a:rPr>
            <a:t> đối với cá nhân</a:t>
          </a:r>
          <a:endParaRPr lang="en-US" sz="2000" b="1" dirty="0">
            <a:solidFill>
              <a:schemeClr val="bg1"/>
            </a:solidFill>
            <a:latin typeface="Times New Roman" pitchFamily="18" charset="0"/>
            <a:cs typeface="Times New Roman" pitchFamily="18" charset="0"/>
          </a:endParaRPr>
        </a:p>
      </dgm:t>
    </dgm:pt>
    <dgm:pt modelId="{291BF8D5-DF05-4A84-870C-1F1CFC9B29CA}" type="parTrans" cxnId="{73232F36-C9DA-4243-979D-EC4EE3AFB8FA}">
      <dgm:prSet/>
      <dgm:spPr/>
      <dgm:t>
        <a:bodyPr/>
        <a:lstStyle/>
        <a:p>
          <a:endParaRPr lang="en-US" sz="2000">
            <a:solidFill>
              <a:schemeClr val="tx1"/>
            </a:solidFill>
            <a:latin typeface="Times New Roman" pitchFamily="18" charset="0"/>
            <a:cs typeface="Times New Roman" pitchFamily="18" charset="0"/>
          </a:endParaRPr>
        </a:p>
      </dgm:t>
    </dgm:pt>
    <dgm:pt modelId="{F3F3BD54-21E3-4D1B-87ED-59086E83E651}" type="sibTrans" cxnId="{73232F36-C9DA-4243-979D-EC4EE3AFB8FA}">
      <dgm:prSet/>
      <dgm:spPr/>
      <dgm:t>
        <a:bodyPr/>
        <a:lstStyle/>
        <a:p>
          <a:endParaRPr lang="en-US" sz="2000">
            <a:solidFill>
              <a:schemeClr val="tx1"/>
            </a:solidFill>
            <a:latin typeface="Times New Roman" pitchFamily="18" charset="0"/>
            <a:cs typeface="Times New Roman" pitchFamily="18" charset="0"/>
          </a:endParaRPr>
        </a:p>
      </dgm:t>
    </dgm:pt>
    <dgm:pt modelId="{BCC1D4C5-94FD-483D-8011-B7F359E3D22A}">
      <dgm:prSet custT="1"/>
      <dgm:spPr/>
      <dgm:t>
        <a:bodyPr/>
        <a:lstStyle/>
        <a:p>
          <a:pPr rtl="0"/>
          <a:r>
            <a:rPr lang="en-US" sz="2000" b="1" dirty="0" err="1" smtClean="0">
              <a:solidFill>
                <a:schemeClr val="bg1"/>
              </a:solidFill>
              <a:latin typeface="Times New Roman" pitchFamily="18" charset="0"/>
              <a:cs typeface="Times New Roman" pitchFamily="18" charset="0"/>
            </a:rPr>
            <a:t>Cá</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nhân</a:t>
          </a:r>
          <a:r>
            <a:rPr lang="en-US" sz="2000" b="1" dirty="0" smtClean="0">
              <a:solidFill>
                <a:schemeClr val="bg1"/>
              </a:solidFill>
              <a:latin typeface="Times New Roman" pitchFamily="18" charset="0"/>
              <a:cs typeface="Times New Roman" pitchFamily="18" charset="0"/>
            </a:rPr>
            <a:t> 16 ≤ X ≤</a:t>
          </a:r>
          <a:r>
            <a:rPr lang="en-US" sz="2000" dirty="0" smtClean="0">
              <a:solidFill>
                <a:schemeClr val="bg1"/>
              </a:solidFill>
              <a:latin typeface="Times New Roman" pitchFamily="18" charset="0"/>
              <a:cs typeface="Times New Roman" pitchFamily="18" charset="0"/>
            </a:rPr>
            <a:t> </a:t>
          </a:r>
          <a:r>
            <a:rPr lang="en-US" sz="2000" b="1" dirty="0" smtClean="0">
              <a:solidFill>
                <a:schemeClr val="bg1"/>
              </a:solidFill>
              <a:latin typeface="Times New Roman" pitchFamily="18" charset="0"/>
              <a:cs typeface="Times New Roman" pitchFamily="18" charset="0"/>
            </a:rPr>
            <a:t>18 : </a:t>
          </a:r>
          <a:r>
            <a:rPr lang="en-US" sz="2000" b="1" dirty="0" err="1" smtClean="0">
              <a:solidFill>
                <a:schemeClr val="bg1"/>
              </a:solidFill>
              <a:latin typeface="Times New Roman" pitchFamily="18" charset="0"/>
              <a:cs typeface="Times New Roman" pitchFamily="18" charset="0"/>
            </a:rPr>
            <a:t>Chỉ</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bị</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phạt</a:t>
          </a:r>
          <a:r>
            <a:rPr lang="en-US" sz="2000" b="1" dirty="0" smtClean="0">
              <a:solidFill>
                <a:schemeClr val="bg1"/>
              </a:solidFill>
              <a:latin typeface="Times New Roman" pitchFamily="18" charset="0"/>
              <a:cs typeface="Times New Roman" pitchFamily="18" charset="0"/>
            </a:rPr>
            <a:t> ≤ ½ </a:t>
          </a:r>
          <a:r>
            <a:rPr lang="en-US" sz="2000" b="1" dirty="0" err="1" smtClean="0">
              <a:solidFill>
                <a:schemeClr val="bg1"/>
              </a:solidFill>
              <a:latin typeface="Times New Roman" pitchFamily="18" charset="0"/>
              <a:cs typeface="Times New Roman" pitchFamily="18" charset="0"/>
            </a:rPr>
            <a:t>mức</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của</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người</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thành</a:t>
          </a:r>
          <a:r>
            <a:rPr lang="en-US" sz="2000" b="1" dirty="0" smtClean="0">
              <a:solidFill>
                <a:schemeClr val="bg1"/>
              </a:solidFill>
              <a:latin typeface="Times New Roman" pitchFamily="18" charset="0"/>
              <a:cs typeface="Times New Roman" pitchFamily="18" charset="0"/>
            </a:rPr>
            <a:t> </a:t>
          </a:r>
          <a:r>
            <a:rPr lang="en-US" sz="2000" b="1" dirty="0" err="1" smtClean="0">
              <a:solidFill>
                <a:schemeClr val="bg1"/>
              </a:solidFill>
              <a:latin typeface="Times New Roman" pitchFamily="18" charset="0"/>
              <a:cs typeface="Times New Roman" pitchFamily="18" charset="0"/>
            </a:rPr>
            <a:t>niên</a:t>
          </a:r>
          <a:r>
            <a:rPr lang="en-US" sz="2000" b="1" dirty="0" smtClean="0">
              <a:solidFill>
                <a:schemeClr val="bg1"/>
              </a:solidFill>
              <a:latin typeface="Times New Roman" pitchFamily="18" charset="0"/>
              <a:cs typeface="Times New Roman" pitchFamily="18" charset="0"/>
            </a:rPr>
            <a:t>. </a:t>
          </a:r>
          <a:r>
            <a:rPr lang="en-US" sz="2000" dirty="0" err="1" smtClean="0">
              <a:solidFill>
                <a:schemeClr val="bg1"/>
              </a:solidFill>
              <a:latin typeface="Times New Roman" pitchFamily="18" charset="0"/>
              <a:cs typeface="Times New Roman" pitchFamily="18" charset="0"/>
            </a:rPr>
            <a:t>Nếu</a:t>
          </a:r>
          <a:r>
            <a:rPr lang="en-US" sz="2000" dirty="0" smtClean="0">
              <a:solidFill>
                <a:schemeClr val="bg1"/>
              </a:solidFill>
              <a:latin typeface="Times New Roman" pitchFamily="18" charset="0"/>
              <a:cs typeface="Times New Roman" pitchFamily="18" charset="0"/>
            </a:rPr>
            <a:t> </a:t>
          </a:r>
          <a:r>
            <a:rPr lang="en-US" sz="2000" dirty="0" err="1" smtClean="0">
              <a:solidFill>
                <a:schemeClr val="bg1"/>
              </a:solidFill>
              <a:latin typeface="Times New Roman" pitchFamily="18" charset="0"/>
              <a:cs typeface="Times New Roman" pitchFamily="18" charset="0"/>
            </a:rPr>
            <a:t>họ</a:t>
          </a:r>
          <a:r>
            <a:rPr lang="en-US" sz="2000" dirty="0" smtClean="0">
              <a:solidFill>
                <a:schemeClr val="bg1"/>
              </a:solidFill>
              <a:latin typeface="Times New Roman" pitchFamily="18" charset="0"/>
              <a:cs typeface="Times New Roman" pitchFamily="18" charset="0"/>
            </a:rPr>
            <a:t> </a:t>
          </a:r>
          <a:r>
            <a:rPr lang="en-US" sz="2000" dirty="0" err="1" smtClean="0">
              <a:solidFill>
                <a:schemeClr val="bg1"/>
              </a:solidFill>
              <a:latin typeface="Times New Roman" pitchFamily="18" charset="0"/>
              <a:cs typeface="Times New Roman" pitchFamily="18" charset="0"/>
            </a:rPr>
            <a:t>không</a:t>
          </a:r>
          <a:r>
            <a:rPr lang="en-US" sz="2000" dirty="0" smtClean="0">
              <a:solidFill>
                <a:schemeClr val="bg1"/>
              </a:solidFill>
              <a:latin typeface="Times New Roman" pitchFamily="18" charset="0"/>
              <a:cs typeface="Times New Roman" pitchFamily="18" charset="0"/>
            </a:rPr>
            <a:t> </a:t>
          </a:r>
          <a:r>
            <a:rPr lang="en-US" sz="2000" dirty="0" err="1" smtClean="0">
              <a:solidFill>
                <a:schemeClr val="bg1"/>
              </a:solidFill>
              <a:latin typeface="Times New Roman" pitchFamily="18" charset="0"/>
              <a:cs typeface="Times New Roman" pitchFamily="18" charset="0"/>
            </a:rPr>
            <a:t>có</a:t>
          </a:r>
          <a:r>
            <a:rPr lang="en-US" sz="2000" dirty="0" smtClean="0">
              <a:solidFill>
                <a:schemeClr val="bg1"/>
              </a:solidFill>
              <a:latin typeface="Times New Roman" pitchFamily="18" charset="0"/>
              <a:cs typeface="Times New Roman" pitchFamily="18" charset="0"/>
            </a:rPr>
            <a:t> </a:t>
          </a:r>
          <a:r>
            <a:rPr lang="en-US" sz="2000" dirty="0" err="1" smtClean="0">
              <a:solidFill>
                <a:schemeClr val="bg1"/>
              </a:solidFill>
              <a:latin typeface="Times New Roman" pitchFamily="18" charset="0"/>
              <a:cs typeface="Times New Roman" pitchFamily="18" charset="0"/>
            </a:rPr>
            <a:t>tiền</a:t>
          </a:r>
          <a:r>
            <a:rPr lang="en-US" sz="2000" dirty="0" smtClean="0">
              <a:solidFill>
                <a:schemeClr val="bg1"/>
              </a:solidFill>
              <a:latin typeface="Times New Roman" pitchFamily="18" charset="0"/>
              <a:cs typeface="Times New Roman" pitchFamily="18" charset="0"/>
            </a:rPr>
            <a:t> </a:t>
          </a:r>
          <a:r>
            <a:rPr lang="en-US" sz="2000" dirty="0" err="1" smtClean="0">
              <a:solidFill>
                <a:schemeClr val="bg1"/>
              </a:solidFill>
              <a:latin typeface="Times New Roman" pitchFamily="18" charset="0"/>
              <a:cs typeface="Times New Roman" pitchFamily="18" charset="0"/>
            </a:rPr>
            <a:t>nộp</a:t>
          </a:r>
          <a:r>
            <a:rPr lang="en-US" sz="2000" dirty="0" smtClean="0">
              <a:solidFill>
                <a:schemeClr val="bg1"/>
              </a:solidFill>
              <a:latin typeface="Times New Roman" pitchFamily="18" charset="0"/>
              <a:cs typeface="Times New Roman" pitchFamily="18" charset="0"/>
            </a:rPr>
            <a:t> </a:t>
          </a:r>
          <a:r>
            <a:rPr lang="en-US" sz="2000" dirty="0" err="1" smtClean="0">
              <a:solidFill>
                <a:schemeClr val="bg1"/>
              </a:solidFill>
              <a:latin typeface="Times New Roman" pitchFamily="18" charset="0"/>
              <a:cs typeface="Times New Roman" pitchFamily="18" charset="0"/>
            </a:rPr>
            <a:t>phạt</a:t>
          </a:r>
          <a:r>
            <a:rPr lang="en-US" sz="2000" dirty="0" smtClean="0">
              <a:solidFill>
                <a:schemeClr val="bg1"/>
              </a:solidFill>
              <a:latin typeface="Times New Roman" pitchFamily="18" charset="0"/>
              <a:cs typeface="Times New Roman" pitchFamily="18" charset="0"/>
            </a:rPr>
            <a:t> </a:t>
          </a:r>
          <a:r>
            <a:rPr lang="en-US" sz="2000" dirty="0" err="1" smtClean="0">
              <a:solidFill>
                <a:schemeClr val="bg1"/>
              </a:solidFill>
              <a:latin typeface="Times New Roman" pitchFamily="18" charset="0"/>
              <a:cs typeface="Times New Roman" pitchFamily="18" charset="0"/>
            </a:rPr>
            <a:t>thì</a:t>
          </a:r>
          <a:r>
            <a:rPr lang="en-US" sz="2000" dirty="0" smtClean="0">
              <a:solidFill>
                <a:schemeClr val="bg1"/>
              </a:solidFill>
              <a:latin typeface="Times New Roman" pitchFamily="18" charset="0"/>
              <a:cs typeface="Times New Roman" pitchFamily="18" charset="0"/>
            </a:rPr>
            <a:t> cha, </a:t>
          </a:r>
          <a:r>
            <a:rPr lang="en-US" sz="2000" dirty="0" err="1" smtClean="0">
              <a:solidFill>
                <a:schemeClr val="bg1"/>
              </a:solidFill>
              <a:latin typeface="Times New Roman" pitchFamily="18" charset="0"/>
              <a:cs typeface="Times New Roman" pitchFamily="18" charset="0"/>
            </a:rPr>
            <a:t>mẹ</a:t>
          </a:r>
          <a:r>
            <a:rPr lang="en-US" sz="2000" dirty="0" smtClean="0">
              <a:solidFill>
                <a:schemeClr val="bg1"/>
              </a:solidFill>
              <a:latin typeface="Times New Roman" pitchFamily="18" charset="0"/>
              <a:cs typeface="Times New Roman" pitchFamily="18" charset="0"/>
            </a:rPr>
            <a:t> </a:t>
          </a:r>
          <a:r>
            <a:rPr lang="en-US" sz="2000" dirty="0" err="1" smtClean="0">
              <a:solidFill>
                <a:schemeClr val="bg1"/>
              </a:solidFill>
              <a:latin typeface="Times New Roman" pitchFamily="18" charset="0"/>
              <a:cs typeface="Times New Roman" pitchFamily="18" charset="0"/>
            </a:rPr>
            <a:t>chịu</a:t>
          </a:r>
          <a:r>
            <a:rPr lang="en-US" sz="2000" dirty="0" smtClean="0">
              <a:solidFill>
                <a:schemeClr val="bg1"/>
              </a:solidFill>
              <a:latin typeface="Times New Roman" pitchFamily="18" charset="0"/>
              <a:cs typeface="Times New Roman" pitchFamily="18" charset="0"/>
            </a:rPr>
            <a:t> </a:t>
          </a:r>
          <a:r>
            <a:rPr lang="en-US" sz="2000" dirty="0" err="1" smtClean="0">
              <a:solidFill>
                <a:schemeClr val="bg1"/>
              </a:solidFill>
              <a:latin typeface="Times New Roman" pitchFamily="18" charset="0"/>
              <a:cs typeface="Times New Roman" pitchFamily="18" charset="0"/>
            </a:rPr>
            <a:t>thay</a:t>
          </a:r>
          <a:endParaRPr lang="en-US" sz="2000" dirty="0">
            <a:solidFill>
              <a:schemeClr val="bg1"/>
            </a:solidFill>
            <a:latin typeface="Times New Roman" pitchFamily="18" charset="0"/>
            <a:cs typeface="Times New Roman" pitchFamily="18" charset="0"/>
          </a:endParaRPr>
        </a:p>
      </dgm:t>
    </dgm:pt>
    <dgm:pt modelId="{AF941CAA-8AFE-4D1D-8D42-83E25DEFB75F}" type="parTrans" cxnId="{B062902A-BC71-411E-A2ED-05D536DDDB2F}">
      <dgm:prSet/>
      <dgm:spPr/>
      <dgm:t>
        <a:bodyPr/>
        <a:lstStyle/>
        <a:p>
          <a:endParaRPr lang="en-US" sz="2000">
            <a:solidFill>
              <a:schemeClr val="tx1"/>
            </a:solidFill>
            <a:latin typeface="Times New Roman" pitchFamily="18" charset="0"/>
            <a:cs typeface="Times New Roman" pitchFamily="18" charset="0"/>
          </a:endParaRPr>
        </a:p>
      </dgm:t>
    </dgm:pt>
    <dgm:pt modelId="{918206AD-388B-49B6-9023-9010294114CC}" type="sibTrans" cxnId="{B062902A-BC71-411E-A2ED-05D536DDDB2F}">
      <dgm:prSet/>
      <dgm:spPr/>
      <dgm:t>
        <a:bodyPr/>
        <a:lstStyle/>
        <a:p>
          <a:endParaRPr lang="en-US" sz="2000">
            <a:solidFill>
              <a:schemeClr val="tx1"/>
            </a:solidFill>
            <a:latin typeface="Times New Roman" pitchFamily="18" charset="0"/>
            <a:cs typeface="Times New Roman" pitchFamily="18" charset="0"/>
          </a:endParaRPr>
        </a:p>
      </dgm:t>
    </dgm:pt>
    <dgm:pt modelId="{57A1B9D1-5616-4955-B8CE-A1C2590C5A24}" type="pres">
      <dgm:prSet presAssocID="{AD0D9394-4082-402E-881E-A4630C7371C2}" presName="linear" presStyleCnt="0">
        <dgm:presLayoutVars>
          <dgm:animLvl val="lvl"/>
          <dgm:resizeHandles val="exact"/>
        </dgm:presLayoutVars>
      </dgm:prSet>
      <dgm:spPr/>
      <dgm:t>
        <a:bodyPr/>
        <a:lstStyle/>
        <a:p>
          <a:endParaRPr lang="en-US"/>
        </a:p>
      </dgm:t>
    </dgm:pt>
    <dgm:pt modelId="{9042AA32-B4B2-493A-9277-2403AE35E897}" type="pres">
      <dgm:prSet presAssocID="{ACBC6894-9EAE-471A-9F18-10FC4C334028}" presName="parentText" presStyleLbl="node1" presStyleIdx="0" presStyleCnt="2">
        <dgm:presLayoutVars>
          <dgm:chMax val="0"/>
          <dgm:bulletEnabled val="1"/>
        </dgm:presLayoutVars>
      </dgm:prSet>
      <dgm:spPr/>
      <dgm:t>
        <a:bodyPr/>
        <a:lstStyle/>
        <a:p>
          <a:endParaRPr lang="en-US"/>
        </a:p>
      </dgm:t>
    </dgm:pt>
    <dgm:pt modelId="{2F645056-60E9-4A2F-817C-0C1E7BB418E3}" type="pres">
      <dgm:prSet presAssocID="{F3F3BD54-21E3-4D1B-87ED-59086E83E651}" presName="spacer" presStyleCnt="0"/>
      <dgm:spPr/>
    </dgm:pt>
    <dgm:pt modelId="{3692DE26-1088-4613-90FC-10B453F18E91}" type="pres">
      <dgm:prSet presAssocID="{BCC1D4C5-94FD-483D-8011-B7F359E3D22A}" presName="parentText" presStyleLbl="node1" presStyleIdx="1" presStyleCnt="2">
        <dgm:presLayoutVars>
          <dgm:chMax val="0"/>
          <dgm:bulletEnabled val="1"/>
        </dgm:presLayoutVars>
      </dgm:prSet>
      <dgm:spPr/>
      <dgm:t>
        <a:bodyPr/>
        <a:lstStyle/>
        <a:p>
          <a:endParaRPr lang="en-US"/>
        </a:p>
      </dgm:t>
    </dgm:pt>
  </dgm:ptLst>
  <dgm:cxnLst>
    <dgm:cxn modelId="{73232F36-C9DA-4243-979D-EC4EE3AFB8FA}" srcId="{AD0D9394-4082-402E-881E-A4630C7371C2}" destId="{ACBC6894-9EAE-471A-9F18-10FC4C334028}" srcOrd="0" destOrd="0" parTransId="{291BF8D5-DF05-4A84-870C-1F1CFC9B29CA}" sibTransId="{F3F3BD54-21E3-4D1B-87ED-59086E83E651}"/>
    <dgm:cxn modelId="{4D111724-9188-44FE-8624-80F3B81D2F78}" type="presOf" srcId="{ACBC6894-9EAE-471A-9F18-10FC4C334028}" destId="{9042AA32-B4B2-493A-9277-2403AE35E897}" srcOrd="0" destOrd="0" presId="urn:microsoft.com/office/officeart/2005/8/layout/vList2"/>
    <dgm:cxn modelId="{B062902A-BC71-411E-A2ED-05D536DDDB2F}" srcId="{AD0D9394-4082-402E-881E-A4630C7371C2}" destId="{BCC1D4C5-94FD-483D-8011-B7F359E3D22A}" srcOrd="1" destOrd="0" parTransId="{AF941CAA-8AFE-4D1D-8D42-83E25DEFB75F}" sibTransId="{918206AD-388B-49B6-9023-9010294114CC}"/>
    <dgm:cxn modelId="{39DD09BD-5020-4483-9291-FE039C0E3DAD}" type="presOf" srcId="{BCC1D4C5-94FD-483D-8011-B7F359E3D22A}" destId="{3692DE26-1088-4613-90FC-10B453F18E91}" srcOrd="0" destOrd="0" presId="urn:microsoft.com/office/officeart/2005/8/layout/vList2"/>
    <dgm:cxn modelId="{7F4C0062-0146-49BC-BC44-014663A1A678}" type="presOf" srcId="{AD0D9394-4082-402E-881E-A4630C7371C2}" destId="{57A1B9D1-5616-4955-B8CE-A1C2590C5A24}" srcOrd="0" destOrd="0" presId="urn:microsoft.com/office/officeart/2005/8/layout/vList2"/>
    <dgm:cxn modelId="{444DD062-D52A-449E-BAAF-32944E14542F}" type="presParOf" srcId="{57A1B9D1-5616-4955-B8CE-A1C2590C5A24}" destId="{9042AA32-B4B2-493A-9277-2403AE35E897}" srcOrd="0" destOrd="0" presId="urn:microsoft.com/office/officeart/2005/8/layout/vList2"/>
    <dgm:cxn modelId="{7BB97575-FAE3-42B2-8A26-5CF8F4A4D344}" type="presParOf" srcId="{57A1B9D1-5616-4955-B8CE-A1C2590C5A24}" destId="{2F645056-60E9-4A2F-817C-0C1E7BB418E3}" srcOrd="1" destOrd="0" presId="urn:microsoft.com/office/officeart/2005/8/layout/vList2"/>
    <dgm:cxn modelId="{1398448A-7612-4649-82EA-B86DF42E166E}" type="presParOf" srcId="{57A1B9D1-5616-4955-B8CE-A1C2590C5A24}" destId="{3692DE26-1088-4613-90FC-10B453F18E91}" srcOrd="2"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0A89AD-66F3-44E9-A124-8AF7CFB8F8ED}">
      <dsp:nvSpPr>
        <dsp:cNvPr id="0" name=""/>
        <dsp:cNvSpPr/>
      </dsp:nvSpPr>
      <dsp:spPr>
        <a:xfrm>
          <a:off x="0" y="1531620"/>
          <a:ext cx="9732818" cy="2042160"/>
        </a:xfrm>
        <a:prstGeom prst="notchedRightArrow">
          <a:avLst/>
        </a:prstGeom>
        <a:solidFill>
          <a:schemeClr val="accent5">
            <a:lumMod val="75000"/>
          </a:schemeClr>
        </a:solidFill>
        <a:ln>
          <a:noFill/>
        </a:ln>
        <a:effectLst/>
      </dsp:spPr>
      <dsp:style>
        <a:lnRef idx="0">
          <a:scrgbClr r="0" g="0" b="0"/>
        </a:lnRef>
        <a:fillRef idx="1">
          <a:scrgbClr r="0" g="0" b="0"/>
        </a:fillRef>
        <a:effectRef idx="0">
          <a:scrgbClr r="0" g="0" b="0"/>
        </a:effectRef>
        <a:fontRef idx="minor"/>
      </dsp:style>
    </dsp:sp>
    <dsp:sp modelId="{5BD3EA98-9281-4979-B486-B8018870B4A6}">
      <dsp:nvSpPr>
        <dsp:cNvPr id="0" name=""/>
        <dsp:cNvSpPr/>
      </dsp:nvSpPr>
      <dsp:spPr>
        <a:xfrm>
          <a:off x="1344" y="0"/>
          <a:ext cx="2788680" cy="20421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0688" tIns="170688" rIns="170688" bIns="170688" numCol="1" spcCol="1270" anchor="b" anchorCtr="0">
          <a:noAutofit/>
        </a:bodyPr>
        <a:lstStyle/>
        <a:p>
          <a:pPr lvl="0" algn="ctr" defTabSz="1066800" rtl="0">
            <a:lnSpc>
              <a:spcPct val="90000"/>
            </a:lnSpc>
            <a:spcBef>
              <a:spcPct val="0"/>
            </a:spcBef>
            <a:spcAft>
              <a:spcPct val="35000"/>
            </a:spcAft>
          </a:pPr>
          <a:r>
            <a:rPr lang="en-US" sz="2400" b="1" kern="1200" dirty="0" err="1" smtClean="0">
              <a:latin typeface="Times New Roman" pitchFamily="18" charset="0"/>
              <a:cs typeface="Times New Roman" pitchFamily="18" charset="0"/>
            </a:rPr>
            <a:t>Phương</a:t>
          </a:r>
          <a:r>
            <a:rPr lang="en-US" sz="2400" b="1" kern="1200" dirty="0" smtClean="0">
              <a:latin typeface="Times New Roman" pitchFamily="18" charset="0"/>
              <a:cs typeface="Times New Roman" pitchFamily="18" charset="0"/>
            </a:rPr>
            <a:t> </a:t>
          </a:r>
          <a:r>
            <a:rPr lang="en-US" sz="2400" b="1" kern="1200" dirty="0" err="1" smtClean="0">
              <a:latin typeface="Times New Roman" pitchFamily="18" charset="0"/>
              <a:cs typeface="Times New Roman" pitchFamily="18" charset="0"/>
            </a:rPr>
            <a:t>pháp</a:t>
          </a:r>
          <a:r>
            <a:rPr lang="en-US" sz="2400" b="1" kern="1200" dirty="0" smtClean="0">
              <a:latin typeface="Times New Roman" pitchFamily="18" charset="0"/>
              <a:cs typeface="Times New Roman" pitchFamily="18" charset="0"/>
            </a:rPr>
            <a:t> </a:t>
          </a:r>
          <a:r>
            <a:rPr lang="en-US" sz="2400" b="1" kern="1200" dirty="0" err="1" smtClean="0">
              <a:latin typeface="Times New Roman" pitchFamily="18" charset="0"/>
              <a:cs typeface="Times New Roman" pitchFamily="18" charset="0"/>
            </a:rPr>
            <a:t>mệnh</a:t>
          </a:r>
          <a:r>
            <a:rPr lang="en-US" sz="2400" b="1" kern="1200" dirty="0" smtClean="0">
              <a:latin typeface="Times New Roman" pitchFamily="18" charset="0"/>
              <a:cs typeface="Times New Roman" pitchFamily="18" charset="0"/>
            </a:rPr>
            <a:t> </a:t>
          </a:r>
          <a:r>
            <a:rPr lang="en-US" sz="2400" b="1" kern="1200" dirty="0" err="1" smtClean="0">
              <a:latin typeface="Times New Roman" pitchFamily="18" charset="0"/>
              <a:cs typeface="Times New Roman" pitchFamily="18" charset="0"/>
            </a:rPr>
            <a:t>lệnh</a:t>
          </a:r>
          <a:endParaRPr lang="en-US" sz="2400" b="1" kern="1200" dirty="0">
            <a:latin typeface="Times New Roman" pitchFamily="18" charset="0"/>
            <a:cs typeface="Times New Roman" pitchFamily="18" charset="0"/>
          </a:endParaRPr>
        </a:p>
      </dsp:txBody>
      <dsp:txXfrm>
        <a:off x="1344" y="0"/>
        <a:ext cx="2788680" cy="2042160"/>
      </dsp:txXfrm>
    </dsp:sp>
    <dsp:sp modelId="{D94E8985-EC5C-4B05-8BA7-D47F8E48F252}">
      <dsp:nvSpPr>
        <dsp:cNvPr id="0" name=""/>
        <dsp:cNvSpPr/>
      </dsp:nvSpPr>
      <dsp:spPr>
        <a:xfrm>
          <a:off x="1140414" y="2297430"/>
          <a:ext cx="510540" cy="510540"/>
        </a:xfrm>
        <a:prstGeom prst="ellipse">
          <a:avLst/>
        </a:prstGeom>
        <a:solidFill>
          <a:schemeClr val="bg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5AA906A-EC58-4513-B7B2-60189C0CB989}">
      <dsp:nvSpPr>
        <dsp:cNvPr id="0" name=""/>
        <dsp:cNvSpPr/>
      </dsp:nvSpPr>
      <dsp:spPr>
        <a:xfrm>
          <a:off x="2929459" y="3063240"/>
          <a:ext cx="5828732" cy="20421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0688" tIns="170688" rIns="170688" bIns="170688" numCol="1" spcCol="1270" anchor="t" anchorCtr="0">
          <a:noAutofit/>
        </a:bodyPr>
        <a:lstStyle/>
        <a:p>
          <a:pPr lvl="0" algn="ctr" defTabSz="1066800" rtl="0">
            <a:lnSpc>
              <a:spcPct val="90000"/>
            </a:lnSpc>
            <a:spcBef>
              <a:spcPct val="0"/>
            </a:spcBef>
            <a:spcAft>
              <a:spcPct val="35000"/>
            </a:spcAft>
          </a:pPr>
          <a:r>
            <a:rPr lang="en-US" sz="2400" b="1" kern="1200" dirty="0" err="1" smtClean="0">
              <a:latin typeface="Times New Roman" pitchFamily="18" charset="0"/>
              <a:cs typeface="Times New Roman" pitchFamily="18" charset="0"/>
            </a:rPr>
            <a:t>Trong</a:t>
          </a:r>
          <a:r>
            <a:rPr lang="en-US" sz="2400" b="1" kern="1200" dirty="0" smtClean="0">
              <a:latin typeface="Times New Roman" pitchFamily="18" charset="0"/>
              <a:cs typeface="Times New Roman" pitchFamily="18" charset="0"/>
            </a:rPr>
            <a:t> </a:t>
          </a:r>
          <a:r>
            <a:rPr lang="en-US" sz="2400" b="1" kern="1200" dirty="0" err="1" smtClean="0">
              <a:latin typeface="Times New Roman" pitchFamily="18" charset="0"/>
              <a:cs typeface="Times New Roman" pitchFamily="18" charset="0"/>
            </a:rPr>
            <a:t>một</a:t>
          </a:r>
          <a:r>
            <a:rPr lang="en-US" sz="2400" b="1" kern="1200" dirty="0" smtClean="0">
              <a:latin typeface="Times New Roman" pitchFamily="18" charset="0"/>
              <a:cs typeface="Times New Roman" pitchFamily="18" charset="0"/>
            </a:rPr>
            <a:t> </a:t>
          </a:r>
          <a:r>
            <a:rPr lang="en-US" sz="2400" b="1" kern="1200" dirty="0" err="1" smtClean="0">
              <a:latin typeface="Times New Roman" pitchFamily="18" charset="0"/>
              <a:cs typeface="Times New Roman" pitchFamily="18" charset="0"/>
            </a:rPr>
            <a:t>số</a:t>
          </a:r>
          <a:r>
            <a:rPr lang="en-US" sz="2400" b="1" kern="1200" dirty="0" smtClean="0">
              <a:latin typeface="Times New Roman" pitchFamily="18" charset="0"/>
              <a:cs typeface="Times New Roman" pitchFamily="18" charset="0"/>
            </a:rPr>
            <a:t> </a:t>
          </a:r>
          <a:r>
            <a:rPr lang="en-US" sz="2400" b="1" kern="1200" dirty="0" err="1" smtClean="0">
              <a:latin typeface="Times New Roman" pitchFamily="18" charset="0"/>
              <a:cs typeface="Times New Roman" pitchFamily="18" charset="0"/>
            </a:rPr>
            <a:t>trường</a:t>
          </a:r>
          <a:r>
            <a:rPr lang="en-US" sz="2400" b="1" kern="1200" dirty="0" smtClean="0">
              <a:latin typeface="Times New Roman" pitchFamily="18" charset="0"/>
              <a:cs typeface="Times New Roman" pitchFamily="18" charset="0"/>
            </a:rPr>
            <a:t> </a:t>
          </a:r>
          <a:r>
            <a:rPr lang="en-US" sz="2400" b="1" kern="1200" dirty="0" err="1" smtClean="0">
              <a:latin typeface="Times New Roman" pitchFamily="18" charset="0"/>
              <a:cs typeface="Times New Roman" pitchFamily="18" charset="0"/>
            </a:rPr>
            <a:t>hợp</a:t>
          </a:r>
          <a:r>
            <a:rPr lang="en-US" sz="2400" b="1" kern="1200" dirty="0" smtClean="0">
              <a:latin typeface="Times New Roman" pitchFamily="18" charset="0"/>
              <a:cs typeface="Times New Roman" pitchFamily="18" charset="0"/>
            </a:rPr>
            <a:t> </a:t>
          </a:r>
          <a:r>
            <a:rPr lang="en-US" sz="2400" b="1" kern="1200" dirty="0" err="1" smtClean="0">
              <a:latin typeface="Times New Roman" pitchFamily="18" charset="0"/>
              <a:cs typeface="Times New Roman" pitchFamily="18" charset="0"/>
            </a:rPr>
            <a:t>có</a:t>
          </a:r>
          <a:r>
            <a:rPr lang="en-US" sz="2400" b="1" kern="1200" dirty="0" smtClean="0">
              <a:latin typeface="Times New Roman" pitchFamily="18" charset="0"/>
              <a:cs typeface="Times New Roman" pitchFamily="18" charset="0"/>
            </a:rPr>
            <a:t> </a:t>
          </a:r>
          <a:r>
            <a:rPr lang="en-US" sz="2400" b="1" kern="1200" dirty="0" err="1" smtClean="0">
              <a:latin typeface="Times New Roman" pitchFamily="18" charset="0"/>
              <a:cs typeface="Times New Roman" pitchFamily="18" charset="0"/>
            </a:rPr>
            <a:t>thể</a:t>
          </a:r>
          <a:r>
            <a:rPr lang="en-US" sz="2400" b="1" kern="1200" dirty="0" smtClean="0">
              <a:latin typeface="Times New Roman" pitchFamily="18" charset="0"/>
              <a:cs typeface="Times New Roman" pitchFamily="18" charset="0"/>
            </a:rPr>
            <a:t> </a:t>
          </a:r>
          <a:r>
            <a:rPr lang="en-US" sz="2400" b="1" kern="1200" dirty="0" err="1" smtClean="0">
              <a:latin typeface="Times New Roman" pitchFamily="18" charset="0"/>
              <a:cs typeface="Times New Roman" pitchFamily="18" charset="0"/>
            </a:rPr>
            <a:t>sử</a:t>
          </a:r>
          <a:r>
            <a:rPr lang="en-US" sz="2400" b="1" kern="1200" dirty="0" smtClean="0">
              <a:latin typeface="Times New Roman" pitchFamily="18" charset="0"/>
              <a:cs typeface="Times New Roman" pitchFamily="18" charset="0"/>
            </a:rPr>
            <a:t> </a:t>
          </a:r>
          <a:r>
            <a:rPr lang="en-US" sz="2400" b="1" kern="1200" dirty="0" err="1" smtClean="0">
              <a:latin typeface="Times New Roman" pitchFamily="18" charset="0"/>
              <a:cs typeface="Times New Roman" pitchFamily="18" charset="0"/>
            </a:rPr>
            <a:t>dụng</a:t>
          </a:r>
          <a:r>
            <a:rPr lang="en-US" sz="2400" b="1" kern="1200" dirty="0" smtClean="0">
              <a:latin typeface="Times New Roman" pitchFamily="18" charset="0"/>
              <a:cs typeface="Times New Roman" pitchFamily="18" charset="0"/>
            </a:rPr>
            <a:t> </a:t>
          </a:r>
          <a:r>
            <a:rPr lang="en-US" sz="2400" b="1" kern="1200" dirty="0" err="1" smtClean="0">
              <a:latin typeface="Times New Roman" pitchFamily="18" charset="0"/>
              <a:cs typeface="Times New Roman" pitchFamily="18" charset="0"/>
            </a:rPr>
            <a:t>phương</a:t>
          </a:r>
          <a:r>
            <a:rPr lang="en-US" sz="2400" b="1" kern="1200" dirty="0" smtClean="0">
              <a:latin typeface="Times New Roman" pitchFamily="18" charset="0"/>
              <a:cs typeface="Times New Roman" pitchFamily="18" charset="0"/>
            </a:rPr>
            <a:t> </a:t>
          </a:r>
          <a:r>
            <a:rPr lang="en-US" sz="2400" b="1" kern="1200" dirty="0" err="1" smtClean="0">
              <a:latin typeface="Times New Roman" pitchFamily="18" charset="0"/>
              <a:cs typeface="Times New Roman" pitchFamily="18" charset="0"/>
            </a:rPr>
            <a:t>pháp</a:t>
          </a:r>
          <a:r>
            <a:rPr lang="en-US" sz="2400" b="1" kern="1200" dirty="0" smtClean="0">
              <a:latin typeface="Times New Roman" pitchFamily="18" charset="0"/>
              <a:cs typeface="Times New Roman" pitchFamily="18" charset="0"/>
            </a:rPr>
            <a:t> </a:t>
          </a:r>
          <a:r>
            <a:rPr lang="en-US" sz="2400" b="1" kern="1200" dirty="0" err="1" smtClean="0">
              <a:latin typeface="Times New Roman" pitchFamily="18" charset="0"/>
              <a:cs typeface="Times New Roman" pitchFamily="18" charset="0"/>
            </a:rPr>
            <a:t>thỏa</a:t>
          </a:r>
          <a:r>
            <a:rPr lang="en-US" sz="2400" b="1" kern="1200" dirty="0" smtClean="0">
              <a:latin typeface="Times New Roman" pitchFamily="18" charset="0"/>
              <a:cs typeface="Times New Roman" pitchFamily="18" charset="0"/>
            </a:rPr>
            <a:t> </a:t>
          </a:r>
          <a:r>
            <a:rPr lang="en-US" sz="2400" b="1" kern="1200" dirty="0" err="1" smtClean="0">
              <a:latin typeface="Times New Roman" pitchFamily="18" charset="0"/>
              <a:cs typeface="Times New Roman" pitchFamily="18" charset="0"/>
            </a:rPr>
            <a:t>thuận</a:t>
          </a:r>
          <a:r>
            <a:rPr lang="en-US" sz="2400" b="1" kern="1200" dirty="0" smtClean="0">
              <a:latin typeface="Times New Roman" pitchFamily="18" charset="0"/>
              <a:cs typeface="Times New Roman" pitchFamily="18" charset="0"/>
            </a:rPr>
            <a:t> </a:t>
          </a:r>
          <a:r>
            <a:rPr lang="en-US" sz="2400" b="1" kern="1200" dirty="0" err="1" smtClean="0">
              <a:latin typeface="Times New Roman" pitchFamily="18" charset="0"/>
              <a:cs typeface="Times New Roman" pitchFamily="18" charset="0"/>
            </a:rPr>
            <a:t>khi</a:t>
          </a:r>
          <a:r>
            <a:rPr lang="en-US" sz="2400" b="1" kern="1200" dirty="0" smtClean="0">
              <a:latin typeface="Times New Roman" pitchFamily="18" charset="0"/>
              <a:cs typeface="Times New Roman" pitchFamily="18" charset="0"/>
            </a:rPr>
            <a:t> </a:t>
          </a:r>
          <a:r>
            <a:rPr lang="en-US" sz="2400" b="1" kern="1200" dirty="0" err="1" smtClean="0">
              <a:latin typeface="Times New Roman" pitchFamily="18" charset="0"/>
              <a:cs typeface="Times New Roman" pitchFamily="18" charset="0"/>
            </a:rPr>
            <a:t>giữa</a:t>
          </a:r>
          <a:r>
            <a:rPr lang="en-US" sz="2400" b="1" kern="1200" dirty="0" smtClean="0">
              <a:latin typeface="Times New Roman" pitchFamily="18" charset="0"/>
              <a:cs typeface="Times New Roman" pitchFamily="18" charset="0"/>
            </a:rPr>
            <a:t> </a:t>
          </a:r>
          <a:r>
            <a:rPr lang="en-US" sz="2400" b="1" kern="1200" dirty="0" err="1" smtClean="0">
              <a:latin typeface="Times New Roman" pitchFamily="18" charset="0"/>
              <a:cs typeface="Times New Roman" pitchFamily="18" charset="0"/>
            </a:rPr>
            <a:t>các</a:t>
          </a:r>
          <a:r>
            <a:rPr lang="en-US" sz="2400" b="1" kern="1200" dirty="0" smtClean="0">
              <a:latin typeface="Times New Roman" pitchFamily="18" charset="0"/>
              <a:cs typeface="Times New Roman" pitchFamily="18" charset="0"/>
            </a:rPr>
            <a:t> CQHC </a:t>
          </a:r>
          <a:r>
            <a:rPr lang="en-US" sz="2400" b="1" kern="1200" dirty="0" err="1" smtClean="0">
              <a:latin typeface="Times New Roman" pitchFamily="18" charset="0"/>
              <a:cs typeface="Times New Roman" pitchFamily="18" charset="0"/>
            </a:rPr>
            <a:t>phối</a:t>
          </a:r>
          <a:r>
            <a:rPr lang="en-US" sz="2400" b="1" kern="1200" dirty="0" smtClean="0">
              <a:latin typeface="Times New Roman" pitchFamily="18" charset="0"/>
              <a:cs typeface="Times New Roman" pitchFamily="18" charset="0"/>
            </a:rPr>
            <a:t> </a:t>
          </a:r>
          <a:r>
            <a:rPr lang="en-US" sz="2400" b="1" kern="1200" dirty="0" err="1" smtClean="0">
              <a:latin typeface="Times New Roman" pitchFamily="18" charset="0"/>
              <a:cs typeface="Times New Roman" pitchFamily="18" charset="0"/>
            </a:rPr>
            <a:t>hợp</a:t>
          </a:r>
          <a:r>
            <a:rPr lang="en-US" sz="2400" b="1" kern="1200" dirty="0" smtClean="0">
              <a:latin typeface="Times New Roman" pitchFamily="18" charset="0"/>
              <a:cs typeface="Times New Roman" pitchFamily="18" charset="0"/>
            </a:rPr>
            <a:t> </a:t>
          </a:r>
          <a:r>
            <a:rPr lang="en-US" sz="2400" b="1" kern="1200" dirty="0" err="1" smtClean="0">
              <a:latin typeface="Times New Roman" pitchFamily="18" charset="0"/>
              <a:cs typeface="Times New Roman" pitchFamily="18" charset="0"/>
            </a:rPr>
            <a:t>với</a:t>
          </a:r>
          <a:r>
            <a:rPr lang="en-US" sz="2400" b="1" kern="1200" dirty="0" smtClean="0">
              <a:latin typeface="Times New Roman" pitchFamily="18" charset="0"/>
              <a:cs typeface="Times New Roman" pitchFamily="18" charset="0"/>
            </a:rPr>
            <a:t> </a:t>
          </a:r>
          <a:r>
            <a:rPr lang="en-US" sz="2400" b="1" kern="1200" dirty="0" err="1" smtClean="0">
              <a:latin typeface="Times New Roman" pitchFamily="18" charset="0"/>
              <a:cs typeface="Times New Roman" pitchFamily="18" charset="0"/>
            </a:rPr>
            <a:t>nhau</a:t>
          </a:r>
          <a:r>
            <a:rPr lang="en-US" sz="2400" b="1" kern="1200" dirty="0" smtClean="0">
              <a:latin typeface="Times New Roman" pitchFamily="18" charset="0"/>
              <a:cs typeface="Times New Roman" pitchFamily="18" charset="0"/>
            </a:rPr>
            <a:t> </a:t>
          </a:r>
          <a:r>
            <a:rPr lang="en-US" sz="2400" b="1" kern="1200" dirty="0" err="1" smtClean="0">
              <a:latin typeface="Times New Roman" pitchFamily="18" charset="0"/>
              <a:cs typeface="Times New Roman" pitchFamily="18" charset="0"/>
            </a:rPr>
            <a:t>để</a:t>
          </a:r>
          <a:r>
            <a:rPr lang="en-US" sz="2400" b="1" kern="1200" dirty="0" smtClean="0">
              <a:latin typeface="Times New Roman" pitchFamily="18" charset="0"/>
              <a:cs typeface="Times New Roman" pitchFamily="18" charset="0"/>
            </a:rPr>
            <a:t> ban </a:t>
          </a:r>
          <a:r>
            <a:rPr lang="en-US" sz="2400" b="1" kern="1200" dirty="0" err="1" smtClean="0">
              <a:latin typeface="Times New Roman" pitchFamily="18" charset="0"/>
              <a:cs typeface="Times New Roman" pitchFamily="18" charset="0"/>
            </a:rPr>
            <a:t>hành</a:t>
          </a:r>
          <a:r>
            <a:rPr lang="en-US" sz="2400" b="1" kern="1200" dirty="0" smtClean="0">
              <a:latin typeface="Times New Roman" pitchFamily="18" charset="0"/>
              <a:cs typeface="Times New Roman" pitchFamily="18" charset="0"/>
            </a:rPr>
            <a:t> VBQPPL</a:t>
          </a:r>
          <a:endParaRPr lang="en-US" sz="2400" kern="1200" dirty="0">
            <a:latin typeface="Times New Roman" pitchFamily="18" charset="0"/>
            <a:cs typeface="Times New Roman" pitchFamily="18" charset="0"/>
          </a:endParaRPr>
        </a:p>
      </dsp:txBody>
      <dsp:txXfrm>
        <a:off x="2929459" y="3063240"/>
        <a:ext cx="5828732" cy="2042160"/>
      </dsp:txXfrm>
    </dsp:sp>
    <dsp:sp modelId="{218E4FFB-B3E1-4B97-9960-4C52111AD721}">
      <dsp:nvSpPr>
        <dsp:cNvPr id="0" name=""/>
        <dsp:cNvSpPr/>
      </dsp:nvSpPr>
      <dsp:spPr>
        <a:xfrm>
          <a:off x="5588555" y="2297430"/>
          <a:ext cx="510540" cy="510540"/>
        </a:xfrm>
        <a:prstGeom prst="ellipse">
          <a:avLst/>
        </a:prstGeom>
        <a:solidFill>
          <a:schemeClr val="bg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0AA139-51B8-4A0A-8BDA-087358001C6B}">
      <dsp:nvSpPr>
        <dsp:cNvPr id="0" name=""/>
        <dsp:cNvSpPr/>
      </dsp:nvSpPr>
      <dsp:spPr>
        <a:xfrm>
          <a:off x="5379720" y="1909825"/>
          <a:ext cx="2308347" cy="801244"/>
        </a:xfrm>
        <a:custGeom>
          <a:avLst/>
          <a:gdLst/>
          <a:ahLst/>
          <a:cxnLst/>
          <a:rect l="0" t="0" r="0" b="0"/>
          <a:pathLst>
            <a:path>
              <a:moveTo>
                <a:pt x="0" y="0"/>
              </a:moveTo>
              <a:lnTo>
                <a:pt x="0" y="400622"/>
              </a:lnTo>
              <a:lnTo>
                <a:pt x="2308347" y="400622"/>
              </a:lnTo>
              <a:lnTo>
                <a:pt x="2308347" y="80124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DE48CD8-180A-4E7C-8E96-37643D1C0C3F}">
      <dsp:nvSpPr>
        <dsp:cNvPr id="0" name=""/>
        <dsp:cNvSpPr/>
      </dsp:nvSpPr>
      <dsp:spPr>
        <a:xfrm>
          <a:off x="3071372" y="1909825"/>
          <a:ext cx="2308347" cy="801244"/>
        </a:xfrm>
        <a:custGeom>
          <a:avLst/>
          <a:gdLst/>
          <a:ahLst/>
          <a:cxnLst/>
          <a:rect l="0" t="0" r="0" b="0"/>
          <a:pathLst>
            <a:path>
              <a:moveTo>
                <a:pt x="2308347" y="0"/>
              </a:moveTo>
              <a:lnTo>
                <a:pt x="2308347" y="400622"/>
              </a:lnTo>
              <a:lnTo>
                <a:pt x="0" y="400622"/>
              </a:lnTo>
              <a:lnTo>
                <a:pt x="0" y="80124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66AD2C7-59D3-4788-B2E9-A8631155C775}">
      <dsp:nvSpPr>
        <dsp:cNvPr id="0" name=""/>
        <dsp:cNvSpPr/>
      </dsp:nvSpPr>
      <dsp:spPr>
        <a:xfrm>
          <a:off x="3471994" y="2099"/>
          <a:ext cx="3815450" cy="190772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1600200">
            <a:lnSpc>
              <a:spcPct val="90000"/>
            </a:lnSpc>
            <a:spcBef>
              <a:spcPct val="0"/>
            </a:spcBef>
            <a:spcAft>
              <a:spcPct val="35000"/>
            </a:spcAft>
          </a:pPr>
          <a:r>
            <a:rPr lang="vi-VN" sz="3600" b="1" kern="1200" dirty="0" smtClean="0">
              <a:solidFill>
                <a:schemeClr val="tx1"/>
              </a:solidFill>
            </a:rPr>
            <a:t>BIỆN PHÁP XỬ PHẠT HÀNH CHÍNH</a:t>
          </a:r>
          <a:endParaRPr lang="en-US" sz="3600" b="1" kern="1200" dirty="0">
            <a:solidFill>
              <a:schemeClr val="tx1"/>
            </a:solidFill>
          </a:endParaRPr>
        </a:p>
      </dsp:txBody>
      <dsp:txXfrm>
        <a:off x="3471994" y="2099"/>
        <a:ext cx="3815450" cy="1907725"/>
      </dsp:txXfrm>
    </dsp:sp>
    <dsp:sp modelId="{39E8F232-6E79-4C2F-843A-37F431426249}">
      <dsp:nvSpPr>
        <dsp:cNvPr id="0" name=""/>
        <dsp:cNvSpPr/>
      </dsp:nvSpPr>
      <dsp:spPr>
        <a:xfrm>
          <a:off x="1163646" y="2711069"/>
          <a:ext cx="3815450" cy="190772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1778000">
            <a:lnSpc>
              <a:spcPct val="90000"/>
            </a:lnSpc>
            <a:spcBef>
              <a:spcPct val="0"/>
            </a:spcBef>
            <a:spcAft>
              <a:spcPct val="35000"/>
            </a:spcAft>
          </a:pPr>
          <a:r>
            <a:rPr lang="vi-VN" sz="4000" b="1" kern="1200" dirty="0" smtClean="0">
              <a:solidFill>
                <a:schemeClr val="tx1"/>
              </a:solidFill>
            </a:rPr>
            <a:t>BIỆN PHÁP XỬ PHẠT CHÍNH</a:t>
          </a:r>
          <a:endParaRPr lang="en-US" sz="4000" b="1" kern="1200" dirty="0">
            <a:solidFill>
              <a:schemeClr val="tx1"/>
            </a:solidFill>
          </a:endParaRPr>
        </a:p>
      </dsp:txBody>
      <dsp:txXfrm>
        <a:off x="1163646" y="2711069"/>
        <a:ext cx="3815450" cy="1907725"/>
      </dsp:txXfrm>
    </dsp:sp>
    <dsp:sp modelId="{43E962D6-3566-4741-9281-7A3041CD2443}">
      <dsp:nvSpPr>
        <dsp:cNvPr id="0" name=""/>
        <dsp:cNvSpPr/>
      </dsp:nvSpPr>
      <dsp:spPr>
        <a:xfrm>
          <a:off x="5780342" y="2711069"/>
          <a:ext cx="3815450" cy="190772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1778000">
            <a:lnSpc>
              <a:spcPct val="90000"/>
            </a:lnSpc>
            <a:spcBef>
              <a:spcPct val="0"/>
            </a:spcBef>
            <a:spcAft>
              <a:spcPct val="35000"/>
            </a:spcAft>
          </a:pPr>
          <a:r>
            <a:rPr lang="vi-VN" sz="4000" b="1" kern="1200" dirty="0" smtClean="0">
              <a:solidFill>
                <a:schemeClr val="tx1"/>
              </a:solidFill>
            </a:rPr>
            <a:t>BIỆN PHÁP XỬ PHẠT BỔ SUNG</a:t>
          </a:r>
          <a:endParaRPr lang="en-US" sz="4000" b="1" kern="1200" dirty="0">
            <a:solidFill>
              <a:schemeClr val="tx1"/>
            </a:solidFill>
          </a:endParaRPr>
        </a:p>
      </dsp:txBody>
      <dsp:txXfrm>
        <a:off x="5780342" y="2711069"/>
        <a:ext cx="3815450" cy="190772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18F2D0-D725-4CFB-B353-CEE98E8C7635}">
      <dsp:nvSpPr>
        <dsp:cNvPr id="0" name=""/>
        <dsp:cNvSpPr/>
      </dsp:nvSpPr>
      <dsp:spPr>
        <a:xfrm>
          <a:off x="0" y="613"/>
          <a:ext cx="4197927" cy="676429"/>
        </a:xfrm>
        <a:prstGeom prst="roundRect">
          <a:avLst/>
        </a:prstGeom>
        <a:solidFill>
          <a:srgbClr val="FFFF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en-US" sz="2000" b="1" kern="1200" dirty="0" smtClean="0">
              <a:solidFill>
                <a:schemeClr val="tx1"/>
              </a:solidFill>
              <a:latin typeface="Times New Roman" pitchFamily="18" charset="0"/>
              <a:cs typeface="Times New Roman" pitchFamily="18" charset="0"/>
            </a:rPr>
            <a:t>AD </a:t>
          </a:r>
          <a:r>
            <a:rPr lang="en-US" sz="2000" b="1" kern="1200" dirty="0" err="1" smtClean="0">
              <a:solidFill>
                <a:schemeClr val="tx1"/>
              </a:solidFill>
              <a:latin typeface="Times New Roman" pitchFamily="18" charset="0"/>
              <a:cs typeface="Times New Roman" pitchFamily="18" charset="0"/>
            </a:rPr>
            <a:t>đối</a:t>
          </a:r>
          <a:r>
            <a:rPr lang="en-US" sz="2000" b="1" kern="1200" dirty="0" smtClean="0">
              <a:solidFill>
                <a:schemeClr val="tx1"/>
              </a:solidFill>
              <a:latin typeface="Times New Roman" pitchFamily="18" charset="0"/>
              <a:cs typeface="Times New Roman" pitchFamily="18" charset="0"/>
            </a:rPr>
            <a:t> </a:t>
          </a:r>
          <a:r>
            <a:rPr lang="en-US" sz="2000" b="1" kern="1200" dirty="0" err="1" smtClean="0">
              <a:solidFill>
                <a:schemeClr val="tx1"/>
              </a:solidFill>
              <a:latin typeface="Times New Roman" pitchFamily="18" charset="0"/>
              <a:cs typeface="Times New Roman" pitchFamily="18" charset="0"/>
            </a:rPr>
            <a:t>với</a:t>
          </a:r>
          <a:r>
            <a:rPr lang="en-US" sz="2000" b="1" kern="1200" dirty="0" smtClean="0">
              <a:solidFill>
                <a:schemeClr val="tx1"/>
              </a:solidFill>
              <a:latin typeface="Times New Roman" pitchFamily="18" charset="0"/>
              <a:cs typeface="Times New Roman" pitchFamily="18" charset="0"/>
            </a:rPr>
            <a:t> </a:t>
          </a:r>
          <a:r>
            <a:rPr lang="en-US" sz="2000" b="1" kern="1200" dirty="0" err="1" smtClean="0">
              <a:solidFill>
                <a:schemeClr val="tx1"/>
              </a:solidFill>
              <a:latin typeface="Times New Roman" pitchFamily="18" charset="0"/>
              <a:cs typeface="Times New Roman" pitchFamily="18" charset="0"/>
            </a:rPr>
            <a:t>cá</a:t>
          </a:r>
          <a:r>
            <a:rPr lang="en-US" sz="2000" b="1" kern="1200" dirty="0" smtClean="0">
              <a:solidFill>
                <a:schemeClr val="tx1"/>
              </a:solidFill>
              <a:latin typeface="Times New Roman" pitchFamily="18" charset="0"/>
              <a:cs typeface="Times New Roman" pitchFamily="18" charset="0"/>
            </a:rPr>
            <a:t> </a:t>
          </a:r>
          <a:r>
            <a:rPr lang="en-US" sz="2000" b="1" kern="1200" dirty="0" err="1" smtClean="0">
              <a:solidFill>
                <a:schemeClr val="tx1"/>
              </a:solidFill>
              <a:latin typeface="Times New Roman" pitchFamily="18" charset="0"/>
              <a:cs typeface="Times New Roman" pitchFamily="18" charset="0"/>
            </a:rPr>
            <a:t>nhân</a:t>
          </a:r>
          <a:r>
            <a:rPr lang="en-US" sz="2000" b="1" kern="1200" dirty="0" smtClean="0">
              <a:solidFill>
                <a:schemeClr val="tx1"/>
              </a:solidFill>
              <a:latin typeface="Times New Roman" pitchFamily="18" charset="0"/>
              <a:cs typeface="Times New Roman" pitchFamily="18" charset="0"/>
            </a:rPr>
            <a:t>, </a:t>
          </a:r>
          <a:r>
            <a:rPr lang="en-US" sz="2000" b="1" kern="1200" dirty="0" err="1" smtClean="0">
              <a:solidFill>
                <a:schemeClr val="tx1"/>
              </a:solidFill>
              <a:latin typeface="Times New Roman" pitchFamily="18" charset="0"/>
              <a:cs typeface="Times New Roman" pitchFamily="18" charset="0"/>
            </a:rPr>
            <a:t>tổ</a:t>
          </a:r>
          <a:r>
            <a:rPr lang="en-US" sz="2000" b="1" kern="1200" dirty="0" smtClean="0">
              <a:solidFill>
                <a:schemeClr val="tx1"/>
              </a:solidFill>
              <a:latin typeface="Times New Roman" pitchFamily="18" charset="0"/>
              <a:cs typeface="Times New Roman" pitchFamily="18" charset="0"/>
            </a:rPr>
            <a:t> </a:t>
          </a:r>
          <a:r>
            <a:rPr lang="en-US" sz="2000" b="1" kern="1200" dirty="0" err="1" smtClean="0">
              <a:solidFill>
                <a:schemeClr val="tx1"/>
              </a:solidFill>
              <a:latin typeface="Times New Roman" pitchFamily="18" charset="0"/>
              <a:cs typeface="Times New Roman" pitchFamily="18" charset="0"/>
            </a:rPr>
            <a:t>chức</a:t>
          </a:r>
          <a:r>
            <a:rPr lang="en-US" sz="2000" b="1" kern="1200" dirty="0" smtClean="0">
              <a:solidFill>
                <a:schemeClr val="tx1"/>
              </a:solidFill>
              <a:latin typeface="Times New Roman" pitchFamily="18" charset="0"/>
              <a:cs typeface="Times New Roman" pitchFamily="18" charset="0"/>
            </a:rPr>
            <a:t> VPHC </a:t>
          </a:r>
          <a:r>
            <a:rPr lang="en-US" sz="2000" b="1" kern="1200" dirty="0" err="1" smtClean="0">
              <a:solidFill>
                <a:schemeClr val="tx1"/>
              </a:solidFill>
              <a:latin typeface="Times New Roman" pitchFamily="18" charset="0"/>
              <a:cs typeface="Times New Roman" pitchFamily="18" charset="0"/>
            </a:rPr>
            <a:t>nhỏ</a:t>
          </a:r>
          <a:r>
            <a:rPr lang="en-US" sz="2000" b="1" kern="1200" dirty="0" smtClean="0">
              <a:solidFill>
                <a:schemeClr val="tx1"/>
              </a:solidFill>
              <a:latin typeface="Times New Roman" pitchFamily="18" charset="0"/>
              <a:cs typeface="Times New Roman" pitchFamily="18" charset="0"/>
            </a:rPr>
            <a:t>, </a:t>
          </a:r>
          <a:r>
            <a:rPr lang="en-US" sz="2000" b="1" kern="1200" dirty="0" err="1" smtClean="0">
              <a:solidFill>
                <a:schemeClr val="tx1"/>
              </a:solidFill>
              <a:latin typeface="Times New Roman" pitchFamily="18" charset="0"/>
              <a:cs typeface="Times New Roman" pitchFamily="18" charset="0"/>
            </a:rPr>
            <a:t>lần</a:t>
          </a:r>
          <a:r>
            <a:rPr lang="en-US" sz="2000" b="1" kern="1200" dirty="0" smtClean="0">
              <a:solidFill>
                <a:schemeClr val="tx1"/>
              </a:solidFill>
              <a:latin typeface="Times New Roman" pitchFamily="18" charset="0"/>
              <a:cs typeface="Times New Roman" pitchFamily="18" charset="0"/>
            </a:rPr>
            <a:t> </a:t>
          </a:r>
          <a:r>
            <a:rPr lang="en-US" sz="2000" b="1" kern="1200" dirty="0" err="1" smtClean="0">
              <a:solidFill>
                <a:schemeClr val="tx1"/>
              </a:solidFill>
              <a:latin typeface="Times New Roman" pitchFamily="18" charset="0"/>
              <a:cs typeface="Times New Roman" pitchFamily="18" charset="0"/>
            </a:rPr>
            <a:t>đầu</a:t>
          </a:r>
          <a:r>
            <a:rPr lang="en-US" sz="2000" b="1" kern="1200" dirty="0" smtClean="0">
              <a:solidFill>
                <a:schemeClr val="tx1"/>
              </a:solidFill>
              <a:latin typeface="Times New Roman" pitchFamily="18" charset="0"/>
              <a:cs typeface="Times New Roman" pitchFamily="18" charset="0"/>
            </a:rPr>
            <a:t>, </a:t>
          </a:r>
          <a:r>
            <a:rPr lang="en-US" sz="2000" b="1" kern="1200" dirty="0" err="1" smtClean="0">
              <a:solidFill>
                <a:schemeClr val="tx1"/>
              </a:solidFill>
              <a:latin typeface="Times New Roman" pitchFamily="18" charset="0"/>
              <a:cs typeface="Times New Roman" pitchFamily="18" charset="0"/>
            </a:rPr>
            <a:t>có</a:t>
          </a:r>
          <a:r>
            <a:rPr lang="en-US" sz="2000" b="1" kern="1200" dirty="0" smtClean="0">
              <a:solidFill>
                <a:schemeClr val="tx1"/>
              </a:solidFill>
              <a:latin typeface="Times New Roman" pitchFamily="18" charset="0"/>
              <a:cs typeface="Times New Roman" pitchFamily="18" charset="0"/>
            </a:rPr>
            <a:t> </a:t>
          </a:r>
          <a:r>
            <a:rPr lang="en-US" sz="2000" b="1" kern="1200" dirty="0" err="1" smtClean="0">
              <a:solidFill>
                <a:schemeClr val="tx1"/>
              </a:solidFill>
              <a:latin typeface="Times New Roman" pitchFamily="18" charset="0"/>
              <a:cs typeface="Times New Roman" pitchFamily="18" charset="0"/>
            </a:rPr>
            <a:t>tình</a:t>
          </a:r>
          <a:r>
            <a:rPr lang="en-US" sz="2000" b="1" kern="1200" dirty="0" smtClean="0">
              <a:solidFill>
                <a:schemeClr val="tx1"/>
              </a:solidFill>
              <a:latin typeface="Times New Roman" pitchFamily="18" charset="0"/>
              <a:cs typeface="Times New Roman" pitchFamily="18" charset="0"/>
            </a:rPr>
            <a:t> </a:t>
          </a:r>
          <a:r>
            <a:rPr lang="en-US" sz="2000" b="1" kern="1200" dirty="0" err="1" smtClean="0">
              <a:solidFill>
                <a:schemeClr val="tx1"/>
              </a:solidFill>
              <a:latin typeface="Times New Roman" pitchFamily="18" charset="0"/>
              <a:cs typeface="Times New Roman" pitchFamily="18" charset="0"/>
            </a:rPr>
            <a:t>tiết</a:t>
          </a:r>
          <a:r>
            <a:rPr lang="en-US" sz="2000" b="1" kern="1200" dirty="0" smtClean="0">
              <a:solidFill>
                <a:schemeClr val="tx1"/>
              </a:solidFill>
              <a:latin typeface="Times New Roman" pitchFamily="18" charset="0"/>
              <a:cs typeface="Times New Roman" pitchFamily="18" charset="0"/>
            </a:rPr>
            <a:t> </a:t>
          </a:r>
          <a:r>
            <a:rPr lang="en-US" sz="2000" b="1" kern="1200" dirty="0" err="1" smtClean="0">
              <a:solidFill>
                <a:schemeClr val="tx1"/>
              </a:solidFill>
              <a:latin typeface="Times New Roman" pitchFamily="18" charset="0"/>
              <a:cs typeface="Times New Roman" pitchFamily="18" charset="0"/>
            </a:rPr>
            <a:t>giảm</a:t>
          </a:r>
          <a:r>
            <a:rPr lang="en-US" sz="2000" b="1" kern="1200" dirty="0" smtClean="0">
              <a:solidFill>
                <a:schemeClr val="tx1"/>
              </a:solidFill>
              <a:latin typeface="Times New Roman" pitchFamily="18" charset="0"/>
              <a:cs typeface="Times New Roman" pitchFamily="18" charset="0"/>
            </a:rPr>
            <a:t> </a:t>
          </a:r>
          <a:r>
            <a:rPr lang="en-US" sz="2000" b="1" kern="1200" dirty="0" err="1" smtClean="0">
              <a:solidFill>
                <a:schemeClr val="tx1"/>
              </a:solidFill>
              <a:latin typeface="Times New Roman" pitchFamily="18" charset="0"/>
              <a:cs typeface="Times New Roman" pitchFamily="18" charset="0"/>
            </a:rPr>
            <a:t>nhẹ</a:t>
          </a:r>
          <a:endParaRPr lang="en-US" sz="2000" kern="1200" dirty="0">
            <a:solidFill>
              <a:schemeClr val="tx1"/>
            </a:solidFill>
            <a:latin typeface="Times New Roman" pitchFamily="18" charset="0"/>
            <a:cs typeface="Times New Roman" pitchFamily="18" charset="0"/>
          </a:endParaRPr>
        </a:p>
      </dsp:txBody>
      <dsp:txXfrm>
        <a:off x="33021" y="33634"/>
        <a:ext cx="4131885" cy="610387"/>
      </dsp:txXfrm>
    </dsp:sp>
    <dsp:sp modelId="{FFD638A4-C6E8-4963-BF73-94DABCCB6341}">
      <dsp:nvSpPr>
        <dsp:cNvPr id="0" name=""/>
        <dsp:cNvSpPr/>
      </dsp:nvSpPr>
      <dsp:spPr>
        <a:xfrm>
          <a:off x="0" y="689656"/>
          <a:ext cx="4197927" cy="676429"/>
        </a:xfrm>
        <a:prstGeom prst="roundRect">
          <a:avLst/>
        </a:prstGeom>
        <a:solidFill>
          <a:schemeClr val="accent4">
            <a:shade val="50000"/>
            <a:hueOff val="-297102"/>
            <a:satOff val="0"/>
            <a:lumOff val="2415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en-US" sz="2000" b="1" kern="1200" dirty="0" err="1" smtClean="0">
              <a:solidFill>
                <a:schemeClr val="tx1"/>
              </a:solidFill>
              <a:latin typeface="Times New Roman" pitchFamily="18" charset="0"/>
              <a:cs typeface="Times New Roman" pitchFamily="18" charset="0"/>
            </a:rPr>
            <a:t>Hoặc</a:t>
          </a:r>
          <a:r>
            <a:rPr lang="en-US" sz="2000" b="1" kern="1200" dirty="0" smtClean="0">
              <a:solidFill>
                <a:schemeClr val="tx1"/>
              </a:solidFill>
              <a:latin typeface="Times New Roman" pitchFamily="18" charset="0"/>
              <a:cs typeface="Times New Roman" pitchFamily="18" charset="0"/>
            </a:rPr>
            <a:t> AD </a:t>
          </a:r>
          <a:r>
            <a:rPr lang="en-US" sz="2000" b="1" kern="1200" dirty="0" err="1" smtClean="0">
              <a:solidFill>
                <a:schemeClr val="tx1"/>
              </a:solidFill>
              <a:latin typeface="Times New Roman" pitchFamily="18" charset="0"/>
              <a:cs typeface="Times New Roman" pitchFamily="18" charset="0"/>
            </a:rPr>
            <a:t>đối</a:t>
          </a:r>
          <a:r>
            <a:rPr lang="en-US" sz="2000" b="1" kern="1200" dirty="0" smtClean="0">
              <a:solidFill>
                <a:schemeClr val="tx1"/>
              </a:solidFill>
              <a:latin typeface="Times New Roman" pitchFamily="18" charset="0"/>
              <a:cs typeface="Times New Roman" pitchFamily="18" charset="0"/>
            </a:rPr>
            <a:t> </a:t>
          </a:r>
          <a:r>
            <a:rPr lang="en-US" sz="2000" b="1" kern="1200" dirty="0" err="1" smtClean="0">
              <a:solidFill>
                <a:schemeClr val="tx1"/>
              </a:solidFill>
              <a:latin typeface="Times New Roman" pitchFamily="18" charset="0"/>
              <a:cs typeface="Times New Roman" pitchFamily="18" charset="0"/>
            </a:rPr>
            <a:t>với</a:t>
          </a:r>
          <a:r>
            <a:rPr lang="en-US" sz="2000" b="1" kern="1200" dirty="0" smtClean="0">
              <a:solidFill>
                <a:schemeClr val="tx1"/>
              </a:solidFill>
              <a:latin typeface="Times New Roman" pitchFamily="18" charset="0"/>
              <a:cs typeface="Times New Roman" pitchFamily="18" charset="0"/>
            </a:rPr>
            <a:t> </a:t>
          </a:r>
          <a:r>
            <a:rPr lang="en-US" sz="2000" b="1" kern="1200" dirty="0" err="1" smtClean="0">
              <a:solidFill>
                <a:schemeClr val="tx1"/>
              </a:solidFill>
              <a:latin typeface="Times New Roman" pitchFamily="18" charset="0"/>
              <a:cs typeface="Times New Roman" pitchFamily="18" charset="0"/>
            </a:rPr>
            <a:t>cá</a:t>
          </a:r>
          <a:r>
            <a:rPr lang="en-US" sz="2000" b="1" kern="1200" dirty="0" smtClean="0">
              <a:solidFill>
                <a:schemeClr val="tx1"/>
              </a:solidFill>
              <a:latin typeface="Times New Roman" pitchFamily="18" charset="0"/>
              <a:cs typeface="Times New Roman" pitchFamily="18" charset="0"/>
            </a:rPr>
            <a:t> </a:t>
          </a:r>
          <a:r>
            <a:rPr lang="en-US" sz="2000" b="1" kern="1200" dirty="0" err="1" smtClean="0">
              <a:solidFill>
                <a:schemeClr val="tx1"/>
              </a:solidFill>
              <a:latin typeface="Times New Roman" pitchFamily="18" charset="0"/>
              <a:cs typeface="Times New Roman" pitchFamily="18" charset="0"/>
            </a:rPr>
            <a:t>nhân</a:t>
          </a:r>
          <a:r>
            <a:rPr lang="en-US" sz="2000" b="1" kern="1200" dirty="0" smtClean="0">
              <a:solidFill>
                <a:schemeClr val="tx1"/>
              </a:solidFill>
              <a:latin typeface="Times New Roman" pitchFamily="18" charset="0"/>
              <a:cs typeface="Times New Roman" pitchFamily="18" charset="0"/>
            </a:rPr>
            <a:t> </a:t>
          </a:r>
          <a:r>
            <a:rPr lang="en-US" sz="2000" b="1" kern="1200" dirty="0" err="1" smtClean="0">
              <a:solidFill>
                <a:schemeClr val="tx1"/>
              </a:solidFill>
              <a:latin typeface="Times New Roman" pitchFamily="18" charset="0"/>
              <a:cs typeface="Times New Roman" pitchFamily="18" charset="0"/>
            </a:rPr>
            <a:t>từ</a:t>
          </a:r>
          <a:r>
            <a:rPr lang="vi-VN" sz="2000" b="1" kern="1200" dirty="0" smtClean="0">
              <a:solidFill>
                <a:schemeClr val="tx1"/>
              </a:solidFill>
              <a:latin typeface="Times New Roman" pitchFamily="18" charset="0"/>
              <a:cs typeface="Times New Roman" pitchFamily="18" charset="0"/>
            </a:rPr>
            <a:t>   </a:t>
          </a:r>
          <a:r>
            <a:rPr lang="en-US" sz="2000" b="1" kern="1200" dirty="0" smtClean="0">
              <a:solidFill>
                <a:schemeClr val="tx1"/>
              </a:solidFill>
              <a:latin typeface="Times New Roman" pitchFamily="18" charset="0"/>
              <a:cs typeface="Times New Roman" pitchFamily="18" charset="0"/>
            </a:rPr>
            <a:t> </a:t>
          </a:r>
          <a:endParaRPr lang="en-US" sz="2000" kern="1200" dirty="0">
            <a:solidFill>
              <a:schemeClr val="tx1"/>
            </a:solidFill>
            <a:latin typeface="Times New Roman" pitchFamily="18" charset="0"/>
            <a:cs typeface="Times New Roman" pitchFamily="18" charset="0"/>
          </a:endParaRPr>
        </a:p>
      </dsp:txBody>
      <dsp:txXfrm>
        <a:off x="33021" y="722677"/>
        <a:ext cx="4131885" cy="610387"/>
      </dsp:txXfrm>
    </dsp:sp>
    <dsp:sp modelId="{C3571C17-BA0E-42B3-8773-AF20BF08C367}">
      <dsp:nvSpPr>
        <dsp:cNvPr id="0" name=""/>
        <dsp:cNvSpPr/>
      </dsp:nvSpPr>
      <dsp:spPr>
        <a:xfrm>
          <a:off x="0" y="1378700"/>
          <a:ext cx="4197927" cy="676429"/>
        </a:xfrm>
        <a:prstGeom prst="roundRect">
          <a:avLst/>
        </a:prstGeom>
        <a:solidFill>
          <a:schemeClr val="accent4">
            <a:shade val="50000"/>
            <a:hueOff val="-594204"/>
            <a:satOff val="0"/>
            <a:lumOff val="4830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en-US" sz="2000" b="1" kern="1200" dirty="0" smtClean="0">
              <a:solidFill>
                <a:schemeClr val="tx1"/>
              </a:solidFill>
              <a:latin typeface="Times New Roman" pitchFamily="18" charset="0"/>
              <a:cs typeface="Times New Roman" pitchFamily="18" charset="0"/>
            </a:rPr>
            <a:t>14 ≤ X &lt;16t </a:t>
          </a:r>
          <a:r>
            <a:rPr lang="en-US" sz="2000" b="1" kern="1200" dirty="0" err="1" smtClean="0">
              <a:solidFill>
                <a:schemeClr val="tx1"/>
              </a:solidFill>
              <a:latin typeface="Times New Roman" pitchFamily="18" charset="0"/>
              <a:cs typeface="Times New Roman" pitchFamily="18" charset="0"/>
            </a:rPr>
            <a:t>có</a:t>
          </a:r>
          <a:r>
            <a:rPr lang="en-US" sz="2000" b="1" kern="1200" dirty="0" smtClean="0">
              <a:solidFill>
                <a:schemeClr val="tx1"/>
              </a:solidFill>
              <a:latin typeface="Times New Roman" pitchFamily="18" charset="0"/>
              <a:cs typeface="Times New Roman" pitchFamily="18" charset="0"/>
            </a:rPr>
            <a:t> VPHC</a:t>
          </a:r>
          <a:endParaRPr lang="en-US" sz="2000" kern="1200" dirty="0">
            <a:solidFill>
              <a:schemeClr val="tx1"/>
            </a:solidFill>
            <a:latin typeface="Times New Roman" pitchFamily="18" charset="0"/>
            <a:cs typeface="Times New Roman" pitchFamily="18" charset="0"/>
          </a:endParaRPr>
        </a:p>
      </dsp:txBody>
      <dsp:txXfrm>
        <a:off x="33021" y="1411721"/>
        <a:ext cx="4131885" cy="610387"/>
      </dsp:txXfrm>
    </dsp:sp>
    <dsp:sp modelId="{1CBBCAD9-0CA0-45DF-B579-770957370734}">
      <dsp:nvSpPr>
        <dsp:cNvPr id="0" name=""/>
        <dsp:cNvSpPr/>
      </dsp:nvSpPr>
      <dsp:spPr>
        <a:xfrm>
          <a:off x="0" y="2067743"/>
          <a:ext cx="4197927" cy="676429"/>
        </a:xfrm>
        <a:prstGeom prst="roundRect">
          <a:avLst/>
        </a:prstGeom>
        <a:solidFill>
          <a:schemeClr val="accent4">
            <a:shade val="50000"/>
            <a:hueOff val="-297102"/>
            <a:satOff val="0"/>
            <a:lumOff val="2415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en-US" sz="2000" b="1" kern="1200" dirty="0" err="1" smtClean="0">
              <a:solidFill>
                <a:schemeClr val="tx1"/>
              </a:solidFill>
              <a:latin typeface="Times New Roman" pitchFamily="18" charset="0"/>
              <a:cs typeface="Times New Roman" pitchFamily="18" charset="0"/>
            </a:rPr>
            <a:t>Thực</a:t>
          </a:r>
          <a:r>
            <a:rPr lang="en-US" sz="2000" b="1" kern="1200" dirty="0" smtClean="0">
              <a:solidFill>
                <a:schemeClr val="tx1"/>
              </a:solidFill>
              <a:latin typeface="Times New Roman" pitchFamily="18" charset="0"/>
              <a:cs typeface="Times New Roman" pitchFamily="18" charset="0"/>
            </a:rPr>
            <a:t> </a:t>
          </a:r>
          <a:r>
            <a:rPr lang="en-US" sz="2000" b="1" kern="1200" dirty="0" err="1" smtClean="0">
              <a:solidFill>
                <a:schemeClr val="tx1"/>
              </a:solidFill>
              <a:latin typeface="Times New Roman" pitchFamily="18" charset="0"/>
              <a:cs typeface="Times New Roman" pitchFamily="18" charset="0"/>
            </a:rPr>
            <a:t>hiện</a:t>
          </a:r>
          <a:r>
            <a:rPr lang="en-US" sz="2000" b="1" kern="1200" dirty="0" smtClean="0">
              <a:solidFill>
                <a:schemeClr val="tx1"/>
              </a:solidFill>
              <a:latin typeface="Times New Roman" pitchFamily="18" charset="0"/>
              <a:cs typeface="Times New Roman" pitchFamily="18" charset="0"/>
            </a:rPr>
            <a:t> </a:t>
          </a:r>
          <a:r>
            <a:rPr lang="en-US" sz="2000" b="1" kern="1200" dirty="0" err="1" smtClean="0">
              <a:solidFill>
                <a:schemeClr val="tx1"/>
              </a:solidFill>
              <a:latin typeface="Times New Roman" pitchFamily="18" charset="0"/>
              <a:cs typeface="Times New Roman" pitchFamily="18" charset="0"/>
            </a:rPr>
            <a:t>bằng</a:t>
          </a:r>
          <a:r>
            <a:rPr lang="en-US" sz="2000" b="1" kern="1200" dirty="0" smtClean="0">
              <a:solidFill>
                <a:schemeClr val="tx1"/>
              </a:solidFill>
              <a:latin typeface="Times New Roman" pitchFamily="18" charset="0"/>
              <a:cs typeface="Times New Roman" pitchFamily="18" charset="0"/>
            </a:rPr>
            <a:t> </a:t>
          </a:r>
          <a:r>
            <a:rPr lang="en-US" sz="2000" b="1" kern="1200" dirty="0" err="1" smtClean="0">
              <a:solidFill>
                <a:schemeClr val="tx1"/>
              </a:solidFill>
              <a:latin typeface="Times New Roman" pitchFamily="18" charset="0"/>
              <a:cs typeface="Times New Roman" pitchFamily="18" charset="0"/>
            </a:rPr>
            <a:t>văn</a:t>
          </a:r>
          <a:r>
            <a:rPr lang="en-US" sz="2000" b="1" kern="1200" dirty="0" smtClean="0">
              <a:solidFill>
                <a:schemeClr val="tx1"/>
              </a:solidFill>
              <a:latin typeface="Times New Roman" pitchFamily="18" charset="0"/>
              <a:cs typeface="Times New Roman" pitchFamily="18" charset="0"/>
            </a:rPr>
            <a:t> </a:t>
          </a:r>
          <a:r>
            <a:rPr lang="en-US" sz="2000" b="1" kern="1200" dirty="0" err="1" smtClean="0">
              <a:solidFill>
                <a:schemeClr val="tx1"/>
              </a:solidFill>
              <a:latin typeface="Times New Roman" pitchFamily="18" charset="0"/>
              <a:cs typeface="Times New Roman" pitchFamily="18" charset="0"/>
            </a:rPr>
            <a:t>bản</a:t>
          </a:r>
          <a:endParaRPr lang="en-US" sz="2000" kern="1200" dirty="0">
            <a:solidFill>
              <a:schemeClr val="tx1"/>
            </a:solidFill>
            <a:latin typeface="Times New Roman" pitchFamily="18" charset="0"/>
            <a:cs typeface="Times New Roman" pitchFamily="18" charset="0"/>
          </a:endParaRPr>
        </a:p>
      </dsp:txBody>
      <dsp:txXfrm>
        <a:off x="33021" y="2100764"/>
        <a:ext cx="4131885" cy="61038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42AA32-B4B2-493A-9277-2403AE35E897}">
      <dsp:nvSpPr>
        <dsp:cNvPr id="0" name=""/>
        <dsp:cNvSpPr/>
      </dsp:nvSpPr>
      <dsp:spPr>
        <a:xfrm>
          <a:off x="0" y="3847"/>
          <a:ext cx="4170218" cy="1350472"/>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en-US" sz="2000" b="1" kern="1200" dirty="0" err="1" smtClean="0">
              <a:solidFill>
                <a:schemeClr val="bg1"/>
              </a:solidFill>
              <a:latin typeface="Times New Roman" pitchFamily="18" charset="0"/>
              <a:cs typeface="Times New Roman" pitchFamily="18" charset="0"/>
            </a:rPr>
            <a:t>Từ</a:t>
          </a:r>
          <a:r>
            <a:rPr lang="en-US" sz="2000" b="1" kern="1200" dirty="0" smtClean="0">
              <a:solidFill>
                <a:schemeClr val="bg1"/>
              </a:solidFill>
              <a:latin typeface="Times New Roman" pitchFamily="18" charset="0"/>
              <a:cs typeface="Times New Roman" pitchFamily="18" charset="0"/>
            </a:rPr>
            <a:t> </a:t>
          </a:r>
          <a:r>
            <a:rPr lang="vi-VN" sz="2000" b="1" kern="1200" dirty="0" smtClean="0">
              <a:solidFill>
                <a:schemeClr val="bg1"/>
              </a:solidFill>
              <a:latin typeface="Times New Roman" pitchFamily="18" charset="0"/>
              <a:cs typeface="Times New Roman" pitchFamily="18" charset="0"/>
            </a:rPr>
            <a:t>50</a:t>
          </a:r>
          <a:r>
            <a:rPr lang="en-US" sz="2000" b="1" kern="1200" dirty="0" smtClean="0">
              <a:solidFill>
                <a:schemeClr val="bg1"/>
              </a:solidFill>
              <a:latin typeface="Times New Roman" pitchFamily="18" charset="0"/>
              <a:cs typeface="Times New Roman" pitchFamily="18" charset="0"/>
            </a:rPr>
            <a:t>.000đ – </a:t>
          </a:r>
          <a:r>
            <a:rPr lang="vi-VN" sz="2000" b="1" kern="1200" dirty="0" smtClean="0">
              <a:solidFill>
                <a:schemeClr val="bg1"/>
              </a:solidFill>
              <a:latin typeface="Times New Roman" pitchFamily="18" charset="0"/>
              <a:cs typeface="Times New Roman" pitchFamily="18" charset="0"/>
            </a:rPr>
            <a:t>1.000.000.000</a:t>
          </a:r>
          <a:r>
            <a:rPr lang="en-US" sz="2000" b="1" kern="1200" dirty="0" smtClean="0">
              <a:solidFill>
                <a:schemeClr val="bg1"/>
              </a:solidFill>
              <a:latin typeface="Times New Roman" pitchFamily="18" charset="0"/>
              <a:cs typeface="Times New Roman" pitchFamily="18" charset="0"/>
            </a:rPr>
            <a:t> </a:t>
          </a:r>
          <a:r>
            <a:rPr lang="en-US" sz="2000" b="1" kern="1200" dirty="0" err="1" smtClean="0">
              <a:solidFill>
                <a:schemeClr val="bg1"/>
              </a:solidFill>
              <a:latin typeface="Times New Roman" pitchFamily="18" charset="0"/>
              <a:cs typeface="Times New Roman" pitchFamily="18" charset="0"/>
            </a:rPr>
            <a:t>triệu</a:t>
          </a:r>
          <a:r>
            <a:rPr lang="vi-VN" sz="2000" b="1" kern="1200" dirty="0" smtClean="0">
              <a:solidFill>
                <a:schemeClr val="bg1"/>
              </a:solidFill>
              <a:latin typeface="Times New Roman" pitchFamily="18" charset="0"/>
              <a:cs typeface="Times New Roman" pitchFamily="18" charset="0"/>
            </a:rPr>
            <a:t> đối với cá nhân</a:t>
          </a:r>
          <a:endParaRPr lang="en-US" sz="2000" b="1" kern="1200" dirty="0">
            <a:solidFill>
              <a:schemeClr val="bg1"/>
            </a:solidFill>
            <a:latin typeface="Times New Roman" pitchFamily="18" charset="0"/>
            <a:cs typeface="Times New Roman" pitchFamily="18" charset="0"/>
          </a:endParaRPr>
        </a:p>
      </dsp:txBody>
      <dsp:txXfrm>
        <a:off x="65925" y="69772"/>
        <a:ext cx="4038368" cy="1218622"/>
      </dsp:txXfrm>
    </dsp:sp>
    <dsp:sp modelId="{3692DE26-1088-4613-90FC-10B453F18E91}">
      <dsp:nvSpPr>
        <dsp:cNvPr id="0" name=""/>
        <dsp:cNvSpPr/>
      </dsp:nvSpPr>
      <dsp:spPr>
        <a:xfrm>
          <a:off x="0" y="1388880"/>
          <a:ext cx="4170218" cy="1350472"/>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en-US" sz="2000" b="1" kern="1200" dirty="0" err="1" smtClean="0">
              <a:solidFill>
                <a:schemeClr val="bg1"/>
              </a:solidFill>
              <a:latin typeface="Times New Roman" pitchFamily="18" charset="0"/>
              <a:cs typeface="Times New Roman" pitchFamily="18" charset="0"/>
            </a:rPr>
            <a:t>Cá</a:t>
          </a:r>
          <a:r>
            <a:rPr lang="en-US" sz="2000" b="1" kern="1200" dirty="0" smtClean="0">
              <a:solidFill>
                <a:schemeClr val="bg1"/>
              </a:solidFill>
              <a:latin typeface="Times New Roman" pitchFamily="18" charset="0"/>
              <a:cs typeface="Times New Roman" pitchFamily="18" charset="0"/>
            </a:rPr>
            <a:t> </a:t>
          </a:r>
          <a:r>
            <a:rPr lang="en-US" sz="2000" b="1" kern="1200" dirty="0" err="1" smtClean="0">
              <a:solidFill>
                <a:schemeClr val="bg1"/>
              </a:solidFill>
              <a:latin typeface="Times New Roman" pitchFamily="18" charset="0"/>
              <a:cs typeface="Times New Roman" pitchFamily="18" charset="0"/>
            </a:rPr>
            <a:t>nhân</a:t>
          </a:r>
          <a:r>
            <a:rPr lang="en-US" sz="2000" b="1" kern="1200" dirty="0" smtClean="0">
              <a:solidFill>
                <a:schemeClr val="bg1"/>
              </a:solidFill>
              <a:latin typeface="Times New Roman" pitchFamily="18" charset="0"/>
              <a:cs typeface="Times New Roman" pitchFamily="18" charset="0"/>
            </a:rPr>
            <a:t> 16 ≤ X ≤</a:t>
          </a:r>
          <a:r>
            <a:rPr lang="en-US" sz="2000" kern="1200" dirty="0" smtClean="0">
              <a:solidFill>
                <a:schemeClr val="bg1"/>
              </a:solidFill>
              <a:latin typeface="Times New Roman" pitchFamily="18" charset="0"/>
              <a:cs typeface="Times New Roman" pitchFamily="18" charset="0"/>
            </a:rPr>
            <a:t> </a:t>
          </a:r>
          <a:r>
            <a:rPr lang="en-US" sz="2000" b="1" kern="1200" dirty="0" smtClean="0">
              <a:solidFill>
                <a:schemeClr val="bg1"/>
              </a:solidFill>
              <a:latin typeface="Times New Roman" pitchFamily="18" charset="0"/>
              <a:cs typeface="Times New Roman" pitchFamily="18" charset="0"/>
            </a:rPr>
            <a:t>18 : </a:t>
          </a:r>
          <a:r>
            <a:rPr lang="en-US" sz="2000" b="1" kern="1200" dirty="0" err="1" smtClean="0">
              <a:solidFill>
                <a:schemeClr val="bg1"/>
              </a:solidFill>
              <a:latin typeface="Times New Roman" pitchFamily="18" charset="0"/>
              <a:cs typeface="Times New Roman" pitchFamily="18" charset="0"/>
            </a:rPr>
            <a:t>Chỉ</a:t>
          </a:r>
          <a:r>
            <a:rPr lang="en-US" sz="2000" b="1" kern="1200" dirty="0" smtClean="0">
              <a:solidFill>
                <a:schemeClr val="bg1"/>
              </a:solidFill>
              <a:latin typeface="Times New Roman" pitchFamily="18" charset="0"/>
              <a:cs typeface="Times New Roman" pitchFamily="18" charset="0"/>
            </a:rPr>
            <a:t> </a:t>
          </a:r>
          <a:r>
            <a:rPr lang="en-US" sz="2000" b="1" kern="1200" dirty="0" err="1" smtClean="0">
              <a:solidFill>
                <a:schemeClr val="bg1"/>
              </a:solidFill>
              <a:latin typeface="Times New Roman" pitchFamily="18" charset="0"/>
              <a:cs typeface="Times New Roman" pitchFamily="18" charset="0"/>
            </a:rPr>
            <a:t>bị</a:t>
          </a:r>
          <a:r>
            <a:rPr lang="en-US" sz="2000" b="1" kern="1200" dirty="0" smtClean="0">
              <a:solidFill>
                <a:schemeClr val="bg1"/>
              </a:solidFill>
              <a:latin typeface="Times New Roman" pitchFamily="18" charset="0"/>
              <a:cs typeface="Times New Roman" pitchFamily="18" charset="0"/>
            </a:rPr>
            <a:t> </a:t>
          </a:r>
          <a:r>
            <a:rPr lang="en-US" sz="2000" b="1" kern="1200" dirty="0" err="1" smtClean="0">
              <a:solidFill>
                <a:schemeClr val="bg1"/>
              </a:solidFill>
              <a:latin typeface="Times New Roman" pitchFamily="18" charset="0"/>
              <a:cs typeface="Times New Roman" pitchFamily="18" charset="0"/>
            </a:rPr>
            <a:t>phạt</a:t>
          </a:r>
          <a:r>
            <a:rPr lang="en-US" sz="2000" b="1" kern="1200" dirty="0" smtClean="0">
              <a:solidFill>
                <a:schemeClr val="bg1"/>
              </a:solidFill>
              <a:latin typeface="Times New Roman" pitchFamily="18" charset="0"/>
              <a:cs typeface="Times New Roman" pitchFamily="18" charset="0"/>
            </a:rPr>
            <a:t> ≤ ½ </a:t>
          </a:r>
          <a:r>
            <a:rPr lang="en-US" sz="2000" b="1" kern="1200" dirty="0" err="1" smtClean="0">
              <a:solidFill>
                <a:schemeClr val="bg1"/>
              </a:solidFill>
              <a:latin typeface="Times New Roman" pitchFamily="18" charset="0"/>
              <a:cs typeface="Times New Roman" pitchFamily="18" charset="0"/>
            </a:rPr>
            <a:t>mức</a:t>
          </a:r>
          <a:r>
            <a:rPr lang="en-US" sz="2000" b="1" kern="1200" dirty="0" smtClean="0">
              <a:solidFill>
                <a:schemeClr val="bg1"/>
              </a:solidFill>
              <a:latin typeface="Times New Roman" pitchFamily="18" charset="0"/>
              <a:cs typeface="Times New Roman" pitchFamily="18" charset="0"/>
            </a:rPr>
            <a:t> </a:t>
          </a:r>
          <a:r>
            <a:rPr lang="en-US" sz="2000" b="1" kern="1200" dirty="0" err="1" smtClean="0">
              <a:solidFill>
                <a:schemeClr val="bg1"/>
              </a:solidFill>
              <a:latin typeface="Times New Roman" pitchFamily="18" charset="0"/>
              <a:cs typeface="Times New Roman" pitchFamily="18" charset="0"/>
            </a:rPr>
            <a:t>của</a:t>
          </a:r>
          <a:r>
            <a:rPr lang="en-US" sz="2000" b="1" kern="1200" dirty="0" smtClean="0">
              <a:solidFill>
                <a:schemeClr val="bg1"/>
              </a:solidFill>
              <a:latin typeface="Times New Roman" pitchFamily="18" charset="0"/>
              <a:cs typeface="Times New Roman" pitchFamily="18" charset="0"/>
            </a:rPr>
            <a:t> </a:t>
          </a:r>
          <a:r>
            <a:rPr lang="en-US" sz="2000" b="1" kern="1200" dirty="0" err="1" smtClean="0">
              <a:solidFill>
                <a:schemeClr val="bg1"/>
              </a:solidFill>
              <a:latin typeface="Times New Roman" pitchFamily="18" charset="0"/>
              <a:cs typeface="Times New Roman" pitchFamily="18" charset="0"/>
            </a:rPr>
            <a:t>người</a:t>
          </a:r>
          <a:r>
            <a:rPr lang="en-US" sz="2000" b="1" kern="1200" dirty="0" smtClean="0">
              <a:solidFill>
                <a:schemeClr val="bg1"/>
              </a:solidFill>
              <a:latin typeface="Times New Roman" pitchFamily="18" charset="0"/>
              <a:cs typeface="Times New Roman" pitchFamily="18" charset="0"/>
            </a:rPr>
            <a:t> </a:t>
          </a:r>
          <a:r>
            <a:rPr lang="en-US" sz="2000" b="1" kern="1200" dirty="0" err="1" smtClean="0">
              <a:solidFill>
                <a:schemeClr val="bg1"/>
              </a:solidFill>
              <a:latin typeface="Times New Roman" pitchFamily="18" charset="0"/>
              <a:cs typeface="Times New Roman" pitchFamily="18" charset="0"/>
            </a:rPr>
            <a:t>thành</a:t>
          </a:r>
          <a:r>
            <a:rPr lang="en-US" sz="2000" b="1" kern="1200" dirty="0" smtClean="0">
              <a:solidFill>
                <a:schemeClr val="bg1"/>
              </a:solidFill>
              <a:latin typeface="Times New Roman" pitchFamily="18" charset="0"/>
              <a:cs typeface="Times New Roman" pitchFamily="18" charset="0"/>
            </a:rPr>
            <a:t> </a:t>
          </a:r>
          <a:r>
            <a:rPr lang="en-US" sz="2000" b="1" kern="1200" dirty="0" err="1" smtClean="0">
              <a:solidFill>
                <a:schemeClr val="bg1"/>
              </a:solidFill>
              <a:latin typeface="Times New Roman" pitchFamily="18" charset="0"/>
              <a:cs typeface="Times New Roman" pitchFamily="18" charset="0"/>
            </a:rPr>
            <a:t>niên</a:t>
          </a:r>
          <a:r>
            <a:rPr lang="en-US" sz="2000" b="1" kern="1200" dirty="0" smtClean="0">
              <a:solidFill>
                <a:schemeClr val="bg1"/>
              </a:solidFill>
              <a:latin typeface="Times New Roman" pitchFamily="18" charset="0"/>
              <a:cs typeface="Times New Roman" pitchFamily="18" charset="0"/>
            </a:rPr>
            <a:t>. </a:t>
          </a:r>
          <a:r>
            <a:rPr lang="en-US" sz="2000" kern="1200" dirty="0" err="1" smtClean="0">
              <a:solidFill>
                <a:schemeClr val="bg1"/>
              </a:solidFill>
              <a:latin typeface="Times New Roman" pitchFamily="18" charset="0"/>
              <a:cs typeface="Times New Roman" pitchFamily="18" charset="0"/>
            </a:rPr>
            <a:t>Nếu</a:t>
          </a:r>
          <a:r>
            <a:rPr lang="en-US" sz="2000" kern="1200" dirty="0" smtClean="0">
              <a:solidFill>
                <a:schemeClr val="bg1"/>
              </a:solidFill>
              <a:latin typeface="Times New Roman" pitchFamily="18" charset="0"/>
              <a:cs typeface="Times New Roman" pitchFamily="18" charset="0"/>
            </a:rPr>
            <a:t> </a:t>
          </a:r>
          <a:r>
            <a:rPr lang="en-US" sz="2000" kern="1200" dirty="0" err="1" smtClean="0">
              <a:solidFill>
                <a:schemeClr val="bg1"/>
              </a:solidFill>
              <a:latin typeface="Times New Roman" pitchFamily="18" charset="0"/>
              <a:cs typeface="Times New Roman" pitchFamily="18" charset="0"/>
            </a:rPr>
            <a:t>họ</a:t>
          </a:r>
          <a:r>
            <a:rPr lang="en-US" sz="2000" kern="1200" dirty="0" smtClean="0">
              <a:solidFill>
                <a:schemeClr val="bg1"/>
              </a:solidFill>
              <a:latin typeface="Times New Roman" pitchFamily="18" charset="0"/>
              <a:cs typeface="Times New Roman" pitchFamily="18" charset="0"/>
            </a:rPr>
            <a:t> </a:t>
          </a:r>
          <a:r>
            <a:rPr lang="en-US" sz="2000" kern="1200" dirty="0" err="1" smtClean="0">
              <a:solidFill>
                <a:schemeClr val="bg1"/>
              </a:solidFill>
              <a:latin typeface="Times New Roman" pitchFamily="18" charset="0"/>
              <a:cs typeface="Times New Roman" pitchFamily="18" charset="0"/>
            </a:rPr>
            <a:t>không</a:t>
          </a:r>
          <a:r>
            <a:rPr lang="en-US" sz="2000" kern="1200" dirty="0" smtClean="0">
              <a:solidFill>
                <a:schemeClr val="bg1"/>
              </a:solidFill>
              <a:latin typeface="Times New Roman" pitchFamily="18" charset="0"/>
              <a:cs typeface="Times New Roman" pitchFamily="18" charset="0"/>
            </a:rPr>
            <a:t> </a:t>
          </a:r>
          <a:r>
            <a:rPr lang="en-US" sz="2000" kern="1200" dirty="0" err="1" smtClean="0">
              <a:solidFill>
                <a:schemeClr val="bg1"/>
              </a:solidFill>
              <a:latin typeface="Times New Roman" pitchFamily="18" charset="0"/>
              <a:cs typeface="Times New Roman" pitchFamily="18" charset="0"/>
            </a:rPr>
            <a:t>có</a:t>
          </a:r>
          <a:r>
            <a:rPr lang="en-US" sz="2000" kern="1200" dirty="0" smtClean="0">
              <a:solidFill>
                <a:schemeClr val="bg1"/>
              </a:solidFill>
              <a:latin typeface="Times New Roman" pitchFamily="18" charset="0"/>
              <a:cs typeface="Times New Roman" pitchFamily="18" charset="0"/>
            </a:rPr>
            <a:t> </a:t>
          </a:r>
          <a:r>
            <a:rPr lang="en-US" sz="2000" kern="1200" dirty="0" err="1" smtClean="0">
              <a:solidFill>
                <a:schemeClr val="bg1"/>
              </a:solidFill>
              <a:latin typeface="Times New Roman" pitchFamily="18" charset="0"/>
              <a:cs typeface="Times New Roman" pitchFamily="18" charset="0"/>
            </a:rPr>
            <a:t>tiền</a:t>
          </a:r>
          <a:r>
            <a:rPr lang="en-US" sz="2000" kern="1200" dirty="0" smtClean="0">
              <a:solidFill>
                <a:schemeClr val="bg1"/>
              </a:solidFill>
              <a:latin typeface="Times New Roman" pitchFamily="18" charset="0"/>
              <a:cs typeface="Times New Roman" pitchFamily="18" charset="0"/>
            </a:rPr>
            <a:t> </a:t>
          </a:r>
          <a:r>
            <a:rPr lang="en-US" sz="2000" kern="1200" dirty="0" err="1" smtClean="0">
              <a:solidFill>
                <a:schemeClr val="bg1"/>
              </a:solidFill>
              <a:latin typeface="Times New Roman" pitchFamily="18" charset="0"/>
              <a:cs typeface="Times New Roman" pitchFamily="18" charset="0"/>
            </a:rPr>
            <a:t>nộp</a:t>
          </a:r>
          <a:r>
            <a:rPr lang="en-US" sz="2000" kern="1200" dirty="0" smtClean="0">
              <a:solidFill>
                <a:schemeClr val="bg1"/>
              </a:solidFill>
              <a:latin typeface="Times New Roman" pitchFamily="18" charset="0"/>
              <a:cs typeface="Times New Roman" pitchFamily="18" charset="0"/>
            </a:rPr>
            <a:t> </a:t>
          </a:r>
          <a:r>
            <a:rPr lang="en-US" sz="2000" kern="1200" dirty="0" err="1" smtClean="0">
              <a:solidFill>
                <a:schemeClr val="bg1"/>
              </a:solidFill>
              <a:latin typeface="Times New Roman" pitchFamily="18" charset="0"/>
              <a:cs typeface="Times New Roman" pitchFamily="18" charset="0"/>
            </a:rPr>
            <a:t>phạt</a:t>
          </a:r>
          <a:r>
            <a:rPr lang="en-US" sz="2000" kern="1200" dirty="0" smtClean="0">
              <a:solidFill>
                <a:schemeClr val="bg1"/>
              </a:solidFill>
              <a:latin typeface="Times New Roman" pitchFamily="18" charset="0"/>
              <a:cs typeface="Times New Roman" pitchFamily="18" charset="0"/>
            </a:rPr>
            <a:t> </a:t>
          </a:r>
          <a:r>
            <a:rPr lang="en-US" sz="2000" kern="1200" dirty="0" err="1" smtClean="0">
              <a:solidFill>
                <a:schemeClr val="bg1"/>
              </a:solidFill>
              <a:latin typeface="Times New Roman" pitchFamily="18" charset="0"/>
              <a:cs typeface="Times New Roman" pitchFamily="18" charset="0"/>
            </a:rPr>
            <a:t>thì</a:t>
          </a:r>
          <a:r>
            <a:rPr lang="en-US" sz="2000" kern="1200" dirty="0" smtClean="0">
              <a:solidFill>
                <a:schemeClr val="bg1"/>
              </a:solidFill>
              <a:latin typeface="Times New Roman" pitchFamily="18" charset="0"/>
              <a:cs typeface="Times New Roman" pitchFamily="18" charset="0"/>
            </a:rPr>
            <a:t> cha, </a:t>
          </a:r>
          <a:r>
            <a:rPr lang="en-US" sz="2000" kern="1200" dirty="0" err="1" smtClean="0">
              <a:solidFill>
                <a:schemeClr val="bg1"/>
              </a:solidFill>
              <a:latin typeface="Times New Roman" pitchFamily="18" charset="0"/>
              <a:cs typeface="Times New Roman" pitchFamily="18" charset="0"/>
            </a:rPr>
            <a:t>mẹ</a:t>
          </a:r>
          <a:r>
            <a:rPr lang="en-US" sz="2000" kern="1200" dirty="0" smtClean="0">
              <a:solidFill>
                <a:schemeClr val="bg1"/>
              </a:solidFill>
              <a:latin typeface="Times New Roman" pitchFamily="18" charset="0"/>
              <a:cs typeface="Times New Roman" pitchFamily="18" charset="0"/>
            </a:rPr>
            <a:t> </a:t>
          </a:r>
          <a:r>
            <a:rPr lang="en-US" sz="2000" kern="1200" dirty="0" err="1" smtClean="0">
              <a:solidFill>
                <a:schemeClr val="bg1"/>
              </a:solidFill>
              <a:latin typeface="Times New Roman" pitchFamily="18" charset="0"/>
              <a:cs typeface="Times New Roman" pitchFamily="18" charset="0"/>
            </a:rPr>
            <a:t>chịu</a:t>
          </a:r>
          <a:r>
            <a:rPr lang="en-US" sz="2000" kern="1200" dirty="0" smtClean="0">
              <a:solidFill>
                <a:schemeClr val="bg1"/>
              </a:solidFill>
              <a:latin typeface="Times New Roman" pitchFamily="18" charset="0"/>
              <a:cs typeface="Times New Roman" pitchFamily="18" charset="0"/>
            </a:rPr>
            <a:t> </a:t>
          </a:r>
          <a:r>
            <a:rPr lang="en-US" sz="2000" kern="1200" dirty="0" err="1" smtClean="0">
              <a:solidFill>
                <a:schemeClr val="bg1"/>
              </a:solidFill>
              <a:latin typeface="Times New Roman" pitchFamily="18" charset="0"/>
              <a:cs typeface="Times New Roman" pitchFamily="18" charset="0"/>
            </a:rPr>
            <a:t>thay</a:t>
          </a:r>
          <a:endParaRPr lang="en-US" sz="2000" kern="1200" dirty="0">
            <a:solidFill>
              <a:schemeClr val="bg1"/>
            </a:solidFill>
            <a:latin typeface="Times New Roman" pitchFamily="18" charset="0"/>
            <a:cs typeface="Times New Roman" pitchFamily="18" charset="0"/>
          </a:endParaRPr>
        </a:p>
      </dsp:txBody>
      <dsp:txXfrm>
        <a:off x="65925" y="1454805"/>
        <a:ext cx="4038368" cy="1218622"/>
      </dsp:txXfrm>
    </dsp:sp>
  </dsp:spTree>
</dsp:drawing>
</file>

<file path=ppt/diagrams/layout1.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0E08F2E-5F06-4CE2-A139-452A1382A6F0}" type="datetimeFigureOut">
              <a:rPr lang="en-US"/>
              <a:t>2/28/2023</a:t>
            </a:fld>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828588A-5C4E-401A-AECC-B6F63A9DE965}" type="slidenum">
              <a:rPr/>
              <a:t>‹#›</a:t>
            </a:fld>
            <a:endParaRPr/>
          </a:p>
        </p:txBody>
      </p:sp>
    </p:spTree>
    <p:extLst>
      <p:ext uri="{BB962C8B-B14F-4D97-AF65-F5344CB8AC3E}">
        <p14:creationId xmlns:p14="http://schemas.microsoft.com/office/powerpoint/2010/main" val="10599797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A4C5DC6-1594-414D-9341-ABA08739246C}" type="datetimeFigureOut">
              <a:rPr lang="en-US"/>
              <a:t>2/28/2023</a:t>
            </a:fld>
            <a:endParaRP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7542409-6A04-4DC6-AC3A-D3758287A8F2}" type="slidenum">
              <a:rPr/>
              <a:t>‹#›</a:t>
            </a:fld>
            <a:endParaRPr/>
          </a:p>
        </p:txBody>
      </p:sp>
    </p:spTree>
    <p:extLst>
      <p:ext uri="{BB962C8B-B14F-4D97-AF65-F5344CB8AC3E}">
        <p14:creationId xmlns:p14="http://schemas.microsoft.com/office/powerpoint/2010/main" val="25411505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9EA7FE2-A56C-46AC-9E00-8B768F6DB69D}" type="datetimeFigureOut">
              <a:rPr lang="en-US" smtClean="0"/>
              <a:t>2/28/2023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6BF8BC-C4EF-431B-8527-AE618ED4C598}" type="slidenum">
              <a:rPr lang="en-US" smtClean="0"/>
              <a:t>‹#›</a:t>
            </a:fld>
            <a:endParaRPr lang="en-US"/>
          </a:p>
        </p:txBody>
      </p:sp>
    </p:spTree>
    <p:extLst>
      <p:ext uri="{BB962C8B-B14F-4D97-AF65-F5344CB8AC3E}">
        <p14:creationId xmlns:p14="http://schemas.microsoft.com/office/powerpoint/2010/main" val="3380433585"/>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EA7FE2-A56C-46AC-9E00-8B768F6DB69D}" type="datetimeFigureOut">
              <a:rPr lang="en-US" smtClean="0"/>
              <a:t>2/28/2023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6BF8BC-C4EF-431B-8527-AE618ED4C598}" type="slidenum">
              <a:rPr lang="en-US" smtClean="0"/>
              <a:t>‹#›</a:t>
            </a:fld>
            <a:endParaRPr lang="en-US"/>
          </a:p>
        </p:txBody>
      </p:sp>
    </p:spTree>
    <p:extLst>
      <p:ext uri="{BB962C8B-B14F-4D97-AF65-F5344CB8AC3E}">
        <p14:creationId xmlns:p14="http://schemas.microsoft.com/office/powerpoint/2010/main" val="2037881332"/>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EA7FE2-A56C-46AC-9E00-8B768F6DB69D}" type="datetimeFigureOut">
              <a:rPr lang="en-US" smtClean="0"/>
              <a:t>2/28/2023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6BF8BC-C4EF-431B-8527-AE618ED4C598}" type="slidenum">
              <a:rPr lang="en-US" smtClean="0"/>
              <a:t>‹#›</a:t>
            </a:fld>
            <a:endParaRPr lang="en-US"/>
          </a:p>
        </p:txBody>
      </p:sp>
    </p:spTree>
    <p:extLst>
      <p:ext uri="{BB962C8B-B14F-4D97-AF65-F5344CB8AC3E}">
        <p14:creationId xmlns:p14="http://schemas.microsoft.com/office/powerpoint/2010/main" val="3649540832"/>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design 1">
  <p:cSld name="Title design 1">
    <p:bg>
      <p:bgPr>
        <a:solidFill>
          <a:schemeClr val="lt1"/>
        </a:solidFill>
        <a:effectLst/>
      </p:bgPr>
    </p:bg>
    <p:spTree>
      <p:nvGrpSpPr>
        <p:cNvPr id="1" name="Shape 101"/>
        <p:cNvGrpSpPr/>
        <p:nvPr/>
      </p:nvGrpSpPr>
      <p:grpSpPr>
        <a:xfrm>
          <a:off x="0" y="0"/>
          <a:ext cx="0" cy="0"/>
          <a:chOff x="0" y="0"/>
          <a:chExt cx="0" cy="0"/>
        </a:xfrm>
      </p:grpSpPr>
      <p:sp>
        <p:nvSpPr>
          <p:cNvPr id="102" name="Google Shape;102;p18"/>
          <p:cNvSpPr txBox="1">
            <a:spLocks noGrp="1"/>
          </p:cNvSpPr>
          <p:nvPr>
            <p:ph type="ctrTitle"/>
          </p:nvPr>
        </p:nvSpPr>
        <p:spPr>
          <a:xfrm>
            <a:off x="1583400" y="553667"/>
            <a:ext cx="9025200" cy="8740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sz="3333">
                <a:latin typeface="Arial" panose="020B0604020202020204" pitchFamily="34" charset="0"/>
                <a:ea typeface="Arial" panose="020B0604020202020204" pitchFamily="34" charset="0"/>
                <a:cs typeface="Arial" panose="020B0604020202020204" pitchFamily="34" charset="0"/>
                <a:sym typeface="Anton"/>
              </a:defRPr>
            </a:lvl1pPr>
            <a:lvl2pPr lvl="1" algn="r" rtl="0">
              <a:spcBef>
                <a:spcPts val="0"/>
              </a:spcBef>
              <a:spcAft>
                <a:spcPts val="0"/>
              </a:spcAft>
              <a:buSzPts val="1800"/>
              <a:buNone/>
              <a:defRPr sz="2400"/>
            </a:lvl2pPr>
            <a:lvl3pPr lvl="2" algn="r" rtl="0">
              <a:spcBef>
                <a:spcPts val="0"/>
              </a:spcBef>
              <a:spcAft>
                <a:spcPts val="0"/>
              </a:spcAft>
              <a:buSzPts val="1800"/>
              <a:buNone/>
              <a:defRPr sz="2400"/>
            </a:lvl3pPr>
            <a:lvl4pPr lvl="3" algn="r" rtl="0">
              <a:spcBef>
                <a:spcPts val="0"/>
              </a:spcBef>
              <a:spcAft>
                <a:spcPts val="0"/>
              </a:spcAft>
              <a:buSzPts val="1800"/>
              <a:buNone/>
              <a:defRPr sz="2400"/>
            </a:lvl4pPr>
            <a:lvl5pPr lvl="4" algn="r" rtl="0">
              <a:spcBef>
                <a:spcPts val="0"/>
              </a:spcBef>
              <a:spcAft>
                <a:spcPts val="0"/>
              </a:spcAft>
              <a:buSzPts val="1800"/>
              <a:buNone/>
              <a:defRPr sz="2400"/>
            </a:lvl5pPr>
            <a:lvl6pPr lvl="5" algn="r" rtl="0">
              <a:spcBef>
                <a:spcPts val="0"/>
              </a:spcBef>
              <a:spcAft>
                <a:spcPts val="0"/>
              </a:spcAft>
              <a:buSzPts val="1800"/>
              <a:buNone/>
              <a:defRPr sz="2400"/>
            </a:lvl6pPr>
            <a:lvl7pPr lvl="6" algn="r" rtl="0">
              <a:spcBef>
                <a:spcPts val="0"/>
              </a:spcBef>
              <a:spcAft>
                <a:spcPts val="0"/>
              </a:spcAft>
              <a:buSzPts val="1800"/>
              <a:buNone/>
              <a:defRPr sz="2400"/>
            </a:lvl7pPr>
            <a:lvl8pPr lvl="7" algn="r" rtl="0">
              <a:spcBef>
                <a:spcPts val="0"/>
              </a:spcBef>
              <a:spcAft>
                <a:spcPts val="0"/>
              </a:spcAft>
              <a:buSzPts val="1800"/>
              <a:buNone/>
              <a:defRPr sz="2400"/>
            </a:lvl8pPr>
            <a:lvl9pPr lvl="8" algn="r" rtl="0">
              <a:spcBef>
                <a:spcPts val="0"/>
              </a:spcBef>
              <a:spcAft>
                <a:spcPts val="0"/>
              </a:spcAft>
              <a:buSzPts val="1800"/>
              <a:buNone/>
              <a:defRPr sz="2400"/>
            </a:lvl9pPr>
          </a:lstStyle>
          <a:p>
            <a:endParaRPr dirty="0"/>
          </a:p>
        </p:txBody>
      </p:sp>
    </p:spTree>
    <p:extLst>
      <p:ext uri="{BB962C8B-B14F-4D97-AF65-F5344CB8AC3E}">
        <p14:creationId xmlns:p14="http://schemas.microsoft.com/office/powerpoint/2010/main" val="2947314943"/>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2211917" y="1600200"/>
            <a:ext cx="9116483" cy="3200400"/>
            <a:chOff x="1045" y="1008"/>
            <a:chExt cx="4307" cy="2016"/>
          </a:xfrm>
        </p:grpSpPr>
        <p:sp>
          <p:nvSpPr>
            <p:cNvPr id="5" name="Oval 3"/>
            <p:cNvSpPr>
              <a:spLocks noChangeArrowheads="1"/>
            </p:cNvSpPr>
            <p:nvPr/>
          </p:nvSpPr>
          <p:spPr bwMode="hidden">
            <a:xfrm flipH="1">
              <a:off x="4392" y="1008"/>
              <a:ext cx="960" cy="960"/>
            </a:xfrm>
            <a:prstGeom prst="ellipse">
              <a:avLst/>
            </a:prstGeom>
            <a:solidFill>
              <a:schemeClr val="accent2"/>
            </a:solidFill>
            <a:ln w="9525">
              <a:noFill/>
              <a:round/>
              <a:headEnd/>
              <a:tailEnd/>
            </a:ln>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24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6" name="Oval 4"/>
            <p:cNvSpPr>
              <a:spLocks noChangeArrowheads="1"/>
            </p:cNvSpPr>
            <p:nvPr/>
          </p:nvSpPr>
          <p:spPr bwMode="hidden">
            <a:xfrm flipH="1">
              <a:off x="3264" y="1008"/>
              <a:ext cx="960" cy="960"/>
            </a:xfrm>
            <a:prstGeom prst="ellipse">
              <a:avLst/>
            </a:prstGeom>
            <a:solidFill>
              <a:schemeClr val="accent2"/>
            </a:solidFill>
            <a:ln w="9525">
              <a:noFill/>
              <a:round/>
              <a:headEnd/>
              <a:tailEnd/>
            </a:ln>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24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7" name="Oval 5"/>
            <p:cNvSpPr>
              <a:spLocks noChangeArrowheads="1"/>
            </p:cNvSpPr>
            <p:nvPr/>
          </p:nvSpPr>
          <p:spPr bwMode="hidden">
            <a:xfrm flipH="1">
              <a:off x="2136" y="1008"/>
              <a:ext cx="960" cy="960"/>
            </a:xfrm>
            <a:prstGeom prst="ellipse">
              <a:avLst/>
            </a:prstGeom>
            <a:noFill/>
            <a:ln w="28575">
              <a:solidFill>
                <a:schemeClr val="accent2"/>
              </a:solidFill>
              <a:round/>
              <a:headEnd/>
              <a:tailEnd/>
            </a:ln>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24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8" name="Oval 6"/>
            <p:cNvSpPr>
              <a:spLocks noChangeArrowheads="1"/>
            </p:cNvSpPr>
            <p:nvPr/>
          </p:nvSpPr>
          <p:spPr bwMode="hidden">
            <a:xfrm flipH="1">
              <a:off x="2136" y="2064"/>
              <a:ext cx="960" cy="960"/>
            </a:xfrm>
            <a:prstGeom prst="ellipse">
              <a:avLst/>
            </a:prstGeom>
            <a:solidFill>
              <a:schemeClr val="accent2"/>
            </a:solidFill>
            <a:ln w="28575">
              <a:noFill/>
              <a:round/>
              <a:headEnd/>
              <a:tailEnd/>
            </a:ln>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24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9" name="Oval 7"/>
            <p:cNvSpPr>
              <a:spLocks noChangeArrowheads="1"/>
            </p:cNvSpPr>
            <p:nvPr/>
          </p:nvSpPr>
          <p:spPr bwMode="hidden">
            <a:xfrm flipH="1">
              <a:off x="1045" y="2064"/>
              <a:ext cx="960" cy="960"/>
            </a:xfrm>
            <a:prstGeom prst="ellipse">
              <a:avLst/>
            </a:prstGeom>
            <a:solidFill>
              <a:schemeClr val="accent2"/>
            </a:solidFill>
            <a:ln w="9525">
              <a:noFill/>
              <a:round/>
              <a:headEnd/>
              <a:tailEnd/>
            </a:ln>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24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10" name="Oval 8"/>
            <p:cNvSpPr>
              <a:spLocks noChangeArrowheads="1"/>
            </p:cNvSpPr>
            <p:nvPr/>
          </p:nvSpPr>
          <p:spPr bwMode="hidden">
            <a:xfrm flipH="1">
              <a:off x="4392" y="2064"/>
              <a:ext cx="960" cy="960"/>
            </a:xfrm>
            <a:prstGeom prst="ellipse">
              <a:avLst/>
            </a:prstGeom>
            <a:noFill/>
            <a:ln w="28575">
              <a:solidFill>
                <a:schemeClr val="accent2"/>
              </a:solidFill>
              <a:round/>
              <a:headEnd/>
              <a:tailEnd/>
            </a:ln>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24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grpSp>
      <p:sp>
        <p:nvSpPr>
          <p:cNvPr id="8204" name="Rectangle 12"/>
          <p:cNvSpPr>
            <a:spLocks noGrp="1" noChangeArrowheads="1"/>
          </p:cNvSpPr>
          <p:nvPr>
            <p:ph type="ctrTitle"/>
          </p:nvPr>
        </p:nvSpPr>
        <p:spPr>
          <a:xfrm>
            <a:off x="914400" y="1219201"/>
            <a:ext cx="10363200" cy="1933575"/>
          </a:xfrm>
        </p:spPr>
        <p:txBody>
          <a:bodyPr anchor="b"/>
          <a:lstStyle>
            <a:lvl1pPr algn="r">
              <a:defRPr sz="4400"/>
            </a:lvl1pPr>
          </a:lstStyle>
          <a:p>
            <a:r>
              <a:rPr lang="en-US"/>
              <a:t>Click to edit Master title style</a:t>
            </a:r>
          </a:p>
        </p:txBody>
      </p:sp>
      <p:sp>
        <p:nvSpPr>
          <p:cNvPr id="8205" name="Rectangle 13"/>
          <p:cNvSpPr>
            <a:spLocks noGrp="1" noChangeArrowheads="1"/>
          </p:cNvSpPr>
          <p:nvPr>
            <p:ph type="subTitle" idx="1"/>
          </p:nvPr>
        </p:nvSpPr>
        <p:spPr>
          <a:xfrm>
            <a:off x="2743200" y="3505200"/>
            <a:ext cx="8534400" cy="1752600"/>
          </a:xfrm>
        </p:spPr>
        <p:txBody>
          <a:bodyPr/>
          <a:lstStyle>
            <a:lvl1pPr marL="0" indent="0" algn="r">
              <a:buFont typeface="Wingdings" pitchFamily="2" charset="2"/>
              <a:buNone/>
              <a:defRPr/>
            </a:lvl1pPr>
          </a:lstStyle>
          <a:p>
            <a:r>
              <a:rPr lang="en-US"/>
              <a:t>Click to edit Master subtitle style</a:t>
            </a:r>
          </a:p>
        </p:txBody>
      </p:sp>
      <p:sp>
        <p:nvSpPr>
          <p:cNvPr id="11" name="Rectangle 9"/>
          <p:cNvSpPr>
            <a:spLocks noGrp="1" noChangeArrowheads="1"/>
          </p:cNvSpPr>
          <p:nvPr>
            <p:ph type="dt" sz="half" idx="10"/>
          </p:nvPr>
        </p:nvSpPr>
        <p:spPr/>
        <p:txBody>
          <a:bodyPr/>
          <a:lstStyle>
            <a:lvl1pPr>
              <a:defRPr/>
            </a:lvl1pPr>
          </a:lstStyle>
          <a:p>
            <a:pPr fontAlgn="base">
              <a:spcBef>
                <a:spcPct val="0"/>
              </a:spcBef>
              <a:spcAft>
                <a:spcPct val="0"/>
              </a:spcAft>
              <a:defRPr/>
            </a:pPr>
            <a:endParaRPr lang="en-US">
              <a:solidFill>
                <a:srgbClr val="000000"/>
              </a:solidFill>
            </a:endParaRPr>
          </a:p>
        </p:txBody>
      </p:sp>
      <p:sp>
        <p:nvSpPr>
          <p:cNvPr id="12" name="Rectangle 10"/>
          <p:cNvSpPr>
            <a:spLocks noGrp="1" noChangeArrowheads="1"/>
          </p:cNvSpPr>
          <p:nvPr>
            <p:ph type="ftr" sz="quarter" idx="11"/>
          </p:nvPr>
        </p:nvSpPr>
        <p:spPr/>
        <p:txBody>
          <a:bodyPr/>
          <a:lstStyle>
            <a:lvl1pPr>
              <a:defRPr/>
            </a:lvl1pPr>
          </a:lstStyle>
          <a:p>
            <a:pPr fontAlgn="base">
              <a:spcBef>
                <a:spcPct val="0"/>
              </a:spcBef>
              <a:spcAft>
                <a:spcPct val="0"/>
              </a:spcAft>
              <a:defRPr/>
            </a:pPr>
            <a:endParaRPr lang="en-US">
              <a:solidFill>
                <a:srgbClr val="000000"/>
              </a:solidFill>
            </a:endParaRPr>
          </a:p>
        </p:txBody>
      </p:sp>
      <p:sp>
        <p:nvSpPr>
          <p:cNvPr id="13" name="Rectangle 11"/>
          <p:cNvSpPr>
            <a:spLocks noGrp="1" noChangeArrowheads="1"/>
          </p:cNvSpPr>
          <p:nvPr>
            <p:ph type="sldNum" sz="quarter" idx="12"/>
          </p:nvPr>
        </p:nvSpPr>
        <p:spPr/>
        <p:txBody>
          <a:bodyPr/>
          <a:lstStyle>
            <a:lvl1pPr>
              <a:defRPr/>
            </a:lvl1pPr>
          </a:lstStyle>
          <a:p>
            <a:pPr fontAlgn="base">
              <a:spcBef>
                <a:spcPct val="0"/>
              </a:spcBef>
              <a:spcAft>
                <a:spcPct val="0"/>
              </a:spcAft>
            </a:pPr>
            <a:fld id="{F297F69A-6275-4D11-A2C6-92DD05871729}" type="slidenum">
              <a:rPr lang="en-US" altLang="en-US" smtClean="0">
                <a:solidFill>
                  <a:srgbClr val="000000"/>
                </a:solidFill>
              </a:rPr>
              <a:pPr fontAlgn="base">
                <a:spcBef>
                  <a:spcPct val="0"/>
                </a:spcBef>
                <a:spcAft>
                  <a:spcPct val="0"/>
                </a:spcAft>
              </a:pPr>
              <a:t>‹#›</a:t>
            </a:fld>
            <a:endParaRPr lang="en-US" altLang="en-US" smtClean="0">
              <a:solidFill>
                <a:srgbClr val="000000"/>
              </a:solidFill>
            </a:endParaRPr>
          </a:p>
        </p:txBody>
      </p:sp>
    </p:spTree>
    <p:extLst>
      <p:ext uri="{BB962C8B-B14F-4D97-AF65-F5344CB8AC3E}">
        <p14:creationId xmlns:p14="http://schemas.microsoft.com/office/powerpoint/2010/main" val="300321393"/>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5" name="Rectangle 10"/>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6" name="Rectangle 11"/>
          <p:cNvSpPr>
            <a:spLocks noGrp="1" noChangeArrowheads="1"/>
          </p:cNvSpPr>
          <p:nvPr>
            <p:ph type="sldNum" sz="quarter" idx="12"/>
          </p:nvPr>
        </p:nvSpPr>
        <p:spPr>
          <a:ln/>
        </p:spPr>
        <p:txBody>
          <a:bodyPr/>
          <a:lstStyle>
            <a:lvl1pPr>
              <a:defRPr/>
            </a:lvl1pPr>
          </a:lstStyle>
          <a:p>
            <a:pPr fontAlgn="base">
              <a:spcBef>
                <a:spcPct val="0"/>
              </a:spcBef>
              <a:spcAft>
                <a:spcPct val="0"/>
              </a:spcAft>
            </a:pPr>
            <a:fld id="{C55E1E3D-7A3B-4A12-907A-7B47EC234741}" type="slidenum">
              <a:rPr lang="en-US" altLang="en-US" smtClean="0">
                <a:solidFill>
                  <a:srgbClr val="000000"/>
                </a:solidFill>
              </a:rPr>
              <a:pPr fontAlgn="base">
                <a:spcBef>
                  <a:spcPct val="0"/>
                </a:spcBef>
                <a:spcAft>
                  <a:spcPct val="0"/>
                </a:spcAft>
              </a:pPr>
              <a:t>‹#›</a:t>
            </a:fld>
            <a:endParaRPr lang="en-US" altLang="en-US" smtClean="0">
              <a:solidFill>
                <a:srgbClr val="000000"/>
              </a:solidFill>
            </a:endParaRPr>
          </a:p>
        </p:txBody>
      </p:sp>
    </p:spTree>
    <p:extLst>
      <p:ext uri="{BB962C8B-B14F-4D97-AF65-F5344CB8AC3E}">
        <p14:creationId xmlns:p14="http://schemas.microsoft.com/office/powerpoint/2010/main" val="1995575889"/>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9"/>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5" name="Rectangle 10"/>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6" name="Rectangle 11"/>
          <p:cNvSpPr>
            <a:spLocks noGrp="1" noChangeArrowheads="1"/>
          </p:cNvSpPr>
          <p:nvPr>
            <p:ph type="sldNum" sz="quarter" idx="12"/>
          </p:nvPr>
        </p:nvSpPr>
        <p:spPr>
          <a:ln/>
        </p:spPr>
        <p:txBody>
          <a:bodyPr/>
          <a:lstStyle>
            <a:lvl1pPr>
              <a:defRPr/>
            </a:lvl1pPr>
          </a:lstStyle>
          <a:p>
            <a:pPr fontAlgn="base">
              <a:spcBef>
                <a:spcPct val="0"/>
              </a:spcBef>
              <a:spcAft>
                <a:spcPct val="0"/>
              </a:spcAft>
            </a:pPr>
            <a:fld id="{522EC27B-467C-448F-9514-E142C963E6D9}" type="slidenum">
              <a:rPr lang="en-US" altLang="en-US" smtClean="0">
                <a:solidFill>
                  <a:srgbClr val="000000"/>
                </a:solidFill>
              </a:rPr>
              <a:pPr fontAlgn="base">
                <a:spcBef>
                  <a:spcPct val="0"/>
                </a:spcBef>
                <a:spcAft>
                  <a:spcPct val="0"/>
                </a:spcAft>
              </a:pPr>
              <a:t>‹#›</a:t>
            </a:fld>
            <a:endParaRPr lang="en-US" altLang="en-US" smtClean="0">
              <a:solidFill>
                <a:srgbClr val="000000"/>
              </a:solidFill>
            </a:endParaRPr>
          </a:p>
        </p:txBody>
      </p:sp>
    </p:spTree>
    <p:extLst>
      <p:ext uri="{BB962C8B-B14F-4D97-AF65-F5344CB8AC3E}">
        <p14:creationId xmlns:p14="http://schemas.microsoft.com/office/powerpoint/2010/main" val="4091449424"/>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9"/>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6" name="Rectangle 10"/>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7" name="Rectangle 11"/>
          <p:cNvSpPr>
            <a:spLocks noGrp="1" noChangeArrowheads="1"/>
          </p:cNvSpPr>
          <p:nvPr>
            <p:ph type="sldNum" sz="quarter" idx="12"/>
          </p:nvPr>
        </p:nvSpPr>
        <p:spPr>
          <a:ln/>
        </p:spPr>
        <p:txBody>
          <a:bodyPr/>
          <a:lstStyle>
            <a:lvl1pPr>
              <a:defRPr/>
            </a:lvl1pPr>
          </a:lstStyle>
          <a:p>
            <a:pPr fontAlgn="base">
              <a:spcBef>
                <a:spcPct val="0"/>
              </a:spcBef>
              <a:spcAft>
                <a:spcPct val="0"/>
              </a:spcAft>
            </a:pPr>
            <a:fld id="{5F132C5E-D379-499D-91E3-3BC196649E41}" type="slidenum">
              <a:rPr lang="en-US" altLang="en-US" smtClean="0">
                <a:solidFill>
                  <a:srgbClr val="000000"/>
                </a:solidFill>
              </a:rPr>
              <a:pPr fontAlgn="base">
                <a:spcBef>
                  <a:spcPct val="0"/>
                </a:spcBef>
                <a:spcAft>
                  <a:spcPct val="0"/>
                </a:spcAft>
              </a:pPr>
              <a:t>‹#›</a:t>
            </a:fld>
            <a:endParaRPr lang="en-US" altLang="en-US" smtClean="0">
              <a:solidFill>
                <a:srgbClr val="000000"/>
              </a:solidFill>
            </a:endParaRPr>
          </a:p>
        </p:txBody>
      </p:sp>
    </p:spTree>
    <p:extLst>
      <p:ext uri="{BB962C8B-B14F-4D97-AF65-F5344CB8AC3E}">
        <p14:creationId xmlns:p14="http://schemas.microsoft.com/office/powerpoint/2010/main" val="4256535011"/>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9"/>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8" name="Rectangle 10"/>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9" name="Rectangle 11"/>
          <p:cNvSpPr>
            <a:spLocks noGrp="1" noChangeArrowheads="1"/>
          </p:cNvSpPr>
          <p:nvPr>
            <p:ph type="sldNum" sz="quarter" idx="12"/>
          </p:nvPr>
        </p:nvSpPr>
        <p:spPr>
          <a:ln/>
        </p:spPr>
        <p:txBody>
          <a:bodyPr/>
          <a:lstStyle>
            <a:lvl1pPr>
              <a:defRPr/>
            </a:lvl1pPr>
          </a:lstStyle>
          <a:p>
            <a:pPr fontAlgn="base">
              <a:spcBef>
                <a:spcPct val="0"/>
              </a:spcBef>
              <a:spcAft>
                <a:spcPct val="0"/>
              </a:spcAft>
            </a:pPr>
            <a:fld id="{A93A4140-79C9-4C1D-BCDF-1E35A2D81518}" type="slidenum">
              <a:rPr lang="en-US" altLang="en-US" smtClean="0">
                <a:solidFill>
                  <a:srgbClr val="000000"/>
                </a:solidFill>
              </a:rPr>
              <a:pPr fontAlgn="base">
                <a:spcBef>
                  <a:spcPct val="0"/>
                </a:spcBef>
                <a:spcAft>
                  <a:spcPct val="0"/>
                </a:spcAft>
              </a:pPr>
              <a:t>‹#›</a:t>
            </a:fld>
            <a:endParaRPr lang="en-US" altLang="en-US" smtClean="0">
              <a:solidFill>
                <a:srgbClr val="000000"/>
              </a:solidFill>
            </a:endParaRPr>
          </a:p>
        </p:txBody>
      </p:sp>
    </p:spTree>
    <p:extLst>
      <p:ext uri="{BB962C8B-B14F-4D97-AF65-F5344CB8AC3E}">
        <p14:creationId xmlns:p14="http://schemas.microsoft.com/office/powerpoint/2010/main" val="435737029"/>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9"/>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4" name="Rectangle 10"/>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5" name="Rectangle 11"/>
          <p:cNvSpPr>
            <a:spLocks noGrp="1" noChangeArrowheads="1"/>
          </p:cNvSpPr>
          <p:nvPr>
            <p:ph type="sldNum" sz="quarter" idx="12"/>
          </p:nvPr>
        </p:nvSpPr>
        <p:spPr>
          <a:ln/>
        </p:spPr>
        <p:txBody>
          <a:bodyPr/>
          <a:lstStyle>
            <a:lvl1pPr>
              <a:defRPr/>
            </a:lvl1pPr>
          </a:lstStyle>
          <a:p>
            <a:pPr fontAlgn="base">
              <a:spcBef>
                <a:spcPct val="0"/>
              </a:spcBef>
              <a:spcAft>
                <a:spcPct val="0"/>
              </a:spcAft>
            </a:pPr>
            <a:fld id="{18550005-FFE0-4492-AAE6-7AE5997B51FC}" type="slidenum">
              <a:rPr lang="en-US" altLang="en-US" smtClean="0">
                <a:solidFill>
                  <a:srgbClr val="000000"/>
                </a:solidFill>
              </a:rPr>
              <a:pPr fontAlgn="base">
                <a:spcBef>
                  <a:spcPct val="0"/>
                </a:spcBef>
                <a:spcAft>
                  <a:spcPct val="0"/>
                </a:spcAft>
              </a:pPr>
              <a:t>‹#›</a:t>
            </a:fld>
            <a:endParaRPr lang="en-US" altLang="en-US" smtClean="0">
              <a:solidFill>
                <a:srgbClr val="000000"/>
              </a:solidFill>
            </a:endParaRPr>
          </a:p>
        </p:txBody>
      </p:sp>
    </p:spTree>
    <p:extLst>
      <p:ext uri="{BB962C8B-B14F-4D97-AF65-F5344CB8AC3E}">
        <p14:creationId xmlns:p14="http://schemas.microsoft.com/office/powerpoint/2010/main" val="703991506"/>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3" name="Rectangle 10"/>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4" name="Rectangle 11"/>
          <p:cNvSpPr>
            <a:spLocks noGrp="1" noChangeArrowheads="1"/>
          </p:cNvSpPr>
          <p:nvPr>
            <p:ph type="sldNum" sz="quarter" idx="12"/>
          </p:nvPr>
        </p:nvSpPr>
        <p:spPr>
          <a:ln/>
        </p:spPr>
        <p:txBody>
          <a:bodyPr/>
          <a:lstStyle>
            <a:lvl1pPr>
              <a:defRPr/>
            </a:lvl1pPr>
          </a:lstStyle>
          <a:p>
            <a:pPr fontAlgn="base">
              <a:spcBef>
                <a:spcPct val="0"/>
              </a:spcBef>
              <a:spcAft>
                <a:spcPct val="0"/>
              </a:spcAft>
            </a:pPr>
            <a:fld id="{EAE05D2E-4E1F-46BB-9270-2B8028E14204}" type="slidenum">
              <a:rPr lang="en-US" altLang="en-US" smtClean="0">
                <a:solidFill>
                  <a:srgbClr val="000000"/>
                </a:solidFill>
              </a:rPr>
              <a:pPr fontAlgn="base">
                <a:spcBef>
                  <a:spcPct val="0"/>
                </a:spcBef>
                <a:spcAft>
                  <a:spcPct val="0"/>
                </a:spcAft>
              </a:pPr>
              <a:t>‹#›</a:t>
            </a:fld>
            <a:endParaRPr lang="en-US" altLang="en-US" smtClean="0">
              <a:solidFill>
                <a:srgbClr val="000000"/>
              </a:solidFill>
            </a:endParaRPr>
          </a:p>
        </p:txBody>
      </p:sp>
    </p:spTree>
    <p:extLst>
      <p:ext uri="{BB962C8B-B14F-4D97-AF65-F5344CB8AC3E}">
        <p14:creationId xmlns:p14="http://schemas.microsoft.com/office/powerpoint/2010/main" val="4277908551"/>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EA7FE2-A56C-46AC-9E00-8B768F6DB69D}" type="datetimeFigureOut">
              <a:rPr lang="en-US" smtClean="0"/>
              <a:t>2/28/2023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6BF8BC-C4EF-431B-8527-AE618ED4C598}" type="slidenum">
              <a:rPr lang="en-US" smtClean="0"/>
              <a:t>‹#›</a:t>
            </a:fld>
            <a:endParaRPr lang="en-US"/>
          </a:p>
        </p:txBody>
      </p:sp>
    </p:spTree>
    <p:extLst>
      <p:ext uri="{BB962C8B-B14F-4D97-AF65-F5344CB8AC3E}">
        <p14:creationId xmlns:p14="http://schemas.microsoft.com/office/powerpoint/2010/main" val="733840669"/>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6" name="Rectangle 10"/>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7" name="Rectangle 11"/>
          <p:cNvSpPr>
            <a:spLocks noGrp="1" noChangeArrowheads="1"/>
          </p:cNvSpPr>
          <p:nvPr>
            <p:ph type="sldNum" sz="quarter" idx="12"/>
          </p:nvPr>
        </p:nvSpPr>
        <p:spPr>
          <a:ln/>
        </p:spPr>
        <p:txBody>
          <a:bodyPr/>
          <a:lstStyle>
            <a:lvl1pPr>
              <a:defRPr/>
            </a:lvl1pPr>
          </a:lstStyle>
          <a:p>
            <a:pPr fontAlgn="base">
              <a:spcBef>
                <a:spcPct val="0"/>
              </a:spcBef>
              <a:spcAft>
                <a:spcPct val="0"/>
              </a:spcAft>
            </a:pPr>
            <a:fld id="{A4553B83-A9FA-4171-AAFD-64B49C113DC9}" type="slidenum">
              <a:rPr lang="en-US" altLang="en-US" smtClean="0">
                <a:solidFill>
                  <a:srgbClr val="000000"/>
                </a:solidFill>
              </a:rPr>
              <a:pPr fontAlgn="base">
                <a:spcBef>
                  <a:spcPct val="0"/>
                </a:spcBef>
                <a:spcAft>
                  <a:spcPct val="0"/>
                </a:spcAft>
              </a:pPr>
              <a:t>‹#›</a:t>
            </a:fld>
            <a:endParaRPr lang="en-US" altLang="en-US" smtClean="0">
              <a:solidFill>
                <a:srgbClr val="000000"/>
              </a:solidFill>
            </a:endParaRPr>
          </a:p>
        </p:txBody>
      </p:sp>
    </p:spTree>
    <p:extLst>
      <p:ext uri="{BB962C8B-B14F-4D97-AF65-F5344CB8AC3E}">
        <p14:creationId xmlns:p14="http://schemas.microsoft.com/office/powerpoint/2010/main" val="2328376313"/>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6" name="Rectangle 10"/>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7" name="Rectangle 11"/>
          <p:cNvSpPr>
            <a:spLocks noGrp="1" noChangeArrowheads="1"/>
          </p:cNvSpPr>
          <p:nvPr>
            <p:ph type="sldNum" sz="quarter" idx="12"/>
          </p:nvPr>
        </p:nvSpPr>
        <p:spPr>
          <a:ln/>
        </p:spPr>
        <p:txBody>
          <a:bodyPr/>
          <a:lstStyle>
            <a:lvl1pPr>
              <a:defRPr/>
            </a:lvl1pPr>
          </a:lstStyle>
          <a:p>
            <a:pPr fontAlgn="base">
              <a:spcBef>
                <a:spcPct val="0"/>
              </a:spcBef>
              <a:spcAft>
                <a:spcPct val="0"/>
              </a:spcAft>
            </a:pPr>
            <a:fld id="{31B666D9-B131-435A-8945-A5C33845CED1}" type="slidenum">
              <a:rPr lang="en-US" altLang="en-US" smtClean="0">
                <a:solidFill>
                  <a:srgbClr val="000000"/>
                </a:solidFill>
              </a:rPr>
              <a:pPr fontAlgn="base">
                <a:spcBef>
                  <a:spcPct val="0"/>
                </a:spcBef>
                <a:spcAft>
                  <a:spcPct val="0"/>
                </a:spcAft>
              </a:pPr>
              <a:t>‹#›</a:t>
            </a:fld>
            <a:endParaRPr lang="en-US" altLang="en-US" smtClean="0">
              <a:solidFill>
                <a:srgbClr val="000000"/>
              </a:solidFill>
            </a:endParaRPr>
          </a:p>
        </p:txBody>
      </p:sp>
    </p:spTree>
    <p:extLst>
      <p:ext uri="{BB962C8B-B14F-4D97-AF65-F5344CB8AC3E}">
        <p14:creationId xmlns:p14="http://schemas.microsoft.com/office/powerpoint/2010/main" val="2769382920"/>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5" name="Rectangle 10"/>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6" name="Rectangle 11"/>
          <p:cNvSpPr>
            <a:spLocks noGrp="1" noChangeArrowheads="1"/>
          </p:cNvSpPr>
          <p:nvPr>
            <p:ph type="sldNum" sz="quarter" idx="12"/>
          </p:nvPr>
        </p:nvSpPr>
        <p:spPr>
          <a:ln/>
        </p:spPr>
        <p:txBody>
          <a:bodyPr/>
          <a:lstStyle>
            <a:lvl1pPr>
              <a:defRPr/>
            </a:lvl1pPr>
          </a:lstStyle>
          <a:p>
            <a:pPr fontAlgn="base">
              <a:spcBef>
                <a:spcPct val="0"/>
              </a:spcBef>
              <a:spcAft>
                <a:spcPct val="0"/>
              </a:spcAft>
            </a:pPr>
            <a:fld id="{9D4ED5A7-BBCA-43F2-9946-FE1EEAD6F6C1}" type="slidenum">
              <a:rPr lang="en-US" altLang="en-US" smtClean="0">
                <a:solidFill>
                  <a:srgbClr val="000000"/>
                </a:solidFill>
              </a:rPr>
              <a:pPr fontAlgn="base">
                <a:spcBef>
                  <a:spcPct val="0"/>
                </a:spcBef>
                <a:spcAft>
                  <a:spcPct val="0"/>
                </a:spcAft>
              </a:pPr>
              <a:t>‹#›</a:t>
            </a:fld>
            <a:endParaRPr lang="en-US" altLang="en-US" smtClean="0">
              <a:solidFill>
                <a:srgbClr val="000000"/>
              </a:solidFill>
            </a:endParaRPr>
          </a:p>
        </p:txBody>
      </p:sp>
    </p:spTree>
    <p:extLst>
      <p:ext uri="{BB962C8B-B14F-4D97-AF65-F5344CB8AC3E}">
        <p14:creationId xmlns:p14="http://schemas.microsoft.com/office/powerpoint/2010/main" val="2801823490"/>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62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62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5" name="Rectangle 10"/>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solidFill>
                <a:srgbClr val="000000"/>
              </a:solidFill>
            </a:endParaRPr>
          </a:p>
        </p:txBody>
      </p:sp>
      <p:sp>
        <p:nvSpPr>
          <p:cNvPr id="6" name="Rectangle 11"/>
          <p:cNvSpPr>
            <a:spLocks noGrp="1" noChangeArrowheads="1"/>
          </p:cNvSpPr>
          <p:nvPr>
            <p:ph type="sldNum" sz="quarter" idx="12"/>
          </p:nvPr>
        </p:nvSpPr>
        <p:spPr>
          <a:ln/>
        </p:spPr>
        <p:txBody>
          <a:bodyPr/>
          <a:lstStyle>
            <a:lvl1pPr>
              <a:defRPr/>
            </a:lvl1pPr>
          </a:lstStyle>
          <a:p>
            <a:pPr fontAlgn="base">
              <a:spcBef>
                <a:spcPct val="0"/>
              </a:spcBef>
              <a:spcAft>
                <a:spcPct val="0"/>
              </a:spcAft>
            </a:pPr>
            <a:fld id="{15BE36FF-E8ED-473D-A69C-5CD235C1D956}" type="slidenum">
              <a:rPr lang="en-US" altLang="en-US" smtClean="0">
                <a:solidFill>
                  <a:srgbClr val="000000"/>
                </a:solidFill>
              </a:rPr>
              <a:pPr fontAlgn="base">
                <a:spcBef>
                  <a:spcPct val="0"/>
                </a:spcBef>
                <a:spcAft>
                  <a:spcPct val="0"/>
                </a:spcAft>
              </a:pPr>
              <a:t>‹#›</a:t>
            </a:fld>
            <a:endParaRPr lang="en-US" altLang="en-US" smtClean="0">
              <a:solidFill>
                <a:srgbClr val="000000"/>
              </a:solidFill>
            </a:endParaRPr>
          </a:p>
        </p:txBody>
      </p:sp>
    </p:spTree>
    <p:extLst>
      <p:ext uri="{BB962C8B-B14F-4D97-AF65-F5344CB8AC3E}">
        <p14:creationId xmlns:p14="http://schemas.microsoft.com/office/powerpoint/2010/main" val="2973199410"/>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9EA7FE2-A56C-46AC-9E00-8B768F6DB69D}" type="datetimeFigureOut">
              <a:rPr lang="en-US" smtClean="0"/>
              <a:t>2/28/2023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6BF8BC-C4EF-431B-8527-AE618ED4C598}" type="slidenum">
              <a:rPr lang="en-US" smtClean="0"/>
              <a:t>‹#›</a:t>
            </a:fld>
            <a:endParaRPr lang="en-US"/>
          </a:p>
        </p:txBody>
      </p:sp>
    </p:spTree>
    <p:extLst>
      <p:ext uri="{BB962C8B-B14F-4D97-AF65-F5344CB8AC3E}">
        <p14:creationId xmlns:p14="http://schemas.microsoft.com/office/powerpoint/2010/main" val="1771890980"/>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EA7FE2-A56C-46AC-9E00-8B768F6DB69D}" type="datetimeFigureOut">
              <a:rPr lang="en-US" smtClean="0"/>
              <a:t>2/28/2023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6BF8BC-C4EF-431B-8527-AE618ED4C598}" type="slidenum">
              <a:rPr lang="en-US" smtClean="0"/>
              <a:t>‹#›</a:t>
            </a:fld>
            <a:endParaRPr lang="en-US"/>
          </a:p>
        </p:txBody>
      </p:sp>
    </p:spTree>
    <p:extLst>
      <p:ext uri="{BB962C8B-B14F-4D97-AF65-F5344CB8AC3E}">
        <p14:creationId xmlns:p14="http://schemas.microsoft.com/office/powerpoint/2010/main" val="3480626753"/>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9EA7FE2-A56C-46AC-9E00-8B768F6DB69D}" type="datetimeFigureOut">
              <a:rPr lang="en-US" smtClean="0"/>
              <a:t>2/28/2023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6BF8BC-C4EF-431B-8527-AE618ED4C598}" type="slidenum">
              <a:rPr lang="en-US" smtClean="0"/>
              <a:t>‹#›</a:t>
            </a:fld>
            <a:endParaRPr lang="en-US"/>
          </a:p>
        </p:txBody>
      </p:sp>
    </p:spTree>
    <p:extLst>
      <p:ext uri="{BB962C8B-B14F-4D97-AF65-F5344CB8AC3E}">
        <p14:creationId xmlns:p14="http://schemas.microsoft.com/office/powerpoint/2010/main" val="3470540298"/>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9EA7FE2-A56C-46AC-9E00-8B768F6DB69D}" type="datetimeFigureOut">
              <a:rPr lang="en-US" smtClean="0"/>
              <a:t>2/28/2023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6BF8BC-C4EF-431B-8527-AE618ED4C598}" type="slidenum">
              <a:rPr lang="en-US" smtClean="0"/>
              <a:t>‹#›</a:t>
            </a:fld>
            <a:endParaRPr lang="en-US"/>
          </a:p>
        </p:txBody>
      </p:sp>
    </p:spTree>
    <p:extLst>
      <p:ext uri="{BB962C8B-B14F-4D97-AF65-F5344CB8AC3E}">
        <p14:creationId xmlns:p14="http://schemas.microsoft.com/office/powerpoint/2010/main" val="577396627"/>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9EA7FE2-A56C-46AC-9E00-8B768F6DB69D}" type="datetimeFigureOut">
              <a:rPr lang="en-US" smtClean="0"/>
              <a:t>2/28/2023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16BF8BC-C4EF-431B-8527-AE618ED4C598}" type="slidenum">
              <a:rPr lang="en-US" smtClean="0"/>
              <a:t>‹#›</a:t>
            </a:fld>
            <a:endParaRPr lang="en-US"/>
          </a:p>
        </p:txBody>
      </p:sp>
    </p:spTree>
    <p:extLst>
      <p:ext uri="{BB962C8B-B14F-4D97-AF65-F5344CB8AC3E}">
        <p14:creationId xmlns:p14="http://schemas.microsoft.com/office/powerpoint/2010/main" val="3814331079"/>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9EA7FE2-A56C-46AC-9E00-8B768F6DB69D}" type="datetimeFigureOut">
              <a:rPr lang="en-US" smtClean="0"/>
              <a:t>2/28/2023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16BF8BC-C4EF-431B-8527-AE618ED4C598}" type="slidenum">
              <a:rPr lang="en-US" smtClean="0"/>
              <a:t>‹#›</a:t>
            </a:fld>
            <a:endParaRPr lang="en-US"/>
          </a:p>
        </p:txBody>
      </p:sp>
    </p:spTree>
    <p:extLst>
      <p:ext uri="{BB962C8B-B14F-4D97-AF65-F5344CB8AC3E}">
        <p14:creationId xmlns:p14="http://schemas.microsoft.com/office/powerpoint/2010/main" val="605874424"/>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9EA7FE2-A56C-46AC-9E00-8B768F6DB69D}" type="datetimeFigureOut">
              <a:rPr lang="en-US" smtClean="0"/>
              <a:t>2/28/2023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6BF8BC-C4EF-431B-8527-AE618ED4C598}" type="slidenum">
              <a:rPr lang="en-US" smtClean="0"/>
              <a:t>‹#›</a:t>
            </a:fld>
            <a:endParaRPr lang="en-US"/>
          </a:p>
        </p:txBody>
      </p:sp>
    </p:spTree>
    <p:extLst>
      <p:ext uri="{BB962C8B-B14F-4D97-AF65-F5344CB8AC3E}">
        <p14:creationId xmlns:p14="http://schemas.microsoft.com/office/powerpoint/2010/main" val="2583521359"/>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EA7FE2-A56C-46AC-9E00-8B768F6DB69D}" type="datetimeFigureOut">
              <a:rPr lang="en-US" smtClean="0"/>
              <a:t>2/28/2023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16BF8BC-C4EF-431B-8527-AE618ED4C598}" type="slidenum">
              <a:rPr lang="en-US" smtClean="0"/>
              <a:t>‹#›</a:t>
            </a:fld>
            <a:endParaRPr lang="en-US"/>
          </a:p>
        </p:txBody>
      </p:sp>
    </p:spTree>
    <p:extLst>
      <p:ext uri="{BB962C8B-B14F-4D97-AF65-F5344CB8AC3E}">
        <p14:creationId xmlns:p14="http://schemas.microsoft.com/office/powerpoint/2010/main" val="2361374773"/>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9EA7FE2-A56C-46AC-9E00-8B768F6DB69D}" type="datetimeFigureOut">
              <a:rPr lang="en-US" smtClean="0"/>
              <a:t>2/28/2023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6BF8BC-C4EF-431B-8527-AE618ED4C598}" type="slidenum">
              <a:rPr lang="en-US" smtClean="0"/>
              <a:t>‹#›</a:t>
            </a:fld>
            <a:endParaRPr lang="en-US"/>
          </a:p>
        </p:txBody>
      </p:sp>
    </p:spTree>
    <p:extLst>
      <p:ext uri="{BB962C8B-B14F-4D97-AF65-F5344CB8AC3E}">
        <p14:creationId xmlns:p14="http://schemas.microsoft.com/office/powerpoint/2010/main" val="378294439"/>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9EA7FE2-A56C-46AC-9E00-8B768F6DB69D}" type="datetimeFigureOut">
              <a:rPr lang="en-US" smtClean="0"/>
              <a:t>2/28/2023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6BF8BC-C4EF-431B-8527-AE618ED4C598}" type="slidenum">
              <a:rPr lang="en-US" smtClean="0"/>
              <a:t>‹#›</a:t>
            </a:fld>
            <a:endParaRPr lang="en-US"/>
          </a:p>
        </p:txBody>
      </p:sp>
    </p:spTree>
    <p:extLst>
      <p:ext uri="{BB962C8B-B14F-4D97-AF65-F5344CB8AC3E}">
        <p14:creationId xmlns:p14="http://schemas.microsoft.com/office/powerpoint/2010/main" val="2136482660"/>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EA7FE2-A56C-46AC-9E00-8B768F6DB69D}" type="datetimeFigureOut">
              <a:rPr lang="en-US" smtClean="0"/>
              <a:t>2/28/2023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6BF8BC-C4EF-431B-8527-AE618ED4C598}" type="slidenum">
              <a:rPr lang="en-US" smtClean="0"/>
              <a:t>‹#›</a:t>
            </a:fld>
            <a:endParaRPr lang="en-US"/>
          </a:p>
        </p:txBody>
      </p:sp>
    </p:spTree>
    <p:extLst>
      <p:ext uri="{BB962C8B-B14F-4D97-AF65-F5344CB8AC3E}">
        <p14:creationId xmlns:p14="http://schemas.microsoft.com/office/powerpoint/2010/main" val="3720214034"/>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EA7FE2-A56C-46AC-9E00-8B768F6DB69D}" type="datetimeFigureOut">
              <a:rPr lang="en-US" smtClean="0"/>
              <a:t>2/28/2023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6BF8BC-C4EF-431B-8527-AE618ED4C598}" type="slidenum">
              <a:rPr lang="en-US" smtClean="0"/>
              <a:t>‹#›</a:t>
            </a:fld>
            <a:endParaRPr lang="en-US"/>
          </a:p>
        </p:txBody>
      </p:sp>
    </p:spTree>
    <p:extLst>
      <p:ext uri="{BB962C8B-B14F-4D97-AF65-F5344CB8AC3E}">
        <p14:creationId xmlns:p14="http://schemas.microsoft.com/office/powerpoint/2010/main" val="3517175220"/>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matchingName="Title design 1">
  <p:cSld name="Title design 1">
    <p:bg>
      <p:bgPr>
        <a:solidFill>
          <a:schemeClr val="lt1"/>
        </a:solidFill>
        <a:effectLst/>
      </p:bgPr>
    </p:bg>
    <p:spTree>
      <p:nvGrpSpPr>
        <p:cNvPr id="1" name="Shape 101"/>
        <p:cNvGrpSpPr/>
        <p:nvPr/>
      </p:nvGrpSpPr>
      <p:grpSpPr>
        <a:xfrm>
          <a:off x="0" y="0"/>
          <a:ext cx="0" cy="0"/>
          <a:chOff x="0" y="0"/>
          <a:chExt cx="0" cy="0"/>
        </a:xfrm>
      </p:grpSpPr>
      <p:sp>
        <p:nvSpPr>
          <p:cNvPr id="102" name="Google Shape;102;p18"/>
          <p:cNvSpPr txBox="1">
            <a:spLocks noGrp="1"/>
          </p:cNvSpPr>
          <p:nvPr>
            <p:ph type="ctrTitle"/>
          </p:nvPr>
        </p:nvSpPr>
        <p:spPr>
          <a:xfrm>
            <a:off x="1583400" y="553667"/>
            <a:ext cx="9025200" cy="8740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sz="3333">
                <a:latin typeface="Arial" panose="020B0604020202020204" pitchFamily="34" charset="0"/>
                <a:ea typeface="Arial" panose="020B0604020202020204" pitchFamily="34" charset="0"/>
                <a:cs typeface="Arial" panose="020B0604020202020204" pitchFamily="34" charset="0"/>
                <a:sym typeface="Anton"/>
              </a:defRPr>
            </a:lvl1pPr>
            <a:lvl2pPr lvl="1" algn="r" rtl="0">
              <a:spcBef>
                <a:spcPts val="0"/>
              </a:spcBef>
              <a:spcAft>
                <a:spcPts val="0"/>
              </a:spcAft>
              <a:buSzPts val="1800"/>
              <a:buNone/>
              <a:defRPr sz="2400"/>
            </a:lvl2pPr>
            <a:lvl3pPr lvl="2" algn="r" rtl="0">
              <a:spcBef>
                <a:spcPts val="0"/>
              </a:spcBef>
              <a:spcAft>
                <a:spcPts val="0"/>
              </a:spcAft>
              <a:buSzPts val="1800"/>
              <a:buNone/>
              <a:defRPr sz="2400"/>
            </a:lvl3pPr>
            <a:lvl4pPr lvl="3" algn="r" rtl="0">
              <a:spcBef>
                <a:spcPts val="0"/>
              </a:spcBef>
              <a:spcAft>
                <a:spcPts val="0"/>
              </a:spcAft>
              <a:buSzPts val="1800"/>
              <a:buNone/>
              <a:defRPr sz="2400"/>
            </a:lvl4pPr>
            <a:lvl5pPr lvl="4" algn="r" rtl="0">
              <a:spcBef>
                <a:spcPts val="0"/>
              </a:spcBef>
              <a:spcAft>
                <a:spcPts val="0"/>
              </a:spcAft>
              <a:buSzPts val="1800"/>
              <a:buNone/>
              <a:defRPr sz="2400"/>
            </a:lvl5pPr>
            <a:lvl6pPr lvl="5" algn="r" rtl="0">
              <a:spcBef>
                <a:spcPts val="0"/>
              </a:spcBef>
              <a:spcAft>
                <a:spcPts val="0"/>
              </a:spcAft>
              <a:buSzPts val="1800"/>
              <a:buNone/>
              <a:defRPr sz="2400"/>
            </a:lvl6pPr>
            <a:lvl7pPr lvl="6" algn="r" rtl="0">
              <a:spcBef>
                <a:spcPts val="0"/>
              </a:spcBef>
              <a:spcAft>
                <a:spcPts val="0"/>
              </a:spcAft>
              <a:buSzPts val="1800"/>
              <a:buNone/>
              <a:defRPr sz="2400"/>
            </a:lvl7pPr>
            <a:lvl8pPr lvl="7" algn="r" rtl="0">
              <a:spcBef>
                <a:spcPts val="0"/>
              </a:spcBef>
              <a:spcAft>
                <a:spcPts val="0"/>
              </a:spcAft>
              <a:buSzPts val="1800"/>
              <a:buNone/>
              <a:defRPr sz="2400"/>
            </a:lvl8pPr>
            <a:lvl9pPr lvl="8" algn="r" rtl="0">
              <a:spcBef>
                <a:spcPts val="0"/>
              </a:spcBef>
              <a:spcAft>
                <a:spcPts val="0"/>
              </a:spcAft>
              <a:buSzPts val="1800"/>
              <a:buNone/>
              <a:defRPr sz="2400"/>
            </a:lvl9pPr>
          </a:lstStyle>
          <a:p>
            <a:endParaRPr dirty="0"/>
          </a:p>
        </p:txBody>
      </p:sp>
    </p:spTree>
    <p:extLst>
      <p:ext uri="{BB962C8B-B14F-4D97-AF65-F5344CB8AC3E}">
        <p14:creationId xmlns:p14="http://schemas.microsoft.com/office/powerpoint/2010/main" val="3026863367"/>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9EA7FE2-A56C-46AC-9E00-8B768F6DB69D}" type="datetimeFigureOut">
              <a:rPr lang="en-US" smtClean="0"/>
              <a:t>2/28/2023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6BF8BC-C4EF-431B-8527-AE618ED4C598}" type="slidenum">
              <a:rPr lang="en-US" smtClean="0"/>
              <a:t>‹#›</a:t>
            </a:fld>
            <a:endParaRPr lang="en-US"/>
          </a:p>
        </p:txBody>
      </p:sp>
    </p:spTree>
    <p:extLst>
      <p:ext uri="{BB962C8B-B14F-4D97-AF65-F5344CB8AC3E}">
        <p14:creationId xmlns:p14="http://schemas.microsoft.com/office/powerpoint/2010/main" val="3149472427"/>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9EA7FE2-A56C-46AC-9E00-8B768F6DB69D}" type="datetimeFigureOut">
              <a:rPr lang="en-US" smtClean="0"/>
              <a:t>2/28/2023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16BF8BC-C4EF-431B-8527-AE618ED4C598}" type="slidenum">
              <a:rPr lang="en-US" smtClean="0"/>
              <a:t>‹#›</a:t>
            </a:fld>
            <a:endParaRPr lang="en-US"/>
          </a:p>
        </p:txBody>
      </p:sp>
    </p:spTree>
    <p:extLst>
      <p:ext uri="{BB962C8B-B14F-4D97-AF65-F5344CB8AC3E}">
        <p14:creationId xmlns:p14="http://schemas.microsoft.com/office/powerpoint/2010/main" val="1314959001"/>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9EA7FE2-A56C-46AC-9E00-8B768F6DB69D}" type="datetimeFigureOut">
              <a:rPr lang="en-US" smtClean="0"/>
              <a:t>2/28/2023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16BF8BC-C4EF-431B-8527-AE618ED4C598}" type="slidenum">
              <a:rPr lang="en-US" smtClean="0"/>
              <a:t>‹#›</a:t>
            </a:fld>
            <a:endParaRPr lang="en-US"/>
          </a:p>
        </p:txBody>
      </p:sp>
    </p:spTree>
    <p:extLst>
      <p:ext uri="{BB962C8B-B14F-4D97-AF65-F5344CB8AC3E}">
        <p14:creationId xmlns:p14="http://schemas.microsoft.com/office/powerpoint/2010/main" val="51025506"/>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EA7FE2-A56C-46AC-9E00-8B768F6DB69D}" type="datetimeFigureOut">
              <a:rPr lang="en-US" smtClean="0"/>
              <a:t>2/28/2023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16BF8BC-C4EF-431B-8527-AE618ED4C598}" type="slidenum">
              <a:rPr lang="en-US" smtClean="0"/>
              <a:t>‹#›</a:t>
            </a:fld>
            <a:endParaRPr lang="en-US"/>
          </a:p>
        </p:txBody>
      </p:sp>
    </p:spTree>
    <p:extLst>
      <p:ext uri="{BB962C8B-B14F-4D97-AF65-F5344CB8AC3E}">
        <p14:creationId xmlns:p14="http://schemas.microsoft.com/office/powerpoint/2010/main" val="2364928064"/>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9EA7FE2-A56C-46AC-9E00-8B768F6DB69D}" type="datetimeFigureOut">
              <a:rPr lang="en-US" smtClean="0"/>
              <a:t>2/28/2023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6BF8BC-C4EF-431B-8527-AE618ED4C598}" type="slidenum">
              <a:rPr lang="en-US" smtClean="0"/>
              <a:t>‹#›</a:t>
            </a:fld>
            <a:endParaRPr lang="en-US"/>
          </a:p>
        </p:txBody>
      </p:sp>
    </p:spTree>
    <p:extLst>
      <p:ext uri="{BB962C8B-B14F-4D97-AF65-F5344CB8AC3E}">
        <p14:creationId xmlns:p14="http://schemas.microsoft.com/office/powerpoint/2010/main" val="1863086408"/>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9EA7FE2-A56C-46AC-9E00-8B768F6DB69D}" type="datetimeFigureOut">
              <a:rPr lang="en-US" smtClean="0"/>
              <a:t>2/28/2023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6BF8BC-C4EF-431B-8527-AE618ED4C598}" type="slidenum">
              <a:rPr lang="en-US" smtClean="0"/>
              <a:t>‹#›</a:t>
            </a:fld>
            <a:endParaRPr lang="en-US"/>
          </a:p>
        </p:txBody>
      </p:sp>
    </p:spTree>
    <p:extLst>
      <p:ext uri="{BB962C8B-B14F-4D97-AF65-F5344CB8AC3E}">
        <p14:creationId xmlns:p14="http://schemas.microsoft.com/office/powerpoint/2010/main" val="990231810"/>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theme" Target="../theme/theme3.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EA7FE2-A56C-46AC-9E00-8B768F6DB69D}" type="datetimeFigureOut">
              <a:rPr lang="en-US" smtClean="0"/>
              <a:t>2/28/2023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6BF8BC-C4EF-431B-8527-AE618ED4C598}" type="slidenum">
              <a:rPr lang="en-US" smtClean="0"/>
              <a:t>‹#›</a:t>
            </a:fld>
            <a:endParaRPr lang="en-US"/>
          </a:p>
        </p:txBody>
      </p:sp>
    </p:spTree>
    <p:extLst>
      <p:ext uri="{BB962C8B-B14F-4D97-AF65-F5344CB8AC3E}">
        <p14:creationId xmlns:p14="http://schemas.microsoft.com/office/powerpoint/2010/main" val="41981055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5" r:id="rId12"/>
  </p:sldLayoutIdLst>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1428752" y="304800"/>
            <a:ext cx="10153649" cy="1106488"/>
            <a:chOff x="675" y="192"/>
            <a:chExt cx="4797" cy="697"/>
          </a:xfrm>
        </p:grpSpPr>
        <p:sp>
          <p:nvSpPr>
            <p:cNvPr id="7171" name="Oval 3"/>
            <p:cNvSpPr>
              <a:spLocks noChangeArrowheads="1"/>
            </p:cNvSpPr>
            <p:nvPr/>
          </p:nvSpPr>
          <p:spPr bwMode="hidden">
            <a:xfrm flipH="1">
              <a:off x="3067" y="192"/>
              <a:ext cx="696" cy="696"/>
            </a:xfrm>
            <a:prstGeom prst="ellipse">
              <a:avLst/>
            </a:prstGeom>
            <a:solidFill>
              <a:schemeClr val="accent2"/>
            </a:solidFill>
            <a:ln w="28575">
              <a:noFill/>
              <a:round/>
              <a:headEnd/>
              <a:tailEnd/>
            </a:ln>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24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7172" name="Oval 4"/>
            <p:cNvSpPr>
              <a:spLocks noChangeArrowheads="1"/>
            </p:cNvSpPr>
            <p:nvPr/>
          </p:nvSpPr>
          <p:spPr bwMode="hidden">
            <a:xfrm flipH="1">
              <a:off x="4777" y="192"/>
              <a:ext cx="695" cy="696"/>
            </a:xfrm>
            <a:prstGeom prst="ellipse">
              <a:avLst/>
            </a:prstGeom>
            <a:solidFill>
              <a:schemeClr val="accent2"/>
            </a:solidFill>
            <a:ln w="28575">
              <a:noFill/>
              <a:round/>
              <a:headEnd/>
              <a:tailEnd/>
            </a:ln>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24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7173" name="Oval 5"/>
            <p:cNvSpPr>
              <a:spLocks noChangeArrowheads="1"/>
            </p:cNvSpPr>
            <p:nvPr/>
          </p:nvSpPr>
          <p:spPr bwMode="hidden">
            <a:xfrm flipH="1">
              <a:off x="675" y="193"/>
              <a:ext cx="695" cy="696"/>
            </a:xfrm>
            <a:prstGeom prst="ellipse">
              <a:avLst/>
            </a:prstGeom>
            <a:solidFill>
              <a:schemeClr val="accent2"/>
            </a:solidFill>
            <a:ln w="28575">
              <a:noFill/>
              <a:round/>
              <a:headEnd/>
              <a:tailEnd/>
            </a:ln>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24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7174" name="Oval 6"/>
            <p:cNvSpPr>
              <a:spLocks noChangeArrowheads="1"/>
            </p:cNvSpPr>
            <p:nvPr/>
          </p:nvSpPr>
          <p:spPr bwMode="hidden">
            <a:xfrm flipH="1">
              <a:off x="3984" y="192"/>
              <a:ext cx="695" cy="696"/>
            </a:xfrm>
            <a:prstGeom prst="ellipse">
              <a:avLst/>
            </a:prstGeom>
            <a:noFill/>
            <a:ln w="28575">
              <a:solidFill>
                <a:schemeClr val="accent2"/>
              </a:solidFill>
              <a:round/>
              <a:headEnd/>
              <a:tailEnd/>
            </a:ln>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24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7175" name="Oval 7"/>
            <p:cNvSpPr>
              <a:spLocks noChangeArrowheads="1"/>
            </p:cNvSpPr>
            <p:nvPr/>
          </p:nvSpPr>
          <p:spPr bwMode="hidden">
            <a:xfrm flipH="1">
              <a:off x="1486" y="192"/>
              <a:ext cx="695" cy="696"/>
            </a:xfrm>
            <a:prstGeom prst="ellipse">
              <a:avLst/>
            </a:prstGeom>
            <a:noFill/>
            <a:ln w="28575">
              <a:solidFill>
                <a:schemeClr val="accent2"/>
              </a:solidFill>
              <a:round/>
              <a:headEnd/>
              <a:tailEnd/>
            </a:ln>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24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grpSp>
      <p:sp>
        <p:nvSpPr>
          <p:cNvPr id="1027" name="Rectangle 8"/>
          <p:cNvSpPr>
            <a:spLocks noGrp="1" noChangeArrowheads="1"/>
          </p:cNvSpPr>
          <p:nvPr>
            <p:ph type="body" idx="1"/>
          </p:nvPr>
        </p:nvSpPr>
        <p:spPr bwMode="auto">
          <a:xfrm>
            <a:off x="609600" y="1600201"/>
            <a:ext cx="10972800" cy="453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7177" name="Rectangle 9"/>
          <p:cNvSpPr>
            <a:spLocks noGrp="1" noChangeArrowheads="1"/>
          </p:cNvSpPr>
          <p:nvPr>
            <p:ph type="dt" sz="half" idx="2"/>
          </p:nvPr>
        </p:nvSpPr>
        <p:spPr bwMode="auto">
          <a:xfrm>
            <a:off x="609600" y="6248400"/>
            <a:ext cx="2844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latin typeface="Arial" charset="0"/>
              </a:defRPr>
            </a:lvl1pPr>
          </a:lstStyle>
          <a:p>
            <a:pPr fontAlgn="base">
              <a:spcBef>
                <a:spcPct val="0"/>
              </a:spcBef>
              <a:spcAft>
                <a:spcPct val="0"/>
              </a:spcAft>
              <a:defRPr/>
            </a:pPr>
            <a:endParaRPr lang="en-US">
              <a:solidFill>
                <a:srgbClr val="000000"/>
              </a:solidFill>
            </a:endParaRPr>
          </a:p>
        </p:txBody>
      </p:sp>
      <p:sp>
        <p:nvSpPr>
          <p:cNvPr id="7178" name="Rectangle 10"/>
          <p:cNvSpPr>
            <a:spLocks noGrp="1" noChangeArrowheads="1"/>
          </p:cNvSpPr>
          <p:nvPr>
            <p:ph type="ftr" sz="quarter" idx="3"/>
          </p:nvPr>
        </p:nvSpPr>
        <p:spPr bwMode="auto">
          <a:xfrm>
            <a:off x="4165600" y="6248400"/>
            <a:ext cx="3860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latin typeface="Arial" charset="0"/>
              </a:defRPr>
            </a:lvl1pPr>
          </a:lstStyle>
          <a:p>
            <a:pPr fontAlgn="base">
              <a:spcBef>
                <a:spcPct val="0"/>
              </a:spcBef>
              <a:spcAft>
                <a:spcPct val="0"/>
              </a:spcAft>
              <a:defRPr/>
            </a:pPr>
            <a:endParaRPr lang="en-US">
              <a:solidFill>
                <a:srgbClr val="000000"/>
              </a:solidFill>
            </a:endParaRPr>
          </a:p>
        </p:txBody>
      </p:sp>
      <p:sp>
        <p:nvSpPr>
          <p:cNvPr id="7179" name="Rectangle 11"/>
          <p:cNvSpPr>
            <a:spLocks noGrp="1" noChangeArrowheads="1"/>
          </p:cNvSpPr>
          <p:nvPr>
            <p:ph type="sldNum" sz="quarter" idx="4"/>
          </p:nvPr>
        </p:nvSpPr>
        <p:spPr bwMode="auto">
          <a:xfrm>
            <a:off x="8737600" y="6248400"/>
            <a:ext cx="2844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lvl1pPr>
          </a:lstStyle>
          <a:p>
            <a:pPr fontAlgn="base">
              <a:spcBef>
                <a:spcPct val="0"/>
              </a:spcBef>
              <a:spcAft>
                <a:spcPct val="0"/>
              </a:spcAft>
            </a:pPr>
            <a:fld id="{9F81B32E-D179-41B1-A312-E3FBB62FCE84}" type="slidenum">
              <a:rPr lang="en-US" altLang="en-US" smtClean="0">
                <a:solidFill>
                  <a:srgbClr val="000000"/>
                </a:solidFill>
              </a:rPr>
              <a:pPr fontAlgn="base">
                <a:spcBef>
                  <a:spcPct val="0"/>
                </a:spcBef>
                <a:spcAft>
                  <a:spcPct val="0"/>
                </a:spcAft>
              </a:pPr>
              <a:t>‹#›</a:t>
            </a:fld>
            <a:endParaRPr lang="en-US" altLang="en-US" smtClean="0">
              <a:solidFill>
                <a:srgbClr val="000000"/>
              </a:solidFill>
            </a:endParaRPr>
          </a:p>
        </p:txBody>
      </p:sp>
      <p:sp>
        <p:nvSpPr>
          <p:cNvPr id="1031" name="Rectangle 12"/>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Tree>
    <p:extLst>
      <p:ext uri="{BB962C8B-B14F-4D97-AF65-F5344CB8AC3E}">
        <p14:creationId xmlns:p14="http://schemas.microsoft.com/office/powerpoint/2010/main" val="2736126939"/>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txStyles>
    <p:titleStyle>
      <a:lvl1pPr algn="l" rtl="0" eaLnBrk="0" fontAlgn="base" hangingPunct="0">
        <a:spcBef>
          <a:spcPct val="0"/>
        </a:spcBef>
        <a:spcAft>
          <a:spcPct val="0"/>
        </a:spcAft>
        <a:defRPr sz="3800">
          <a:solidFill>
            <a:schemeClr val="tx2"/>
          </a:solidFill>
          <a:latin typeface="+mj-lt"/>
          <a:ea typeface="+mj-ea"/>
          <a:cs typeface="+mj-cs"/>
        </a:defRPr>
      </a:lvl1pPr>
      <a:lvl2pPr algn="l" rtl="0" eaLnBrk="0" fontAlgn="base" hangingPunct="0">
        <a:spcBef>
          <a:spcPct val="0"/>
        </a:spcBef>
        <a:spcAft>
          <a:spcPct val="0"/>
        </a:spcAft>
        <a:defRPr sz="3800">
          <a:solidFill>
            <a:schemeClr val="tx2"/>
          </a:solidFill>
          <a:latin typeface="Arial" charset="0"/>
        </a:defRPr>
      </a:lvl2pPr>
      <a:lvl3pPr algn="l" rtl="0" eaLnBrk="0" fontAlgn="base" hangingPunct="0">
        <a:spcBef>
          <a:spcPct val="0"/>
        </a:spcBef>
        <a:spcAft>
          <a:spcPct val="0"/>
        </a:spcAft>
        <a:defRPr sz="3800">
          <a:solidFill>
            <a:schemeClr val="tx2"/>
          </a:solidFill>
          <a:latin typeface="Arial" charset="0"/>
        </a:defRPr>
      </a:lvl3pPr>
      <a:lvl4pPr algn="l" rtl="0" eaLnBrk="0" fontAlgn="base" hangingPunct="0">
        <a:spcBef>
          <a:spcPct val="0"/>
        </a:spcBef>
        <a:spcAft>
          <a:spcPct val="0"/>
        </a:spcAft>
        <a:defRPr sz="3800">
          <a:solidFill>
            <a:schemeClr val="tx2"/>
          </a:solidFill>
          <a:latin typeface="Arial" charset="0"/>
        </a:defRPr>
      </a:lvl4pPr>
      <a:lvl5pPr algn="l" rtl="0" eaLnBrk="0" fontAlgn="base" hangingPunct="0">
        <a:spcBef>
          <a:spcPct val="0"/>
        </a:spcBef>
        <a:spcAft>
          <a:spcPct val="0"/>
        </a:spcAft>
        <a:defRPr sz="3800">
          <a:solidFill>
            <a:schemeClr val="tx2"/>
          </a:solidFill>
          <a:latin typeface="Arial" charset="0"/>
        </a:defRPr>
      </a:lvl5pPr>
      <a:lvl6pPr marL="457200" algn="l" rtl="0" fontAlgn="base">
        <a:spcBef>
          <a:spcPct val="0"/>
        </a:spcBef>
        <a:spcAft>
          <a:spcPct val="0"/>
        </a:spcAft>
        <a:defRPr sz="3800">
          <a:solidFill>
            <a:schemeClr val="tx2"/>
          </a:solidFill>
          <a:latin typeface="Arial" charset="0"/>
        </a:defRPr>
      </a:lvl6pPr>
      <a:lvl7pPr marL="914400" algn="l" rtl="0" fontAlgn="base">
        <a:spcBef>
          <a:spcPct val="0"/>
        </a:spcBef>
        <a:spcAft>
          <a:spcPct val="0"/>
        </a:spcAft>
        <a:defRPr sz="3800">
          <a:solidFill>
            <a:schemeClr val="tx2"/>
          </a:solidFill>
          <a:latin typeface="Arial" charset="0"/>
        </a:defRPr>
      </a:lvl7pPr>
      <a:lvl8pPr marL="1371600" algn="l" rtl="0" fontAlgn="base">
        <a:spcBef>
          <a:spcPct val="0"/>
        </a:spcBef>
        <a:spcAft>
          <a:spcPct val="0"/>
        </a:spcAft>
        <a:defRPr sz="3800">
          <a:solidFill>
            <a:schemeClr val="tx2"/>
          </a:solidFill>
          <a:latin typeface="Arial" charset="0"/>
        </a:defRPr>
      </a:lvl8pPr>
      <a:lvl9pPr marL="1828800" algn="l" rtl="0" fontAlgn="base">
        <a:spcBef>
          <a:spcPct val="0"/>
        </a:spcBef>
        <a:spcAft>
          <a:spcPct val="0"/>
        </a:spcAft>
        <a:defRPr sz="3800">
          <a:solidFill>
            <a:schemeClr val="tx2"/>
          </a:solidFill>
          <a:latin typeface="Arial" charset="0"/>
        </a:defRPr>
      </a:lvl9pPr>
    </p:titleStyle>
    <p:bodyStyle>
      <a:lvl1pPr marL="342900" indent="-342900" algn="l" rtl="0" eaLnBrk="0" fontAlgn="base" hangingPunct="0">
        <a:spcBef>
          <a:spcPct val="20000"/>
        </a:spcBef>
        <a:spcAft>
          <a:spcPct val="0"/>
        </a:spcAft>
        <a:buClr>
          <a:schemeClr val="accent1"/>
        </a:buClr>
        <a:buFont typeface="Wingdings" panose="05000000000000000000" pitchFamily="2" charset="2"/>
        <a:buChar char="l"/>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700">
          <a:solidFill>
            <a:schemeClr val="tx1"/>
          </a:solidFill>
          <a:latin typeface="+mn-lt"/>
        </a:defRPr>
      </a:lvl2pPr>
      <a:lvl3pPr marL="1143000" indent="-228600" algn="l" rtl="0" eaLnBrk="0" fontAlgn="base" hangingPunct="0">
        <a:spcBef>
          <a:spcPct val="20000"/>
        </a:spcBef>
        <a:spcAft>
          <a:spcPct val="0"/>
        </a:spcAft>
        <a:buClr>
          <a:schemeClr val="accent1"/>
        </a:buClr>
        <a:buFont typeface="Wingdings" panose="05000000000000000000" pitchFamily="2" charset="2"/>
        <a:buChar char="l"/>
        <a:defRPr sz="2300">
          <a:solidFill>
            <a:schemeClr val="tx1"/>
          </a:solidFill>
          <a:latin typeface="+mn-lt"/>
        </a:defRPr>
      </a:lvl3pPr>
      <a:lvl4pPr marL="1600200" indent="-228600" algn="l" rtl="0" eaLnBrk="0" fontAlgn="base" hangingPunct="0">
        <a:spcBef>
          <a:spcPct val="20000"/>
        </a:spcBef>
        <a:spcAft>
          <a:spcPct val="0"/>
        </a:spcAft>
        <a:buClr>
          <a:schemeClr val="accent1"/>
        </a:buClr>
        <a:buChar char="•"/>
        <a:defRPr sz="2000">
          <a:solidFill>
            <a:schemeClr val="tx1"/>
          </a:solidFill>
          <a:latin typeface="+mn-lt"/>
        </a:defRPr>
      </a:lvl4pPr>
      <a:lvl5pPr marL="2057400" indent="-228600" algn="l" rtl="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mn-lt"/>
        </a:defRPr>
      </a:lvl5pPr>
      <a:lvl6pPr marL="25146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EA7FE2-A56C-46AC-9E00-8B768F6DB69D}" type="datetimeFigureOut">
              <a:rPr lang="en-US" smtClean="0"/>
              <a:t>2/28/2023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6BF8BC-C4EF-431B-8527-AE618ED4C598}" type="slidenum">
              <a:rPr lang="en-US" smtClean="0"/>
              <a:t>‹#›</a:t>
            </a:fld>
            <a:endParaRPr lang="en-US"/>
          </a:p>
        </p:txBody>
      </p:sp>
    </p:spTree>
    <p:extLst>
      <p:ext uri="{BB962C8B-B14F-4D97-AF65-F5344CB8AC3E}">
        <p14:creationId xmlns:p14="http://schemas.microsoft.com/office/powerpoint/2010/main" val="1227872119"/>
      </p:ext>
    </p:extLst>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 id="2147483717" r:id="rId12"/>
  </p:sldLayoutIdLst>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9.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9.xml"/></Relationships>
</file>

<file path=ppt/slides/_rels/slide16.xml.rels><?xml version="1.0" encoding="UTF-8" standalone="yes"?>
<Relationships xmlns="http://schemas.openxmlformats.org/package/2006/relationships"><Relationship Id="rId2" Type="http://schemas.openxmlformats.org/officeDocument/2006/relationships/image" Target="../media/image4.jfif"/><Relationship Id="rId1" Type="http://schemas.openxmlformats.org/officeDocument/2006/relationships/slideLayout" Target="../slideLayouts/slideLayout2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5.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4.xml.rels><?xml version="1.0" encoding="UTF-8" standalone="yes"?>
<Relationships xmlns="http://schemas.openxmlformats.org/package/2006/relationships"><Relationship Id="rId8" Type="http://schemas.openxmlformats.org/officeDocument/2006/relationships/diagramLayout" Target="../diagrams/layout4.xml"/><Relationship Id="rId3" Type="http://schemas.openxmlformats.org/officeDocument/2006/relationships/diagramLayout" Target="../diagrams/layout3.xml"/><Relationship Id="rId7" Type="http://schemas.openxmlformats.org/officeDocument/2006/relationships/diagramData" Target="../diagrams/data4.xml"/><Relationship Id="rId2" Type="http://schemas.openxmlformats.org/officeDocument/2006/relationships/diagramData" Target="../diagrams/data3.xml"/><Relationship Id="rId1" Type="http://schemas.openxmlformats.org/officeDocument/2006/relationships/slideLayout" Target="../slideLayouts/slideLayout30.xml"/><Relationship Id="rId6" Type="http://schemas.microsoft.com/office/2007/relationships/diagramDrawing" Target="../diagrams/drawing3.xml"/><Relationship Id="rId11" Type="http://schemas.microsoft.com/office/2007/relationships/diagramDrawing" Target="../diagrams/drawing4.xml"/><Relationship Id="rId5" Type="http://schemas.openxmlformats.org/officeDocument/2006/relationships/diagramColors" Target="../diagrams/colors3.xml"/><Relationship Id="rId10" Type="http://schemas.openxmlformats.org/officeDocument/2006/relationships/diagramColors" Target="../diagrams/colors4.xml"/><Relationship Id="rId4" Type="http://schemas.openxmlformats.org/officeDocument/2006/relationships/diagramQuickStyle" Target="../diagrams/quickStyle3.xml"/><Relationship Id="rId9" Type="http://schemas.openxmlformats.org/officeDocument/2006/relationships/diagramQuickStyle" Target="../diagrams/quickStyle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7.xml.rels><?xml version="1.0" encoding="UTF-8" standalone="yes"?>
<Relationships xmlns="http://schemas.openxmlformats.org/package/2006/relationships"><Relationship Id="rId2" Type="http://schemas.openxmlformats.org/officeDocument/2006/relationships/hyperlink" Target="https://forms.gle/uwxM6GueNmC7FLvQ6" TargetMode="External"/><Relationship Id="rId1" Type="http://schemas.openxmlformats.org/officeDocument/2006/relationships/slideLayout" Target="../slideLayouts/slideLayout2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0" y="-1"/>
            <a:ext cx="12192000" cy="1690689"/>
          </a:xfrm>
          <a:solidFill>
            <a:schemeClr val="accent1">
              <a:lumMod val="75000"/>
            </a:schemeClr>
          </a:solidFill>
        </p:spPr>
        <p:txBody>
          <a:bodyPr/>
          <a:lstStyle/>
          <a:p>
            <a:r>
              <a:rPr lang="vi-VN" b="1" dirty="0" smtClean="0">
                <a:solidFill>
                  <a:srgbClr val="FFC000"/>
                </a:solidFill>
              </a:rPr>
              <a:t>Bài 5</a:t>
            </a:r>
            <a:r>
              <a:rPr lang="vi-VN" dirty="0" smtClean="0">
                <a:solidFill>
                  <a:srgbClr val="FFFF00"/>
                </a:solidFill>
              </a:rPr>
              <a:t/>
            </a:r>
            <a:br>
              <a:rPr lang="vi-VN" dirty="0" smtClean="0">
                <a:solidFill>
                  <a:srgbClr val="FFFF00"/>
                </a:solidFill>
              </a:rPr>
            </a:br>
            <a:r>
              <a:rPr lang="vi-VN" b="1" dirty="0" smtClean="0">
                <a:solidFill>
                  <a:srgbClr val="FFFF00"/>
                </a:solidFill>
              </a:rPr>
              <a:t>PHÁP LUẬT HÀNH CHÍNH</a:t>
            </a:r>
            <a:endParaRPr lang="en-US" b="1" dirty="0">
              <a:solidFill>
                <a:srgbClr val="FFFF00"/>
              </a:solidFill>
            </a:endParaRPr>
          </a:p>
        </p:txBody>
      </p:sp>
      <p:pic>
        <p:nvPicPr>
          <p:cNvPr id="10" name="Content Placeholder 9"/>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0" y="1690687"/>
            <a:ext cx="12192000" cy="5167313"/>
          </a:xfrm>
        </p:spPr>
      </p:pic>
      <p:sp>
        <p:nvSpPr>
          <p:cNvPr id="5" name="Date Placeholder 4"/>
          <p:cNvSpPr>
            <a:spLocks noGrp="1"/>
          </p:cNvSpPr>
          <p:nvPr>
            <p:ph type="dt" sz="half" idx="10"/>
          </p:nvPr>
        </p:nvSpPr>
        <p:spPr/>
        <p:txBody>
          <a:bodyPr/>
          <a:lstStyle/>
          <a:p>
            <a:fld id="{6DD1B487-36FD-4CED-B07A-1A81FC6540B1}" type="datetime1">
              <a:rPr lang="en-US" smtClean="0"/>
              <a:pPr/>
              <a:t>2/28/2023</a:t>
            </a:fld>
            <a:endParaRPr lang="en-US" dirty="0"/>
          </a:p>
        </p:txBody>
      </p:sp>
      <p:sp>
        <p:nvSpPr>
          <p:cNvPr id="6" name="Footer Placeholder 5"/>
          <p:cNvSpPr>
            <a:spLocks noGrp="1"/>
          </p:cNvSpPr>
          <p:nvPr>
            <p:ph type="ftr" sz="quarter" idx="11"/>
          </p:nvPr>
        </p:nvSpPr>
        <p:spPr/>
        <p:txBody>
          <a:bodyPr/>
          <a:lstStyle/>
          <a:p>
            <a:r>
              <a:rPr lang="en-US" smtClean="0"/>
              <a:t>Add a footer</a:t>
            </a:r>
            <a:endParaRPr lang="en-US" dirty="0"/>
          </a:p>
        </p:txBody>
      </p:sp>
      <p:sp>
        <p:nvSpPr>
          <p:cNvPr id="4" name="Slide Number Placeholder 3"/>
          <p:cNvSpPr>
            <a:spLocks noGrp="1"/>
          </p:cNvSpPr>
          <p:nvPr>
            <p:ph type="sldNum" sz="quarter" idx="12"/>
          </p:nvPr>
        </p:nvSpPr>
        <p:spPr/>
        <p:txBody>
          <a:bodyPr/>
          <a:lstStyle/>
          <a:p>
            <a:fld id="{9CD8D479-8942-46E8-A226-A4E01F7A105C}" type="slidenum">
              <a:rPr lang="en-US" smtClean="0"/>
              <a:t>1</a:t>
            </a:fld>
            <a:endParaRPr lang="en-US"/>
          </a:p>
        </p:txBody>
      </p:sp>
    </p:spTree>
    <p:extLst>
      <p:ext uri="{BB962C8B-B14F-4D97-AF65-F5344CB8AC3E}">
        <p14:creationId xmlns:p14="http://schemas.microsoft.com/office/powerpoint/2010/main" val="812921994"/>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4"/>
          <p:cNvSpPr>
            <a:spLocks noChangeArrowheads="1"/>
          </p:cNvSpPr>
          <p:nvPr/>
        </p:nvSpPr>
        <p:spPr bwMode="auto">
          <a:xfrm>
            <a:off x="1856509" y="1305356"/>
            <a:ext cx="8229600" cy="1981200"/>
          </a:xfrm>
          <a:prstGeom prst="downArrowCallout">
            <a:avLst>
              <a:gd name="adj1" fmla="val 42769"/>
              <a:gd name="adj2" fmla="val 161192"/>
              <a:gd name="adj3" fmla="val 22514"/>
              <a:gd name="adj4" fmla="val 37139"/>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fontAlgn="base">
              <a:spcBef>
                <a:spcPct val="0"/>
              </a:spcBef>
              <a:spcAft>
                <a:spcPct val="0"/>
              </a:spcAft>
            </a:pPr>
            <a:r>
              <a:rPr lang="vi-VN" altLang="en-US" sz="2800" b="1" dirty="0" smtClean="0">
                <a:solidFill>
                  <a:srgbClr val="FFFFFF"/>
                </a:solidFill>
                <a:latin typeface="Arial" panose="020B0604020202020204" pitchFamily="34" charset="0"/>
              </a:rPr>
              <a:t>Phương pháp mệnh lệnh</a:t>
            </a:r>
            <a:endParaRPr lang="en-US" altLang="en-US" sz="2800" b="1" dirty="0">
              <a:solidFill>
                <a:srgbClr val="FFFFFF"/>
              </a:solidFill>
              <a:latin typeface="Arial" panose="020B0604020202020204" pitchFamily="34" charset="0"/>
            </a:endParaRPr>
          </a:p>
        </p:txBody>
      </p:sp>
      <p:sp>
        <p:nvSpPr>
          <p:cNvPr id="7" name="Rectangle 6"/>
          <p:cNvSpPr/>
          <p:nvPr/>
        </p:nvSpPr>
        <p:spPr>
          <a:xfrm>
            <a:off x="2230580" y="3474027"/>
            <a:ext cx="2133601" cy="2705099"/>
          </a:xfrm>
          <a:prstGeom prst="rect">
            <a:avLst/>
          </a:prstGeom>
          <a:solidFill>
            <a:srgbClr val="FF99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3200" b="1" dirty="0" smtClean="0">
                <a:solidFill>
                  <a:schemeClr val="tx1"/>
                </a:solidFill>
              </a:rPr>
              <a:t>Chủ thể nhân danh nhà nước</a:t>
            </a:r>
            <a:endParaRPr lang="en-US" sz="3200" b="1" dirty="0">
              <a:solidFill>
                <a:schemeClr val="tx1"/>
              </a:solidFill>
            </a:endParaRPr>
          </a:p>
        </p:txBody>
      </p:sp>
      <p:sp>
        <p:nvSpPr>
          <p:cNvPr id="8" name="Rectangle 7"/>
          <p:cNvSpPr/>
          <p:nvPr/>
        </p:nvSpPr>
        <p:spPr>
          <a:xfrm>
            <a:off x="7578437" y="3474026"/>
            <a:ext cx="2036619" cy="2705099"/>
          </a:xfrm>
          <a:prstGeom prst="rect">
            <a:avLst/>
          </a:prstGeom>
          <a:solidFill>
            <a:srgbClr val="35F6F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800" b="1" dirty="0" smtClean="0">
                <a:solidFill>
                  <a:schemeClr val="tx1"/>
                </a:solidFill>
              </a:rPr>
              <a:t>Chủ thể còn lại</a:t>
            </a:r>
            <a:endParaRPr lang="en-US" sz="2800" b="1" dirty="0">
              <a:solidFill>
                <a:schemeClr val="tx1"/>
              </a:solidFill>
            </a:endParaRPr>
          </a:p>
        </p:txBody>
      </p:sp>
      <p:sp>
        <p:nvSpPr>
          <p:cNvPr id="9" name="Right Arrow 8"/>
          <p:cNvSpPr/>
          <p:nvPr/>
        </p:nvSpPr>
        <p:spPr>
          <a:xfrm>
            <a:off x="4364181" y="3848966"/>
            <a:ext cx="3214256" cy="942109"/>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800" dirty="0" smtClean="0">
                <a:solidFill>
                  <a:schemeClr val="tx1"/>
                </a:solidFill>
              </a:rPr>
              <a:t>Chỉ huy</a:t>
            </a:r>
            <a:endParaRPr lang="en-US" sz="2800" dirty="0">
              <a:solidFill>
                <a:schemeClr val="tx1"/>
              </a:solidFill>
            </a:endParaRPr>
          </a:p>
        </p:txBody>
      </p:sp>
      <p:sp>
        <p:nvSpPr>
          <p:cNvPr id="10" name="Left Arrow 9"/>
          <p:cNvSpPr/>
          <p:nvPr/>
        </p:nvSpPr>
        <p:spPr>
          <a:xfrm>
            <a:off x="4364181" y="5166015"/>
            <a:ext cx="3214256" cy="888421"/>
          </a:xfrm>
          <a:prstGeom prst="lef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800" dirty="0" smtClean="0">
                <a:solidFill>
                  <a:schemeClr val="tx1"/>
                </a:solidFill>
              </a:rPr>
              <a:t>Phục tùng</a:t>
            </a:r>
            <a:endParaRPr lang="en-US" sz="2800" dirty="0">
              <a:solidFill>
                <a:schemeClr val="tx1"/>
              </a:solidFill>
            </a:endParaRPr>
          </a:p>
        </p:txBody>
      </p:sp>
      <p:sp>
        <p:nvSpPr>
          <p:cNvPr id="11" name="Title 10"/>
          <p:cNvSpPr>
            <a:spLocks noGrp="1"/>
          </p:cNvSpPr>
          <p:nvPr>
            <p:ph type="title"/>
          </p:nvPr>
        </p:nvSpPr>
        <p:spPr>
          <a:xfrm>
            <a:off x="935182" y="377678"/>
            <a:ext cx="10383982" cy="552738"/>
          </a:xfrm>
        </p:spPr>
        <p:txBody>
          <a:bodyPr>
            <a:normAutofit fontScale="90000"/>
          </a:bodyPr>
          <a:lstStyle/>
          <a:p>
            <a:pPr algn="ctr"/>
            <a:r>
              <a:rPr lang="vi-VN" b="1" dirty="0" smtClean="0">
                <a:solidFill>
                  <a:srgbClr val="C00000"/>
                </a:solidFill>
              </a:rPr>
              <a:t>PHƯƠNG PHÁP ĐIỀU CHỈNH</a:t>
            </a:r>
            <a:endParaRPr lang="en-US" b="1" dirty="0">
              <a:solidFill>
                <a:srgbClr val="C00000"/>
              </a:solidFill>
            </a:endParaRPr>
          </a:p>
        </p:txBody>
      </p:sp>
    </p:spTree>
    <p:extLst>
      <p:ext uri="{BB962C8B-B14F-4D97-AF65-F5344CB8AC3E}">
        <p14:creationId xmlns:p14="http://schemas.microsoft.com/office/powerpoint/2010/main" val="1387632402"/>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circle(in)">
                                      <p:cBhvr>
                                        <p:cTn id="12" dur="20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circle(in)">
                                      <p:cBhvr>
                                        <p:cTn id="17" dur="20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circle(in)">
                                      <p:cBhvr>
                                        <p:cTn id="22" dur="20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circle(in)">
                                      <p:cBhvr>
                                        <p:cTn id="27"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 grpId="0" animBg="1"/>
      <p:bldP spid="8" grpId="0" animBg="1"/>
      <p:bldP spid="9" grpId="0" animBg="1"/>
      <p:bldP spid="10"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Diagram 9"/>
          <p:cNvGraphicFramePr/>
          <p:nvPr>
            <p:extLst>
              <p:ext uri="{D42A27DB-BD31-4B8C-83A1-F6EECF244321}">
                <p14:modId xmlns:p14="http://schemas.microsoft.com/office/powerpoint/2010/main" val="1602617424"/>
              </p:ext>
            </p:extLst>
          </p:nvPr>
        </p:nvGraphicFramePr>
        <p:xfrm>
          <a:off x="935182" y="1524000"/>
          <a:ext cx="9732818"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172" name="Line 8"/>
          <p:cNvSpPr>
            <a:spLocks noChangeShapeType="1"/>
          </p:cNvSpPr>
          <p:nvPr/>
        </p:nvSpPr>
        <p:spPr bwMode="auto">
          <a:xfrm>
            <a:off x="8686800" y="2286000"/>
            <a:ext cx="0" cy="5334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000000"/>
              </a:solidFill>
              <a:latin typeface="Arial" panose="020B0604020202020204" pitchFamily="34" charset="0"/>
            </a:endParaRPr>
          </a:p>
        </p:txBody>
      </p:sp>
      <p:sp>
        <p:nvSpPr>
          <p:cNvPr id="2" name="Title 1"/>
          <p:cNvSpPr>
            <a:spLocks noGrp="1"/>
          </p:cNvSpPr>
          <p:nvPr>
            <p:ph type="title"/>
          </p:nvPr>
        </p:nvSpPr>
        <p:spPr>
          <a:xfrm>
            <a:off x="935182" y="579438"/>
            <a:ext cx="10453254" cy="722890"/>
          </a:xfrm>
        </p:spPr>
        <p:txBody>
          <a:bodyPr/>
          <a:lstStyle/>
          <a:p>
            <a:pPr algn="ctr"/>
            <a:r>
              <a:rPr lang="vi-VN" b="1" dirty="0" smtClean="0">
                <a:solidFill>
                  <a:srgbClr val="C00000"/>
                </a:solidFill>
              </a:rPr>
              <a:t>PHƯƠNG PHÁP ĐIỀU CHỈNH</a:t>
            </a:r>
            <a:endParaRPr lang="en-US" b="1" dirty="0">
              <a:solidFill>
                <a:srgbClr val="C00000"/>
              </a:solidFill>
            </a:endParaRPr>
          </a:p>
        </p:txBody>
      </p:sp>
    </p:spTree>
    <p:extLst>
      <p:ext uri="{BB962C8B-B14F-4D97-AF65-F5344CB8AC3E}">
        <p14:creationId xmlns:p14="http://schemas.microsoft.com/office/powerpoint/2010/main" val="361231470"/>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95263"/>
            <a:ext cx="10515600" cy="757238"/>
          </a:xfrm>
        </p:spPr>
        <p:txBody>
          <a:bodyPr/>
          <a:lstStyle/>
          <a:p>
            <a:pPr algn="ctr"/>
            <a:r>
              <a:rPr lang="vi-VN" b="1" dirty="0" smtClean="0">
                <a:solidFill>
                  <a:srgbClr val="C00000"/>
                </a:solidFill>
              </a:rPr>
              <a:t>PHƯƠNG PHÁP ĐIỀU CHỈNH</a:t>
            </a:r>
            <a:endParaRPr lang="en-US" b="1" dirty="0">
              <a:solidFill>
                <a:srgbClr val="C00000"/>
              </a:solidFill>
            </a:endParaRPr>
          </a:p>
        </p:txBody>
      </p:sp>
      <p:sp>
        <p:nvSpPr>
          <p:cNvPr id="5" name="Date Placeholder 4"/>
          <p:cNvSpPr>
            <a:spLocks noGrp="1"/>
          </p:cNvSpPr>
          <p:nvPr>
            <p:ph type="dt" sz="half" idx="10"/>
          </p:nvPr>
        </p:nvSpPr>
        <p:spPr/>
        <p:txBody>
          <a:bodyPr/>
          <a:lstStyle/>
          <a:p>
            <a:fld id="{6DD1B487-36FD-4CED-B07A-1A81FC6540B1}" type="datetime1">
              <a:rPr lang="en-US" smtClean="0"/>
              <a:pPr/>
              <a:t>2/28/2023</a:t>
            </a:fld>
            <a:endParaRPr lang="en-US" dirty="0"/>
          </a:p>
        </p:txBody>
      </p:sp>
      <p:sp>
        <p:nvSpPr>
          <p:cNvPr id="6" name="Footer Placeholder 5"/>
          <p:cNvSpPr>
            <a:spLocks noGrp="1"/>
          </p:cNvSpPr>
          <p:nvPr>
            <p:ph type="ftr" sz="quarter" idx="11"/>
          </p:nvPr>
        </p:nvSpPr>
        <p:spPr/>
        <p:txBody>
          <a:bodyPr/>
          <a:lstStyle/>
          <a:p>
            <a:r>
              <a:rPr lang="en-US" smtClean="0"/>
              <a:t>Add a footer</a:t>
            </a:r>
            <a:endParaRPr lang="en-US" dirty="0"/>
          </a:p>
        </p:txBody>
      </p:sp>
      <p:sp>
        <p:nvSpPr>
          <p:cNvPr id="4" name="Slide Number Placeholder 3"/>
          <p:cNvSpPr>
            <a:spLocks noGrp="1"/>
          </p:cNvSpPr>
          <p:nvPr>
            <p:ph type="sldNum" sz="quarter" idx="12"/>
          </p:nvPr>
        </p:nvSpPr>
        <p:spPr/>
        <p:txBody>
          <a:bodyPr/>
          <a:lstStyle/>
          <a:p>
            <a:fld id="{9CD8D479-8942-46E8-A226-A4E01F7A105C}" type="slidenum">
              <a:rPr lang="en-US" smtClean="0"/>
              <a:t>12</a:t>
            </a:fld>
            <a:endParaRPr lang="en-US"/>
          </a:p>
        </p:txBody>
      </p:sp>
      <p:sp>
        <p:nvSpPr>
          <p:cNvPr id="3" name="Content Placeholder 2"/>
          <p:cNvSpPr>
            <a:spLocks noGrp="1"/>
          </p:cNvSpPr>
          <p:nvPr>
            <p:ph idx="4294967295"/>
          </p:nvPr>
        </p:nvSpPr>
        <p:spPr>
          <a:xfrm>
            <a:off x="395287" y="1101724"/>
            <a:ext cx="11491913" cy="5254626"/>
          </a:xfrm>
        </p:spPr>
        <p:txBody>
          <a:bodyPr>
            <a:normAutofit/>
          </a:bodyPr>
          <a:lstStyle/>
          <a:p>
            <a:pPr algn="just"/>
            <a:r>
              <a:rPr lang="vi-VN" sz="3600" b="1" dirty="0" smtClean="0"/>
              <a:t>Phương pháp mệnh lệnh phục tùng (chủ yếu)</a:t>
            </a:r>
          </a:p>
          <a:p>
            <a:pPr marL="0" indent="0" algn="just">
              <a:buNone/>
            </a:pPr>
            <a:r>
              <a:rPr lang="vi-VN" sz="3200" dirty="0" smtClean="0"/>
              <a:t>Nguyên nhân: Do quan hệ quản lý là quan hệ mang tính mệnh lệnh</a:t>
            </a:r>
          </a:p>
          <a:p>
            <a:pPr marL="0" indent="0" algn="just">
              <a:buNone/>
            </a:pPr>
            <a:r>
              <a:rPr lang="vi-VN" sz="3200" dirty="0" smtClean="0"/>
              <a:t>Biểu hiện: </a:t>
            </a:r>
          </a:p>
          <a:p>
            <a:pPr marL="0" indent="0" algn="just">
              <a:buNone/>
            </a:pPr>
            <a:r>
              <a:rPr lang="vi-VN" sz="3200" dirty="0" smtClean="0"/>
              <a:t>+ Chủ thể quản lý có quyền ban hành quyết định mang tính đơn phương và có hiệu lực đối với đối tượng quản lý</a:t>
            </a:r>
          </a:p>
          <a:p>
            <a:pPr marL="0" indent="0" algn="just">
              <a:buNone/>
            </a:pPr>
            <a:r>
              <a:rPr lang="vi-VN" sz="3200" dirty="0" smtClean="0"/>
              <a:t>+ Đối tượng quản lý có quyền đưa ra yêu cầu, kiến nghị nhưng chủ thể quản lý là người xem xét, quyết định</a:t>
            </a:r>
          </a:p>
          <a:p>
            <a:pPr marL="0" indent="0" algn="just">
              <a:buNone/>
            </a:pPr>
            <a:r>
              <a:rPr lang="vi-VN" sz="3200" dirty="0" smtClean="0"/>
              <a:t>+ Trong trường hợp có sự phối hợp thực hiện quyết định quản lý thì theo thứ bậc hành chính và phân công, phân cấp</a:t>
            </a:r>
            <a:endParaRPr lang="vi-VN" sz="3200" dirty="0"/>
          </a:p>
        </p:txBody>
      </p:sp>
    </p:spTree>
    <p:extLst>
      <p:ext uri="{BB962C8B-B14F-4D97-AF65-F5344CB8AC3E}">
        <p14:creationId xmlns:p14="http://schemas.microsoft.com/office/powerpoint/2010/main" val="1557418654"/>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545234"/>
            <a:ext cx="10515600" cy="743239"/>
          </a:xfrm>
        </p:spPr>
        <p:txBody>
          <a:bodyPr/>
          <a:lstStyle/>
          <a:p>
            <a:pPr algn="ctr"/>
            <a:r>
              <a:rPr lang="vi-VN" b="1" dirty="0" smtClean="0">
                <a:solidFill>
                  <a:srgbClr val="C00000"/>
                </a:solidFill>
              </a:rPr>
              <a:t>PHƯƠNG PHÁP ĐIỀU CHỈNH</a:t>
            </a:r>
            <a:endParaRPr lang="en-US" b="1" dirty="0">
              <a:solidFill>
                <a:srgbClr val="C00000"/>
              </a:solidFill>
            </a:endParaRPr>
          </a:p>
        </p:txBody>
      </p:sp>
      <p:sp>
        <p:nvSpPr>
          <p:cNvPr id="5" name="Content Placeholder 4"/>
          <p:cNvSpPr>
            <a:spLocks noGrp="1"/>
          </p:cNvSpPr>
          <p:nvPr>
            <p:ph idx="1"/>
          </p:nvPr>
        </p:nvSpPr>
        <p:spPr>
          <a:xfrm>
            <a:off x="838200" y="1870364"/>
            <a:ext cx="10827327" cy="1717963"/>
          </a:xfrm>
        </p:spPr>
        <p:txBody>
          <a:bodyPr/>
          <a:lstStyle/>
          <a:p>
            <a:r>
              <a:rPr lang="vi-VN" sz="3600" b="1" dirty="0"/>
              <a:t>Phương pháp thỏa thuận</a:t>
            </a:r>
            <a:endParaRPr lang="vi-VN" sz="3600" b="1" dirty="0" smtClean="0"/>
          </a:p>
          <a:p>
            <a:pPr marL="0" indent="0">
              <a:buNone/>
            </a:pPr>
            <a:r>
              <a:rPr lang="vi-VN" dirty="0" smtClean="0"/>
              <a:t>Phát sinh trong các trường hợp</a:t>
            </a:r>
          </a:p>
          <a:p>
            <a:pPr marL="0" indent="0">
              <a:buNone/>
            </a:pPr>
            <a:r>
              <a:rPr lang="vi-VN" dirty="0" smtClean="0"/>
              <a:t>- Khi các cơ quan ký kết văn bản liên tịch (thông tư liên tịch)</a:t>
            </a:r>
            <a:endParaRPr lang="en-US" dirty="0"/>
          </a:p>
        </p:txBody>
      </p:sp>
    </p:spTree>
    <p:extLst>
      <p:ext uri="{BB962C8B-B14F-4D97-AF65-F5344CB8AC3E}">
        <p14:creationId xmlns:p14="http://schemas.microsoft.com/office/powerpoint/2010/main" val="1962606951"/>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64126" y="2286000"/>
            <a:ext cx="11187547" cy="2036619"/>
          </a:xfrm>
          <a:solidFill>
            <a:schemeClr val="accent2">
              <a:lumMod val="20000"/>
              <a:lumOff val="80000"/>
            </a:schemeClr>
          </a:solidFill>
        </p:spPr>
        <p:txBody>
          <a:bodyPr>
            <a:normAutofit/>
          </a:bodyPr>
          <a:lstStyle/>
          <a:p>
            <a:pPr algn="ctr"/>
            <a:r>
              <a:rPr lang="vi-VN" sz="3600" b="1" dirty="0" smtClean="0">
                <a:solidFill>
                  <a:schemeClr val="tx2"/>
                </a:solidFill>
              </a:rPr>
              <a:t>PHẦN 2</a:t>
            </a:r>
            <a:br>
              <a:rPr lang="vi-VN" sz="3600" b="1" dirty="0" smtClean="0">
                <a:solidFill>
                  <a:schemeClr val="tx2"/>
                </a:solidFill>
              </a:rPr>
            </a:br>
            <a:r>
              <a:rPr lang="vi-VN" sz="3600" b="1" dirty="0" smtClean="0">
                <a:solidFill>
                  <a:schemeClr val="tx2"/>
                </a:solidFill>
              </a:rPr>
              <a:t>VI PHẠM VÀ XỬ LÝ VI PHẠM HÀNH CHÍNH</a:t>
            </a:r>
            <a:endParaRPr lang="en-US" sz="3600" b="1" dirty="0">
              <a:solidFill>
                <a:schemeClr val="tx2"/>
              </a:solidFill>
            </a:endParaRPr>
          </a:p>
        </p:txBody>
      </p:sp>
    </p:spTree>
    <p:extLst>
      <p:ext uri="{BB962C8B-B14F-4D97-AF65-F5344CB8AC3E}">
        <p14:creationId xmlns:p14="http://schemas.microsoft.com/office/powerpoint/2010/main" val="3216237588"/>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idx="4294967295"/>
          </p:nvPr>
        </p:nvSpPr>
        <p:spPr>
          <a:xfrm>
            <a:off x="2514600" y="304800"/>
            <a:ext cx="7543800" cy="1143000"/>
          </a:xfrm>
          <a:ln w="57150">
            <a:solidFill>
              <a:schemeClr val="tx1"/>
            </a:solidFill>
          </a:ln>
        </p:spPr>
        <p:txBody>
          <a:bodyPr/>
          <a:lstStyle/>
          <a:p>
            <a:pPr eaLnBrk="1" hangingPunct="1">
              <a:defRPr/>
            </a:pPr>
            <a:r>
              <a:rPr lang="en-US" sz="3400" b="1" dirty="0">
                <a:solidFill>
                  <a:srgbClr val="FF0000"/>
                </a:solidFill>
                <a:effectLst>
                  <a:outerShdw blurRad="38100" dist="38100" dir="2700000" algn="tl">
                    <a:srgbClr val="C0C0C0"/>
                  </a:outerShdw>
                </a:effectLst>
                <a:latin typeface="Times New Roman" pitchFamily="18" charset="0"/>
              </a:rPr>
              <a:t>VI PHẠM HÀNH CHÍNH 	</a:t>
            </a:r>
          </a:p>
        </p:txBody>
      </p:sp>
      <p:sp>
        <p:nvSpPr>
          <p:cNvPr id="11267" name="Rectangle 3"/>
          <p:cNvSpPr>
            <a:spLocks noChangeArrowheads="1"/>
          </p:cNvSpPr>
          <p:nvPr/>
        </p:nvSpPr>
        <p:spPr bwMode="auto">
          <a:xfrm>
            <a:off x="651165" y="1676401"/>
            <a:ext cx="11180618" cy="453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609600" indent="-609600">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fontAlgn="base">
              <a:spcBef>
                <a:spcPct val="20000"/>
              </a:spcBef>
              <a:spcAft>
                <a:spcPct val="0"/>
              </a:spcAft>
              <a:buClr>
                <a:srgbClr val="CCCCFF"/>
              </a:buClr>
              <a:buFont typeface="Wingdings" panose="05000000000000000000" pitchFamily="2" charset="2"/>
              <a:buChar char="§"/>
            </a:pPr>
            <a:r>
              <a:rPr lang="en-US" altLang="en-US" sz="3600" dirty="0" err="1">
                <a:solidFill>
                  <a:srgbClr val="000000"/>
                </a:solidFill>
                <a:latin typeface="Times New Roman" panose="02020603050405020304" pitchFamily="18" charset="0"/>
              </a:rPr>
              <a:t>Là</a:t>
            </a:r>
            <a:r>
              <a:rPr lang="en-US" altLang="en-US" sz="3600" dirty="0">
                <a:solidFill>
                  <a:srgbClr val="000000"/>
                </a:solidFill>
                <a:latin typeface="Times New Roman" panose="02020603050405020304" pitchFamily="18" charset="0"/>
              </a:rPr>
              <a:t> </a:t>
            </a:r>
            <a:r>
              <a:rPr lang="en-US" altLang="en-US" sz="3600" dirty="0" err="1">
                <a:solidFill>
                  <a:srgbClr val="000000"/>
                </a:solidFill>
                <a:latin typeface="Times New Roman" panose="02020603050405020304" pitchFamily="18" charset="0"/>
              </a:rPr>
              <a:t>hành</a:t>
            </a:r>
            <a:r>
              <a:rPr lang="en-US" altLang="en-US" sz="3600" dirty="0">
                <a:solidFill>
                  <a:srgbClr val="000000"/>
                </a:solidFill>
                <a:latin typeface="Times New Roman" panose="02020603050405020304" pitchFamily="18" charset="0"/>
              </a:rPr>
              <a:t> vi </a:t>
            </a:r>
            <a:r>
              <a:rPr lang="en-US" altLang="en-US" sz="3600" dirty="0" err="1" smtClean="0">
                <a:solidFill>
                  <a:srgbClr val="000000"/>
                </a:solidFill>
                <a:latin typeface="Times New Roman" panose="02020603050405020304" pitchFamily="18" charset="0"/>
              </a:rPr>
              <a:t>có</a:t>
            </a:r>
            <a:r>
              <a:rPr lang="en-US" altLang="en-US" sz="3600" dirty="0" smtClean="0">
                <a:solidFill>
                  <a:srgbClr val="000000"/>
                </a:solidFill>
                <a:latin typeface="Times New Roman" panose="02020603050405020304" pitchFamily="18" charset="0"/>
              </a:rPr>
              <a:t> </a:t>
            </a:r>
            <a:r>
              <a:rPr lang="en-US" altLang="en-US" sz="3600" dirty="0" err="1">
                <a:solidFill>
                  <a:srgbClr val="000000"/>
                </a:solidFill>
                <a:latin typeface="Times New Roman" panose="02020603050405020304" pitchFamily="18" charset="0"/>
              </a:rPr>
              <a:t>lỗi</a:t>
            </a:r>
            <a:r>
              <a:rPr lang="en-US" altLang="en-US" sz="3600" dirty="0">
                <a:solidFill>
                  <a:srgbClr val="000000"/>
                </a:solidFill>
                <a:latin typeface="Times New Roman" panose="02020603050405020304" pitchFamily="18" charset="0"/>
              </a:rPr>
              <a:t> </a:t>
            </a:r>
            <a:r>
              <a:rPr lang="vi-VN" altLang="en-US" sz="3600" dirty="0" smtClean="0">
                <a:solidFill>
                  <a:srgbClr val="000000"/>
                </a:solidFill>
                <a:latin typeface="Times New Roman" panose="02020603050405020304" pitchFamily="18" charset="0"/>
              </a:rPr>
              <a:t>do cá nhân, tổ chức thực hiện, vi phạm quy định của pháp luật về </a:t>
            </a:r>
            <a:r>
              <a:rPr lang="en-US" altLang="en-US" sz="3600" dirty="0" smtClean="0">
                <a:solidFill>
                  <a:srgbClr val="000000"/>
                </a:solidFill>
                <a:latin typeface="Times New Roman" panose="02020603050405020304" pitchFamily="18" charset="0"/>
              </a:rPr>
              <a:t>QLNN </a:t>
            </a:r>
            <a:r>
              <a:rPr lang="en-US" altLang="en-US" sz="3600" dirty="0" err="1">
                <a:solidFill>
                  <a:srgbClr val="FF0000"/>
                </a:solidFill>
                <a:latin typeface="Times New Roman" panose="02020603050405020304" pitchFamily="18" charset="0"/>
              </a:rPr>
              <a:t>mà</a:t>
            </a:r>
            <a:r>
              <a:rPr lang="en-US" altLang="en-US" sz="3600" dirty="0">
                <a:solidFill>
                  <a:srgbClr val="FF0000"/>
                </a:solidFill>
                <a:latin typeface="Times New Roman" panose="02020603050405020304" pitchFamily="18" charset="0"/>
              </a:rPr>
              <a:t> </a:t>
            </a:r>
            <a:r>
              <a:rPr lang="en-US" altLang="en-US" sz="3600" dirty="0" err="1">
                <a:solidFill>
                  <a:srgbClr val="FF0000"/>
                </a:solidFill>
                <a:latin typeface="Times New Roman" panose="02020603050405020304" pitchFamily="18" charset="0"/>
              </a:rPr>
              <a:t>không</a:t>
            </a:r>
            <a:r>
              <a:rPr lang="en-US" altLang="en-US" sz="3600" dirty="0">
                <a:solidFill>
                  <a:srgbClr val="FF0000"/>
                </a:solidFill>
                <a:latin typeface="Times New Roman" panose="02020603050405020304" pitchFamily="18" charset="0"/>
              </a:rPr>
              <a:t> </a:t>
            </a:r>
            <a:r>
              <a:rPr lang="en-US" altLang="en-US" sz="3600" dirty="0" err="1">
                <a:solidFill>
                  <a:srgbClr val="FF0000"/>
                </a:solidFill>
                <a:latin typeface="Times New Roman" panose="02020603050405020304" pitchFamily="18" charset="0"/>
              </a:rPr>
              <a:t>phải</a:t>
            </a:r>
            <a:r>
              <a:rPr lang="en-US" altLang="en-US" sz="3600" dirty="0">
                <a:solidFill>
                  <a:srgbClr val="FF0000"/>
                </a:solidFill>
                <a:latin typeface="Times New Roman" panose="02020603050405020304" pitchFamily="18" charset="0"/>
              </a:rPr>
              <a:t> </a:t>
            </a:r>
            <a:r>
              <a:rPr lang="en-US" altLang="en-US" sz="3600" dirty="0" err="1">
                <a:solidFill>
                  <a:srgbClr val="FF0000"/>
                </a:solidFill>
                <a:latin typeface="Times New Roman" panose="02020603050405020304" pitchFamily="18" charset="0"/>
              </a:rPr>
              <a:t>là</a:t>
            </a:r>
            <a:r>
              <a:rPr lang="en-US" altLang="en-US" sz="3600" dirty="0">
                <a:solidFill>
                  <a:srgbClr val="FF0000"/>
                </a:solidFill>
                <a:latin typeface="Times New Roman" panose="02020603050405020304" pitchFamily="18" charset="0"/>
              </a:rPr>
              <a:t> </a:t>
            </a:r>
            <a:r>
              <a:rPr lang="en-US" altLang="en-US" sz="3600" dirty="0" err="1">
                <a:solidFill>
                  <a:srgbClr val="FF0000"/>
                </a:solidFill>
                <a:latin typeface="Times New Roman" panose="02020603050405020304" pitchFamily="18" charset="0"/>
              </a:rPr>
              <a:t>tội</a:t>
            </a:r>
            <a:r>
              <a:rPr lang="en-US" altLang="en-US" sz="3600" dirty="0">
                <a:solidFill>
                  <a:srgbClr val="FF0000"/>
                </a:solidFill>
                <a:latin typeface="Times New Roman" panose="02020603050405020304" pitchFamily="18" charset="0"/>
              </a:rPr>
              <a:t> </a:t>
            </a:r>
            <a:r>
              <a:rPr lang="en-US" altLang="en-US" sz="3600" dirty="0" err="1" smtClean="0">
                <a:solidFill>
                  <a:srgbClr val="FF0000"/>
                </a:solidFill>
                <a:latin typeface="Times New Roman" panose="02020603050405020304" pitchFamily="18" charset="0"/>
              </a:rPr>
              <a:t>phạm</a:t>
            </a:r>
            <a:r>
              <a:rPr lang="vi-VN" altLang="en-US" sz="3600" dirty="0" smtClean="0">
                <a:solidFill>
                  <a:srgbClr val="FF0000"/>
                </a:solidFill>
                <a:latin typeface="Times New Roman" panose="02020603050405020304" pitchFamily="18" charset="0"/>
              </a:rPr>
              <a:t> </a:t>
            </a:r>
            <a:r>
              <a:rPr lang="en-US" altLang="en-US" sz="3600" dirty="0" err="1" smtClean="0">
                <a:solidFill>
                  <a:srgbClr val="000000"/>
                </a:solidFill>
                <a:latin typeface="Times New Roman" panose="02020603050405020304" pitchFamily="18" charset="0"/>
              </a:rPr>
              <a:t>và</a:t>
            </a:r>
            <a:r>
              <a:rPr lang="en-US" altLang="en-US" sz="3600" dirty="0" smtClean="0">
                <a:solidFill>
                  <a:srgbClr val="000000"/>
                </a:solidFill>
                <a:latin typeface="Times New Roman" panose="02020603050405020304" pitchFamily="18" charset="0"/>
              </a:rPr>
              <a:t> </a:t>
            </a:r>
            <a:r>
              <a:rPr lang="en-US" altLang="en-US" sz="3600" dirty="0" err="1">
                <a:solidFill>
                  <a:srgbClr val="000000"/>
                </a:solidFill>
                <a:latin typeface="Times New Roman" panose="02020603050405020304" pitchFamily="18" charset="0"/>
              </a:rPr>
              <a:t>theo</a:t>
            </a:r>
            <a:r>
              <a:rPr lang="en-US" altLang="en-US" sz="3600" dirty="0">
                <a:solidFill>
                  <a:srgbClr val="000000"/>
                </a:solidFill>
                <a:latin typeface="Times New Roman" panose="02020603050405020304" pitchFamily="18" charset="0"/>
              </a:rPr>
              <a:t> </a:t>
            </a:r>
            <a:r>
              <a:rPr lang="en-US" altLang="en-US" sz="3600" dirty="0" err="1">
                <a:solidFill>
                  <a:srgbClr val="000000"/>
                </a:solidFill>
                <a:latin typeface="Times New Roman" panose="02020603050405020304" pitchFamily="18" charset="0"/>
              </a:rPr>
              <a:t>quy</a:t>
            </a:r>
            <a:r>
              <a:rPr lang="en-US" altLang="en-US" sz="3600" dirty="0">
                <a:solidFill>
                  <a:srgbClr val="000000"/>
                </a:solidFill>
                <a:latin typeface="Times New Roman" panose="02020603050405020304" pitchFamily="18" charset="0"/>
              </a:rPr>
              <a:t> </a:t>
            </a:r>
            <a:r>
              <a:rPr lang="en-US" altLang="en-US" sz="3600" dirty="0" err="1">
                <a:solidFill>
                  <a:srgbClr val="000000"/>
                </a:solidFill>
                <a:latin typeface="Times New Roman" panose="02020603050405020304" pitchFamily="18" charset="0"/>
              </a:rPr>
              <a:t>định</a:t>
            </a:r>
            <a:r>
              <a:rPr lang="en-US" altLang="en-US" sz="3600" dirty="0">
                <a:solidFill>
                  <a:srgbClr val="000000"/>
                </a:solidFill>
                <a:latin typeface="Times New Roman" panose="02020603050405020304" pitchFamily="18" charset="0"/>
              </a:rPr>
              <a:t> </a:t>
            </a:r>
            <a:r>
              <a:rPr lang="en-US" altLang="en-US" sz="3600" dirty="0" err="1">
                <a:solidFill>
                  <a:srgbClr val="000000"/>
                </a:solidFill>
                <a:latin typeface="Times New Roman" panose="02020603050405020304" pitchFamily="18" charset="0"/>
              </a:rPr>
              <a:t>của</a:t>
            </a:r>
            <a:r>
              <a:rPr lang="en-US" altLang="en-US" sz="3600" dirty="0">
                <a:solidFill>
                  <a:srgbClr val="000000"/>
                </a:solidFill>
                <a:latin typeface="Times New Roman" panose="02020603050405020304" pitchFamily="18" charset="0"/>
              </a:rPr>
              <a:t> PL </a:t>
            </a:r>
            <a:r>
              <a:rPr lang="en-US" altLang="en-US" sz="3600" dirty="0" err="1">
                <a:solidFill>
                  <a:srgbClr val="000000"/>
                </a:solidFill>
                <a:latin typeface="Times New Roman" panose="02020603050405020304" pitchFamily="18" charset="0"/>
              </a:rPr>
              <a:t>phải</a:t>
            </a:r>
            <a:r>
              <a:rPr lang="en-US" altLang="en-US" sz="3600" dirty="0">
                <a:solidFill>
                  <a:srgbClr val="000000"/>
                </a:solidFill>
                <a:latin typeface="Times New Roman" panose="02020603050405020304" pitchFamily="18" charset="0"/>
              </a:rPr>
              <a:t> </a:t>
            </a:r>
            <a:r>
              <a:rPr lang="en-US" altLang="en-US" sz="3600" dirty="0" err="1">
                <a:solidFill>
                  <a:srgbClr val="000000"/>
                </a:solidFill>
                <a:latin typeface="Times New Roman" panose="02020603050405020304" pitchFamily="18" charset="0"/>
              </a:rPr>
              <a:t>bị</a:t>
            </a:r>
            <a:r>
              <a:rPr lang="en-US" altLang="en-US" sz="3600" dirty="0">
                <a:solidFill>
                  <a:srgbClr val="000000"/>
                </a:solidFill>
                <a:latin typeface="Times New Roman" panose="02020603050405020304" pitchFamily="18" charset="0"/>
              </a:rPr>
              <a:t> </a:t>
            </a:r>
            <a:r>
              <a:rPr lang="en-US" altLang="en-US" sz="3600" dirty="0" err="1">
                <a:solidFill>
                  <a:srgbClr val="000000"/>
                </a:solidFill>
                <a:latin typeface="Times New Roman" panose="02020603050405020304" pitchFamily="18" charset="0"/>
              </a:rPr>
              <a:t>xử</a:t>
            </a:r>
            <a:r>
              <a:rPr lang="en-US" altLang="en-US" sz="3600" dirty="0">
                <a:solidFill>
                  <a:srgbClr val="000000"/>
                </a:solidFill>
                <a:latin typeface="Times New Roman" panose="02020603050405020304" pitchFamily="18" charset="0"/>
              </a:rPr>
              <a:t> </a:t>
            </a:r>
            <a:r>
              <a:rPr lang="en-US" altLang="en-US" sz="3600" dirty="0" err="1">
                <a:solidFill>
                  <a:srgbClr val="000000"/>
                </a:solidFill>
                <a:latin typeface="Times New Roman" panose="02020603050405020304" pitchFamily="18" charset="0"/>
              </a:rPr>
              <a:t>phạt</a:t>
            </a:r>
            <a:r>
              <a:rPr lang="en-US" altLang="en-US" sz="3600" dirty="0">
                <a:solidFill>
                  <a:srgbClr val="000000"/>
                </a:solidFill>
                <a:latin typeface="Times New Roman" panose="02020603050405020304" pitchFamily="18" charset="0"/>
              </a:rPr>
              <a:t> </a:t>
            </a:r>
            <a:r>
              <a:rPr lang="vi-VN" altLang="en-US" sz="3600" dirty="0" smtClean="0">
                <a:solidFill>
                  <a:srgbClr val="000000"/>
                </a:solidFill>
                <a:latin typeface="Times New Roman" panose="02020603050405020304" pitchFamily="18" charset="0"/>
              </a:rPr>
              <a:t>vi phạm </a:t>
            </a:r>
            <a:r>
              <a:rPr lang="en-US" altLang="en-US" sz="3600" dirty="0" err="1" smtClean="0">
                <a:solidFill>
                  <a:srgbClr val="000000"/>
                </a:solidFill>
                <a:latin typeface="Times New Roman" panose="02020603050405020304" pitchFamily="18" charset="0"/>
              </a:rPr>
              <a:t>hành</a:t>
            </a:r>
            <a:r>
              <a:rPr lang="en-US" altLang="en-US" sz="3600" dirty="0" smtClean="0">
                <a:solidFill>
                  <a:srgbClr val="000000"/>
                </a:solidFill>
                <a:latin typeface="Times New Roman" panose="02020603050405020304" pitchFamily="18" charset="0"/>
              </a:rPr>
              <a:t> </a:t>
            </a:r>
            <a:r>
              <a:rPr lang="en-US" altLang="en-US" sz="3600" dirty="0" err="1">
                <a:solidFill>
                  <a:srgbClr val="000000"/>
                </a:solidFill>
                <a:latin typeface="Times New Roman" panose="02020603050405020304" pitchFamily="18" charset="0"/>
              </a:rPr>
              <a:t>chính</a:t>
            </a:r>
            <a:r>
              <a:rPr lang="en-US" altLang="en-US" sz="3600" dirty="0">
                <a:solidFill>
                  <a:srgbClr val="000000"/>
                </a:solidFill>
                <a:latin typeface="Times New Roman" panose="02020603050405020304" pitchFamily="18" charset="0"/>
              </a:rPr>
              <a:t>.</a:t>
            </a:r>
          </a:p>
          <a:p>
            <a:pPr algn="just" fontAlgn="base">
              <a:spcBef>
                <a:spcPct val="20000"/>
              </a:spcBef>
              <a:spcAft>
                <a:spcPct val="0"/>
              </a:spcAft>
              <a:buClr>
                <a:srgbClr val="CCCCFF"/>
              </a:buClr>
              <a:buFont typeface="Wingdings" panose="05000000000000000000" pitchFamily="2" charset="2"/>
              <a:buChar char="§"/>
            </a:pPr>
            <a:endParaRPr lang="en-US" altLang="en-US" sz="3600" dirty="0">
              <a:solidFill>
                <a:srgbClr val="000000"/>
              </a:solidFill>
              <a:latin typeface="Times New Roman" panose="02020603050405020304" pitchFamily="18" charset="0"/>
            </a:endParaRPr>
          </a:p>
        </p:txBody>
      </p:sp>
      <p:pic>
        <p:nvPicPr>
          <p:cNvPr id="11268" name="Picture 5" descr="http://www.vietnamplus.vn/avatar.aspx?ID=47213&amp;at=0&amp;ts=300&amp;lm=63409813012263000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24801" y="3675023"/>
            <a:ext cx="3435926" cy="26429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52901543"/>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107381" y="2315003"/>
            <a:ext cx="4738255" cy="2166941"/>
          </a:xfrm>
          <a:noFill/>
        </p:spPr>
        <p:txBody>
          <a:bodyPr>
            <a:normAutofit/>
          </a:bodyPr>
          <a:lstStyle/>
          <a:p>
            <a:pPr algn="ctr"/>
            <a:r>
              <a:rPr lang="vi-VN" sz="3600" b="1" dirty="0" smtClean="0">
                <a:solidFill>
                  <a:schemeClr val="tx2"/>
                </a:solidFill>
              </a:rPr>
              <a:t>Ví dụ: Anh A điều khiển xe máy không đội mũ bảo hiểm</a:t>
            </a:r>
            <a:endParaRPr lang="en-US" sz="3600" b="1" dirty="0">
              <a:solidFill>
                <a:schemeClr val="tx2"/>
              </a:solidFill>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7774" y="1428207"/>
            <a:ext cx="6225740" cy="4233552"/>
          </a:xfrm>
          <a:prstGeom prst="rect">
            <a:avLst/>
          </a:prstGeom>
        </p:spPr>
      </p:pic>
    </p:spTree>
    <p:extLst>
      <p:ext uri="{BB962C8B-B14F-4D97-AF65-F5344CB8AC3E}">
        <p14:creationId xmlns:p14="http://schemas.microsoft.com/office/powerpoint/2010/main" val="1562761845"/>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bwMode="auto">
          <a:xfrm>
            <a:off x="2285999" y="678873"/>
            <a:ext cx="7561227" cy="688037"/>
          </a:xfrm>
          <a:prstGeom prst="roundRect">
            <a:avLst/>
          </a:prstGeom>
          <a:solidFill>
            <a:schemeClr val="accent2">
              <a:lumMod val="60000"/>
              <a:lumOff val="40000"/>
            </a:schemeClr>
          </a:solid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vi-VN" sz="2800" b="1" i="0" u="none" strike="noStrike" cap="none" normalizeH="0" baseline="0" dirty="0" smtClean="0">
                <a:ln>
                  <a:noFill/>
                </a:ln>
                <a:solidFill>
                  <a:schemeClr val="tx1"/>
                </a:solidFill>
                <a:effectLst/>
                <a:latin typeface="Arial" charset="0"/>
              </a:rPr>
              <a:t>DẤU HIỆU CỦA VI PHẠM HÀNH CHÍNH</a:t>
            </a:r>
            <a:endParaRPr kumimoji="0" lang="en-US" sz="2800" b="1" i="0" u="none" strike="noStrike" cap="none" normalizeH="0" baseline="0" dirty="0" smtClean="0">
              <a:ln>
                <a:noFill/>
              </a:ln>
              <a:solidFill>
                <a:schemeClr val="tx1"/>
              </a:solidFill>
              <a:effectLst/>
              <a:latin typeface="Arial" charset="0"/>
            </a:endParaRPr>
          </a:p>
        </p:txBody>
      </p:sp>
      <p:sp>
        <p:nvSpPr>
          <p:cNvPr id="6" name="Rounded Rectangle 5"/>
          <p:cNvSpPr/>
          <p:nvPr/>
        </p:nvSpPr>
        <p:spPr bwMode="auto">
          <a:xfrm>
            <a:off x="635726" y="3365536"/>
            <a:ext cx="2022094" cy="2779169"/>
          </a:xfrm>
          <a:prstGeom prst="roundRect">
            <a:avLst/>
          </a:prstGeom>
          <a:solidFill>
            <a:srgbClr val="FFFF00"/>
          </a:solid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vi-VN" sz="3200" b="0" i="0" u="none" strike="noStrike" cap="none" normalizeH="0" baseline="0" dirty="0" smtClean="0">
                <a:ln>
                  <a:noFill/>
                </a:ln>
                <a:solidFill>
                  <a:schemeClr val="tx1"/>
                </a:solidFill>
                <a:effectLst/>
                <a:latin typeface="Arial" charset="0"/>
              </a:rPr>
              <a:t>Tính trái pháp luật của hành vi</a:t>
            </a:r>
            <a:endParaRPr kumimoji="0" lang="en-US" sz="3200" b="0" i="0" u="none" strike="noStrike" cap="none" normalizeH="0" baseline="0" dirty="0" smtClean="0">
              <a:ln>
                <a:noFill/>
              </a:ln>
              <a:solidFill>
                <a:schemeClr val="tx1"/>
              </a:solidFill>
              <a:effectLst/>
              <a:latin typeface="Arial" charset="0"/>
            </a:endParaRPr>
          </a:p>
        </p:txBody>
      </p:sp>
      <p:sp>
        <p:nvSpPr>
          <p:cNvPr id="7" name="Rounded Rectangle 6"/>
          <p:cNvSpPr/>
          <p:nvPr/>
        </p:nvSpPr>
        <p:spPr bwMode="auto">
          <a:xfrm>
            <a:off x="8642220" y="3413490"/>
            <a:ext cx="2073299" cy="2843587"/>
          </a:xfrm>
          <a:prstGeom prst="roundRect">
            <a:avLst/>
          </a:prstGeom>
          <a:solidFill>
            <a:srgbClr val="00B0F0"/>
          </a:solid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vi-VN" sz="3200" b="0" i="0" u="none" strike="noStrike" cap="none" normalizeH="0" baseline="0" dirty="0" smtClean="0">
                <a:ln>
                  <a:noFill/>
                </a:ln>
                <a:solidFill>
                  <a:schemeClr val="tx1"/>
                </a:solidFill>
                <a:effectLst/>
                <a:latin typeface="Arial" charset="0"/>
              </a:rPr>
              <a:t>VPHC phải là hành vi có lỗi</a:t>
            </a:r>
            <a:endParaRPr kumimoji="0" lang="en-US" sz="3200" b="0" i="0" u="none" strike="noStrike" cap="none" normalizeH="0" baseline="0" dirty="0" smtClean="0">
              <a:ln>
                <a:noFill/>
              </a:ln>
              <a:solidFill>
                <a:schemeClr val="tx1"/>
              </a:solidFill>
              <a:effectLst/>
              <a:latin typeface="Arial" charset="0"/>
            </a:endParaRPr>
          </a:p>
        </p:txBody>
      </p:sp>
      <p:sp>
        <p:nvSpPr>
          <p:cNvPr id="8" name="Rounded Rectangle 7"/>
          <p:cNvSpPr/>
          <p:nvPr/>
        </p:nvSpPr>
        <p:spPr bwMode="auto">
          <a:xfrm>
            <a:off x="6009731" y="3376033"/>
            <a:ext cx="2016444" cy="2843587"/>
          </a:xfrm>
          <a:prstGeom prst="roundRect">
            <a:avLst/>
          </a:prstGeom>
          <a:solidFill>
            <a:schemeClr val="accent6"/>
          </a:solid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3000" b="0" i="0" u="none" strike="noStrike" cap="none" normalizeH="0" baseline="0" dirty="0" smtClean="0">
                <a:ln>
                  <a:noFill/>
                </a:ln>
                <a:solidFill>
                  <a:schemeClr val="tx1"/>
                </a:solidFill>
                <a:effectLst/>
                <a:latin typeface="Arial" charset="0"/>
              </a:rPr>
              <a:t>Do </a:t>
            </a:r>
            <a:r>
              <a:rPr kumimoji="0" lang="en-US" sz="3000" b="0" i="0" u="none" strike="noStrike" cap="none" normalizeH="0" baseline="0" dirty="0" err="1" smtClean="0">
                <a:ln>
                  <a:noFill/>
                </a:ln>
                <a:solidFill>
                  <a:schemeClr val="tx1"/>
                </a:solidFill>
                <a:effectLst/>
                <a:latin typeface="Arial" charset="0"/>
              </a:rPr>
              <a:t>cá</a:t>
            </a:r>
            <a:r>
              <a:rPr kumimoji="0" lang="en-US" sz="3000" b="0" i="0" u="none" strike="noStrike" cap="none" normalizeH="0" dirty="0" smtClean="0">
                <a:ln>
                  <a:noFill/>
                </a:ln>
                <a:solidFill>
                  <a:schemeClr val="tx1"/>
                </a:solidFill>
                <a:effectLst/>
                <a:latin typeface="Arial" charset="0"/>
              </a:rPr>
              <a:t> </a:t>
            </a:r>
            <a:r>
              <a:rPr kumimoji="0" lang="en-US" sz="3000" b="0" i="0" u="none" strike="noStrike" cap="none" normalizeH="0" dirty="0" err="1" smtClean="0">
                <a:ln>
                  <a:noFill/>
                </a:ln>
                <a:solidFill>
                  <a:schemeClr val="tx1"/>
                </a:solidFill>
                <a:effectLst/>
                <a:latin typeface="Arial" charset="0"/>
              </a:rPr>
              <a:t>nhân</a:t>
            </a:r>
            <a:r>
              <a:rPr kumimoji="0" lang="en-US" sz="3000" b="0" i="0" u="none" strike="noStrike" cap="none" normalizeH="0" dirty="0" smtClean="0">
                <a:ln>
                  <a:noFill/>
                </a:ln>
                <a:solidFill>
                  <a:schemeClr val="tx1"/>
                </a:solidFill>
                <a:effectLst/>
                <a:latin typeface="Arial" charset="0"/>
              </a:rPr>
              <a:t> </a:t>
            </a:r>
            <a:r>
              <a:rPr kumimoji="0" lang="en-US" sz="3000" b="0" i="0" u="none" strike="noStrike" cap="none" normalizeH="0" dirty="0" err="1" smtClean="0">
                <a:ln>
                  <a:noFill/>
                </a:ln>
                <a:solidFill>
                  <a:schemeClr val="tx1"/>
                </a:solidFill>
                <a:effectLst/>
                <a:latin typeface="Arial" charset="0"/>
              </a:rPr>
              <a:t>hoặc</a:t>
            </a:r>
            <a:r>
              <a:rPr kumimoji="0" lang="en-US" sz="3000" b="0" i="0" u="none" strike="noStrike" cap="none" normalizeH="0" dirty="0" smtClean="0">
                <a:ln>
                  <a:noFill/>
                </a:ln>
                <a:solidFill>
                  <a:schemeClr val="tx1"/>
                </a:solidFill>
                <a:effectLst/>
                <a:latin typeface="Arial" charset="0"/>
              </a:rPr>
              <a:t> </a:t>
            </a:r>
            <a:r>
              <a:rPr kumimoji="0" lang="en-US" sz="3000" b="0" i="0" u="none" strike="noStrike" cap="none" normalizeH="0" dirty="0" err="1" smtClean="0">
                <a:ln>
                  <a:noFill/>
                </a:ln>
                <a:solidFill>
                  <a:schemeClr val="tx1"/>
                </a:solidFill>
                <a:effectLst/>
                <a:latin typeface="Arial" charset="0"/>
              </a:rPr>
              <a:t>pháp</a:t>
            </a:r>
            <a:r>
              <a:rPr kumimoji="0" lang="en-US" sz="3000" b="0" i="0" u="none" strike="noStrike" cap="none" normalizeH="0" dirty="0" smtClean="0">
                <a:ln>
                  <a:noFill/>
                </a:ln>
                <a:solidFill>
                  <a:schemeClr val="tx1"/>
                </a:solidFill>
                <a:effectLst/>
                <a:latin typeface="Arial" charset="0"/>
              </a:rPr>
              <a:t> </a:t>
            </a:r>
            <a:r>
              <a:rPr kumimoji="0" lang="en-US" sz="3000" b="0" i="0" u="none" strike="noStrike" cap="none" normalizeH="0" dirty="0" err="1" smtClean="0">
                <a:ln>
                  <a:noFill/>
                </a:ln>
                <a:solidFill>
                  <a:schemeClr val="tx1"/>
                </a:solidFill>
                <a:effectLst/>
                <a:latin typeface="Arial" charset="0"/>
              </a:rPr>
              <a:t>nhân</a:t>
            </a:r>
            <a:r>
              <a:rPr kumimoji="0" lang="en-US" sz="3000" b="0" i="0" u="none" strike="noStrike" cap="none" normalizeH="0" dirty="0" smtClean="0">
                <a:ln>
                  <a:noFill/>
                </a:ln>
                <a:solidFill>
                  <a:schemeClr val="tx1"/>
                </a:solidFill>
                <a:effectLst/>
                <a:latin typeface="Arial" charset="0"/>
              </a:rPr>
              <a:t> </a:t>
            </a:r>
            <a:r>
              <a:rPr kumimoji="0" lang="en-US" sz="3000" b="0" i="0" u="none" strike="noStrike" cap="none" normalizeH="0" dirty="0" err="1" smtClean="0">
                <a:ln>
                  <a:noFill/>
                </a:ln>
                <a:solidFill>
                  <a:schemeClr val="tx1"/>
                </a:solidFill>
                <a:effectLst/>
                <a:latin typeface="Arial" charset="0"/>
              </a:rPr>
              <a:t>thực</a:t>
            </a:r>
            <a:r>
              <a:rPr kumimoji="0" lang="en-US" sz="3000" b="0" i="0" u="none" strike="noStrike" cap="none" normalizeH="0" dirty="0" smtClean="0">
                <a:ln>
                  <a:noFill/>
                </a:ln>
                <a:solidFill>
                  <a:schemeClr val="tx1"/>
                </a:solidFill>
                <a:effectLst/>
                <a:latin typeface="Arial" charset="0"/>
              </a:rPr>
              <a:t> </a:t>
            </a:r>
            <a:r>
              <a:rPr kumimoji="0" lang="en-US" sz="3000" b="0" i="0" u="none" strike="noStrike" cap="none" normalizeH="0" dirty="0" err="1" smtClean="0">
                <a:ln>
                  <a:noFill/>
                </a:ln>
                <a:solidFill>
                  <a:schemeClr val="tx1"/>
                </a:solidFill>
                <a:effectLst/>
                <a:latin typeface="Arial" charset="0"/>
              </a:rPr>
              <a:t>hiện</a:t>
            </a:r>
            <a:endParaRPr kumimoji="0" lang="en-US" sz="3000" b="0" i="0" u="none" strike="noStrike" cap="none" normalizeH="0" baseline="0" dirty="0" smtClean="0">
              <a:ln>
                <a:noFill/>
              </a:ln>
              <a:solidFill>
                <a:schemeClr val="tx1"/>
              </a:solidFill>
              <a:effectLst/>
              <a:latin typeface="Arial" charset="0"/>
            </a:endParaRPr>
          </a:p>
        </p:txBody>
      </p:sp>
      <p:cxnSp>
        <p:nvCxnSpPr>
          <p:cNvPr id="10" name="Straight Arrow Connector 9"/>
          <p:cNvCxnSpPr>
            <a:stCxn id="5" idx="2"/>
          </p:cNvCxnSpPr>
          <p:nvPr/>
        </p:nvCxnSpPr>
        <p:spPr bwMode="auto">
          <a:xfrm flipH="1">
            <a:off x="1531444" y="1366910"/>
            <a:ext cx="4535169" cy="1998626"/>
          </a:xfrm>
          <a:prstGeom prst="straightConnector1">
            <a:avLst/>
          </a:prstGeom>
          <a:solidFill>
            <a:schemeClr val="accent1"/>
          </a:solidFill>
          <a:ln w="38100" cap="flat" cmpd="sng" algn="ctr">
            <a:solidFill>
              <a:schemeClr val="tx1"/>
            </a:solidFill>
            <a:prstDash val="solid"/>
            <a:round/>
            <a:headEnd type="none" w="med" len="med"/>
            <a:tailEnd type="triangle"/>
          </a:ln>
          <a:effectLst/>
        </p:spPr>
      </p:cxnSp>
      <p:cxnSp>
        <p:nvCxnSpPr>
          <p:cNvPr id="12" name="Straight Arrow Connector 11"/>
          <p:cNvCxnSpPr>
            <a:stCxn id="5" idx="2"/>
          </p:cNvCxnSpPr>
          <p:nvPr/>
        </p:nvCxnSpPr>
        <p:spPr bwMode="auto">
          <a:xfrm>
            <a:off x="6066613" y="1366910"/>
            <a:ext cx="724848" cy="2020354"/>
          </a:xfrm>
          <a:prstGeom prst="straightConnector1">
            <a:avLst/>
          </a:prstGeom>
          <a:solidFill>
            <a:schemeClr val="accent1"/>
          </a:solidFill>
          <a:ln w="38100" cap="flat" cmpd="sng" algn="ctr">
            <a:solidFill>
              <a:schemeClr val="tx1"/>
            </a:solidFill>
            <a:prstDash val="solid"/>
            <a:round/>
            <a:headEnd type="none" w="med" len="med"/>
            <a:tailEnd type="triangle"/>
          </a:ln>
          <a:effectLst/>
        </p:spPr>
      </p:cxnSp>
      <p:cxnSp>
        <p:nvCxnSpPr>
          <p:cNvPr id="15" name="Straight Arrow Connector 14"/>
          <p:cNvCxnSpPr>
            <a:stCxn id="5" idx="2"/>
            <a:endCxn id="7" idx="0"/>
          </p:cNvCxnSpPr>
          <p:nvPr/>
        </p:nvCxnSpPr>
        <p:spPr bwMode="auto">
          <a:xfrm>
            <a:off x="6066613" y="1366910"/>
            <a:ext cx="3612257" cy="2046580"/>
          </a:xfrm>
          <a:prstGeom prst="straightConnector1">
            <a:avLst/>
          </a:prstGeom>
          <a:solidFill>
            <a:schemeClr val="accent1"/>
          </a:solidFill>
          <a:ln w="38100" cap="flat" cmpd="sng" algn="ctr">
            <a:solidFill>
              <a:schemeClr val="tx1"/>
            </a:solidFill>
            <a:prstDash val="solid"/>
            <a:round/>
            <a:headEnd type="none" w="med" len="med"/>
            <a:tailEnd type="triangle"/>
          </a:ln>
          <a:effectLst/>
        </p:spPr>
      </p:cxnSp>
      <p:sp>
        <p:nvSpPr>
          <p:cNvPr id="4" name="Rounded Rectangle 3"/>
          <p:cNvSpPr/>
          <p:nvPr/>
        </p:nvSpPr>
        <p:spPr>
          <a:xfrm>
            <a:off x="3153905" y="3450948"/>
            <a:ext cx="1906291" cy="2768672"/>
          </a:xfrm>
          <a:prstGeom prst="roundRect">
            <a:avLst/>
          </a:prstGeom>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err="1" smtClean="0">
                <a:solidFill>
                  <a:schemeClr val="tx1"/>
                </a:solidFill>
                <a:latin typeface="Arial" panose="020B0604020202020204" pitchFamily="34" charset="0"/>
                <a:cs typeface="Arial" panose="020B0604020202020204" pitchFamily="34" charset="0"/>
              </a:rPr>
              <a:t>Là</a:t>
            </a:r>
            <a:r>
              <a:rPr lang="en-US" sz="2800" dirty="0" smtClean="0">
                <a:solidFill>
                  <a:schemeClr val="tx1"/>
                </a:solidFill>
                <a:latin typeface="Arial" panose="020B0604020202020204" pitchFamily="34" charset="0"/>
                <a:cs typeface="Arial" panose="020B0604020202020204" pitchFamily="34" charset="0"/>
              </a:rPr>
              <a:t> </a:t>
            </a:r>
            <a:r>
              <a:rPr lang="en-US" sz="2800" dirty="0" err="1" smtClean="0">
                <a:solidFill>
                  <a:schemeClr val="tx1"/>
                </a:solidFill>
                <a:latin typeface="Arial" panose="020B0604020202020204" pitchFamily="34" charset="0"/>
                <a:cs typeface="Arial" panose="020B0604020202020204" pitchFamily="34" charset="0"/>
              </a:rPr>
              <a:t>một</a:t>
            </a:r>
            <a:r>
              <a:rPr lang="en-US" sz="2800" dirty="0" smtClean="0">
                <a:solidFill>
                  <a:schemeClr val="tx1"/>
                </a:solidFill>
                <a:latin typeface="Arial" panose="020B0604020202020204" pitchFamily="34" charset="0"/>
                <a:cs typeface="Arial" panose="020B0604020202020204" pitchFamily="34" charset="0"/>
              </a:rPr>
              <a:t> </a:t>
            </a:r>
            <a:r>
              <a:rPr lang="en-US" sz="2800" dirty="0" err="1" smtClean="0">
                <a:solidFill>
                  <a:schemeClr val="tx1"/>
                </a:solidFill>
                <a:latin typeface="Arial" panose="020B0604020202020204" pitchFamily="34" charset="0"/>
                <a:cs typeface="Arial" panose="020B0604020202020204" pitchFamily="34" charset="0"/>
              </a:rPr>
              <a:t>hành</a:t>
            </a:r>
            <a:r>
              <a:rPr lang="en-US" sz="2800" dirty="0" smtClean="0">
                <a:solidFill>
                  <a:schemeClr val="tx1"/>
                </a:solidFill>
                <a:latin typeface="Arial" panose="020B0604020202020204" pitchFamily="34" charset="0"/>
                <a:cs typeface="Arial" panose="020B0604020202020204" pitchFamily="34" charset="0"/>
              </a:rPr>
              <a:t> vi </a:t>
            </a:r>
            <a:r>
              <a:rPr lang="en-US" sz="2800" dirty="0" err="1" smtClean="0">
                <a:solidFill>
                  <a:schemeClr val="tx1"/>
                </a:solidFill>
                <a:latin typeface="Arial" panose="020B0604020202020204" pitchFamily="34" charset="0"/>
                <a:cs typeface="Arial" panose="020B0604020202020204" pitchFamily="34" charset="0"/>
              </a:rPr>
              <a:t>khách</a:t>
            </a:r>
            <a:r>
              <a:rPr lang="en-US" sz="2800" dirty="0" smtClean="0">
                <a:solidFill>
                  <a:schemeClr val="tx1"/>
                </a:solidFill>
                <a:latin typeface="Arial" panose="020B0604020202020204" pitchFamily="34" charset="0"/>
                <a:cs typeface="Arial" panose="020B0604020202020204" pitchFamily="34" charset="0"/>
              </a:rPr>
              <a:t> </a:t>
            </a:r>
            <a:r>
              <a:rPr lang="en-US" sz="2800" dirty="0" err="1" smtClean="0">
                <a:solidFill>
                  <a:schemeClr val="tx1"/>
                </a:solidFill>
                <a:latin typeface="Arial" panose="020B0604020202020204" pitchFamily="34" charset="0"/>
                <a:cs typeface="Arial" panose="020B0604020202020204" pitchFamily="34" charset="0"/>
              </a:rPr>
              <a:t>quan</a:t>
            </a:r>
            <a:r>
              <a:rPr lang="en-US" sz="2800" dirty="0" smtClean="0">
                <a:solidFill>
                  <a:schemeClr val="tx1"/>
                </a:solidFill>
                <a:latin typeface="Arial" panose="020B0604020202020204" pitchFamily="34" charset="0"/>
                <a:cs typeface="Arial" panose="020B0604020202020204" pitchFamily="34" charset="0"/>
              </a:rPr>
              <a:t> </a:t>
            </a:r>
            <a:r>
              <a:rPr lang="en-US" sz="2800" dirty="0" err="1" smtClean="0">
                <a:solidFill>
                  <a:schemeClr val="tx1"/>
                </a:solidFill>
                <a:latin typeface="Arial" panose="020B0604020202020204" pitchFamily="34" charset="0"/>
                <a:cs typeface="Arial" panose="020B0604020202020204" pitchFamily="34" charset="0"/>
              </a:rPr>
              <a:t>được</a:t>
            </a:r>
            <a:r>
              <a:rPr lang="en-US" sz="2800" dirty="0" smtClean="0">
                <a:solidFill>
                  <a:schemeClr val="tx1"/>
                </a:solidFill>
                <a:latin typeface="Arial" panose="020B0604020202020204" pitchFamily="34" charset="0"/>
                <a:cs typeface="Arial" panose="020B0604020202020204" pitchFamily="34" charset="0"/>
              </a:rPr>
              <a:t> </a:t>
            </a:r>
            <a:r>
              <a:rPr lang="en-US" sz="2800" dirty="0" err="1" smtClean="0">
                <a:solidFill>
                  <a:schemeClr val="tx1"/>
                </a:solidFill>
                <a:latin typeface="Arial" panose="020B0604020202020204" pitchFamily="34" charset="0"/>
                <a:cs typeface="Arial" panose="020B0604020202020204" pitchFamily="34" charset="0"/>
              </a:rPr>
              <a:t>thực</a:t>
            </a:r>
            <a:r>
              <a:rPr lang="en-US" sz="2800" dirty="0" smtClean="0">
                <a:solidFill>
                  <a:schemeClr val="tx1"/>
                </a:solidFill>
                <a:latin typeface="Arial" panose="020B0604020202020204" pitchFamily="34" charset="0"/>
                <a:cs typeface="Arial" panose="020B0604020202020204" pitchFamily="34" charset="0"/>
              </a:rPr>
              <a:t> </a:t>
            </a:r>
            <a:r>
              <a:rPr lang="en-US" sz="2800" dirty="0" err="1" smtClean="0">
                <a:solidFill>
                  <a:schemeClr val="tx1"/>
                </a:solidFill>
                <a:latin typeface="Arial" panose="020B0604020202020204" pitchFamily="34" charset="0"/>
                <a:cs typeface="Arial" panose="020B0604020202020204" pitchFamily="34" charset="0"/>
              </a:rPr>
              <a:t>hiện</a:t>
            </a:r>
            <a:endParaRPr lang="en-US" sz="2800" dirty="0">
              <a:solidFill>
                <a:schemeClr val="tx1"/>
              </a:solidFill>
              <a:latin typeface="Arial" panose="020B0604020202020204" pitchFamily="34" charset="0"/>
              <a:cs typeface="Arial" panose="020B0604020202020204" pitchFamily="34" charset="0"/>
            </a:endParaRPr>
          </a:p>
        </p:txBody>
      </p:sp>
      <p:cxnSp>
        <p:nvCxnSpPr>
          <p:cNvPr id="13" name="Straight Arrow Connector 12"/>
          <p:cNvCxnSpPr>
            <a:stCxn id="5" idx="2"/>
            <a:endCxn id="4" idx="0"/>
          </p:cNvCxnSpPr>
          <p:nvPr/>
        </p:nvCxnSpPr>
        <p:spPr>
          <a:xfrm flipH="1">
            <a:off x="4107051" y="1366910"/>
            <a:ext cx="1959562" cy="2084038"/>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8141423"/>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454" y="193963"/>
            <a:ext cx="11000509" cy="983674"/>
          </a:xfrm>
        </p:spPr>
        <p:txBody>
          <a:bodyPr>
            <a:noAutofit/>
          </a:bodyPr>
          <a:lstStyle/>
          <a:p>
            <a:r>
              <a:rPr lang="en-US" sz="3200" dirty="0" err="1" smtClean="0">
                <a:solidFill>
                  <a:srgbClr val="C00000"/>
                </a:solidFill>
                <a:latin typeface="Arial" panose="020B0604020202020204" pitchFamily="34" charset="0"/>
                <a:cs typeface="Arial" panose="020B0604020202020204" pitchFamily="34" charset="0"/>
              </a:rPr>
              <a:t>Phân</a:t>
            </a:r>
            <a:r>
              <a:rPr lang="en-US" sz="3200" dirty="0" smtClean="0">
                <a:solidFill>
                  <a:srgbClr val="C00000"/>
                </a:solidFill>
                <a:latin typeface="Arial" panose="020B0604020202020204" pitchFamily="34" charset="0"/>
                <a:cs typeface="Arial" panose="020B0604020202020204" pitchFamily="34" charset="0"/>
              </a:rPr>
              <a:t> </a:t>
            </a:r>
            <a:r>
              <a:rPr lang="en-US" sz="3200" dirty="0" err="1" smtClean="0">
                <a:solidFill>
                  <a:srgbClr val="C00000"/>
                </a:solidFill>
                <a:latin typeface="Arial" panose="020B0604020202020204" pitchFamily="34" charset="0"/>
                <a:cs typeface="Arial" panose="020B0604020202020204" pitchFamily="34" charset="0"/>
              </a:rPr>
              <a:t>tích</a:t>
            </a:r>
            <a:r>
              <a:rPr lang="en-US" sz="3200" dirty="0" smtClean="0">
                <a:solidFill>
                  <a:srgbClr val="C00000"/>
                </a:solidFill>
                <a:latin typeface="Arial" panose="020B0604020202020204" pitchFamily="34" charset="0"/>
                <a:cs typeface="Arial" panose="020B0604020202020204" pitchFamily="34" charset="0"/>
              </a:rPr>
              <a:t> </a:t>
            </a:r>
            <a:r>
              <a:rPr lang="en-US" sz="3200" dirty="0" err="1" smtClean="0">
                <a:solidFill>
                  <a:srgbClr val="C00000"/>
                </a:solidFill>
                <a:latin typeface="Arial" panose="020B0604020202020204" pitchFamily="34" charset="0"/>
                <a:cs typeface="Arial" panose="020B0604020202020204" pitchFamily="34" charset="0"/>
              </a:rPr>
              <a:t>dấu</a:t>
            </a:r>
            <a:r>
              <a:rPr lang="en-US" sz="3200" dirty="0" smtClean="0">
                <a:solidFill>
                  <a:srgbClr val="C00000"/>
                </a:solidFill>
                <a:latin typeface="Arial" panose="020B0604020202020204" pitchFamily="34" charset="0"/>
                <a:cs typeface="Arial" panose="020B0604020202020204" pitchFamily="34" charset="0"/>
              </a:rPr>
              <a:t> </a:t>
            </a:r>
            <a:r>
              <a:rPr lang="en-US" sz="3200" dirty="0" err="1" smtClean="0">
                <a:solidFill>
                  <a:srgbClr val="C00000"/>
                </a:solidFill>
                <a:latin typeface="Arial" panose="020B0604020202020204" pitchFamily="34" charset="0"/>
                <a:cs typeface="Arial" panose="020B0604020202020204" pitchFamily="34" charset="0"/>
              </a:rPr>
              <a:t>hiệu</a:t>
            </a:r>
            <a:r>
              <a:rPr lang="en-US" sz="3200" dirty="0" smtClean="0">
                <a:solidFill>
                  <a:srgbClr val="C00000"/>
                </a:solidFill>
                <a:latin typeface="Arial" panose="020B0604020202020204" pitchFamily="34" charset="0"/>
                <a:cs typeface="Arial" panose="020B0604020202020204" pitchFamily="34" charset="0"/>
              </a:rPr>
              <a:t> vi </a:t>
            </a:r>
            <a:r>
              <a:rPr lang="en-US" sz="3200" dirty="0" err="1" smtClean="0">
                <a:solidFill>
                  <a:srgbClr val="C00000"/>
                </a:solidFill>
                <a:latin typeface="Arial" panose="020B0604020202020204" pitchFamily="34" charset="0"/>
                <a:cs typeface="Arial" panose="020B0604020202020204" pitchFamily="34" charset="0"/>
              </a:rPr>
              <a:t>phạm</a:t>
            </a:r>
            <a:r>
              <a:rPr lang="en-US" sz="3200" dirty="0" smtClean="0">
                <a:solidFill>
                  <a:srgbClr val="C00000"/>
                </a:solidFill>
                <a:latin typeface="Arial" panose="020B0604020202020204" pitchFamily="34" charset="0"/>
                <a:cs typeface="Arial" panose="020B0604020202020204" pitchFamily="34" charset="0"/>
              </a:rPr>
              <a:t> </a:t>
            </a:r>
            <a:r>
              <a:rPr lang="en-US" sz="3200" dirty="0" err="1" smtClean="0">
                <a:solidFill>
                  <a:srgbClr val="C00000"/>
                </a:solidFill>
                <a:latin typeface="Arial" panose="020B0604020202020204" pitchFamily="34" charset="0"/>
                <a:cs typeface="Arial" panose="020B0604020202020204" pitchFamily="34" charset="0"/>
              </a:rPr>
              <a:t>hành</a:t>
            </a:r>
            <a:r>
              <a:rPr lang="en-US" sz="3200" dirty="0" smtClean="0">
                <a:solidFill>
                  <a:srgbClr val="C00000"/>
                </a:solidFill>
                <a:latin typeface="Arial" panose="020B0604020202020204" pitchFamily="34" charset="0"/>
                <a:cs typeface="Arial" panose="020B0604020202020204" pitchFamily="34" charset="0"/>
              </a:rPr>
              <a:t> </a:t>
            </a:r>
            <a:r>
              <a:rPr lang="en-US" sz="3200" dirty="0" err="1" smtClean="0">
                <a:solidFill>
                  <a:srgbClr val="C00000"/>
                </a:solidFill>
                <a:latin typeface="Arial" panose="020B0604020202020204" pitchFamily="34" charset="0"/>
                <a:cs typeface="Arial" panose="020B0604020202020204" pitchFamily="34" charset="0"/>
              </a:rPr>
              <a:t>chính</a:t>
            </a:r>
            <a:r>
              <a:rPr lang="en-US" sz="3200" dirty="0" smtClean="0">
                <a:solidFill>
                  <a:srgbClr val="C00000"/>
                </a:solidFill>
                <a:latin typeface="Arial" panose="020B0604020202020204" pitchFamily="34" charset="0"/>
                <a:cs typeface="Arial" panose="020B0604020202020204" pitchFamily="34" charset="0"/>
              </a:rPr>
              <a:t> </a:t>
            </a:r>
            <a:r>
              <a:rPr lang="en-US" sz="3200" dirty="0" err="1" smtClean="0">
                <a:solidFill>
                  <a:srgbClr val="C00000"/>
                </a:solidFill>
                <a:latin typeface="Arial" panose="020B0604020202020204" pitchFamily="34" charset="0"/>
                <a:cs typeface="Arial" panose="020B0604020202020204" pitchFamily="34" charset="0"/>
              </a:rPr>
              <a:t>của</a:t>
            </a:r>
            <a:r>
              <a:rPr lang="en-US" sz="3200" dirty="0" smtClean="0">
                <a:solidFill>
                  <a:srgbClr val="C00000"/>
                </a:solidFill>
                <a:latin typeface="Arial" panose="020B0604020202020204" pitchFamily="34" charset="0"/>
                <a:cs typeface="Arial" panose="020B0604020202020204" pitchFamily="34" charset="0"/>
              </a:rPr>
              <a:t> </a:t>
            </a:r>
            <a:r>
              <a:rPr lang="en-US" sz="3200" dirty="0" err="1" smtClean="0">
                <a:solidFill>
                  <a:srgbClr val="C00000"/>
                </a:solidFill>
                <a:latin typeface="Arial" panose="020B0604020202020204" pitchFamily="34" charset="0"/>
                <a:cs typeface="Arial" panose="020B0604020202020204" pitchFamily="34" charset="0"/>
              </a:rPr>
              <a:t>hành</a:t>
            </a:r>
            <a:r>
              <a:rPr lang="en-US" sz="3200" dirty="0" smtClean="0">
                <a:solidFill>
                  <a:srgbClr val="C00000"/>
                </a:solidFill>
                <a:latin typeface="Arial" panose="020B0604020202020204" pitchFamily="34" charset="0"/>
                <a:cs typeface="Arial" panose="020B0604020202020204" pitchFamily="34" charset="0"/>
              </a:rPr>
              <a:t> vi </a:t>
            </a:r>
            <a:r>
              <a:rPr lang="en-US" sz="3200" dirty="0" err="1" smtClean="0">
                <a:solidFill>
                  <a:srgbClr val="C00000"/>
                </a:solidFill>
                <a:latin typeface="Arial" panose="020B0604020202020204" pitchFamily="34" charset="0"/>
                <a:cs typeface="Arial" panose="020B0604020202020204" pitchFamily="34" charset="0"/>
              </a:rPr>
              <a:t>sau</a:t>
            </a:r>
            <a:r>
              <a:rPr lang="en-US" sz="3200" dirty="0" smtClean="0">
                <a:solidFill>
                  <a:srgbClr val="C00000"/>
                </a:solidFill>
                <a:latin typeface="Arial" panose="020B0604020202020204" pitchFamily="34" charset="0"/>
                <a:cs typeface="Arial" panose="020B0604020202020204" pitchFamily="34" charset="0"/>
              </a:rPr>
              <a:t>: </a:t>
            </a:r>
            <a:r>
              <a:rPr lang="vi-VN" sz="3200" dirty="0" smtClean="0">
                <a:solidFill>
                  <a:srgbClr val="C00000"/>
                </a:solidFill>
                <a:latin typeface="Arial" panose="020B0604020202020204" pitchFamily="34" charset="0"/>
                <a:cs typeface="Arial" panose="020B0604020202020204" pitchFamily="34" charset="0"/>
              </a:rPr>
              <a:t>Người đang điều khiển xe máy sử dụng điện thoại di động</a:t>
            </a:r>
            <a:endParaRPr lang="en-US" sz="3200" dirty="0">
              <a:solidFill>
                <a:srgbClr val="C00000"/>
              </a:solidFill>
              <a:latin typeface="Arial" panose="020B0604020202020204" pitchFamily="34" charset="0"/>
              <a:cs typeface="Arial" panose="020B0604020202020204" pitchFamily="34" charset="0"/>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3454" y="1290197"/>
            <a:ext cx="10783022" cy="5178136"/>
          </a:xfrm>
          <a:prstGeom prst="rect">
            <a:avLst/>
          </a:prstGeom>
        </p:spPr>
      </p:pic>
    </p:spTree>
    <p:extLst>
      <p:ext uri="{BB962C8B-B14F-4D97-AF65-F5344CB8AC3E}">
        <p14:creationId xmlns:p14="http://schemas.microsoft.com/office/powerpoint/2010/main" val="261886867"/>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38200" y="365125"/>
            <a:ext cx="9940636" cy="5693930"/>
          </a:xfrm>
          <a:prstGeom prst="roundRect">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285750" indent="-285750" algn="just">
              <a:buFont typeface="Arial" panose="020B0604020202020204" pitchFamily="34" charset="0"/>
              <a:buChar char="•"/>
            </a:pPr>
            <a:r>
              <a:rPr lang="vi-VN" sz="3200" b="1" dirty="0" smtClean="0">
                <a:solidFill>
                  <a:schemeClr val="tx1">
                    <a:lumMod val="95000"/>
                    <a:lumOff val="5000"/>
                  </a:schemeClr>
                </a:solidFill>
              </a:rPr>
              <a:t>Lỗi: </a:t>
            </a:r>
            <a:r>
              <a:rPr lang="vi-VN" sz="3200" dirty="0" smtClean="0">
                <a:solidFill>
                  <a:schemeClr val="tx1">
                    <a:lumMod val="95000"/>
                    <a:lumOff val="5000"/>
                  </a:schemeClr>
                </a:solidFill>
              </a:rPr>
              <a:t>Nhận thức được hành vi này sẽ sẽ gây phân tâm, hạn chế khả năng quan </a:t>
            </a:r>
            <a:r>
              <a:rPr lang="vi-VN" sz="3200" dirty="0">
                <a:solidFill>
                  <a:schemeClr val="tx1">
                    <a:lumMod val="95000"/>
                    <a:lumOff val="5000"/>
                  </a:schemeClr>
                </a:solidFill>
              </a:rPr>
              <a:t>sát, khiến người điều khiển phương tiện mất tập trung; khả năng xử lý khi gặp tình huống bất ngờ sẽ lúng túng và dễ gây ra tai nạn</a:t>
            </a:r>
            <a:r>
              <a:rPr lang="vi-VN" sz="3200" dirty="0" smtClean="0">
                <a:solidFill>
                  <a:schemeClr val="tx1">
                    <a:lumMod val="95000"/>
                    <a:lumOff val="5000"/>
                  </a:schemeClr>
                </a:solidFill>
              </a:rPr>
              <a:t>... nhưng vẫn thực hiện</a:t>
            </a:r>
          </a:p>
          <a:p>
            <a:pPr marL="285750" indent="-285750" algn="just">
              <a:buFont typeface="Arial" panose="020B0604020202020204" pitchFamily="34" charset="0"/>
              <a:buChar char="•"/>
            </a:pPr>
            <a:r>
              <a:rPr lang="vi-VN" sz="3200" b="1" dirty="0" smtClean="0">
                <a:solidFill>
                  <a:schemeClr val="tx1">
                    <a:lumMod val="95000"/>
                    <a:lumOff val="5000"/>
                  </a:schemeClr>
                </a:solidFill>
              </a:rPr>
              <a:t>Hành vi</a:t>
            </a:r>
            <a:r>
              <a:rPr lang="vi-VN" sz="3200" dirty="0" smtClean="0">
                <a:solidFill>
                  <a:schemeClr val="tx1">
                    <a:lumMod val="95000"/>
                    <a:lumOff val="5000"/>
                  </a:schemeClr>
                </a:solidFill>
              </a:rPr>
              <a:t>: Điều khiển xe máy sử dụng điện thoại đi động</a:t>
            </a:r>
          </a:p>
          <a:p>
            <a:pPr marL="285750" indent="-285750" algn="just">
              <a:buFont typeface="Arial" panose="020B0604020202020204" pitchFamily="34" charset="0"/>
              <a:buChar char="•"/>
            </a:pPr>
            <a:r>
              <a:rPr lang="vi-VN" sz="3200" b="1" dirty="0" smtClean="0">
                <a:solidFill>
                  <a:schemeClr val="tx1">
                    <a:lumMod val="95000"/>
                    <a:lumOff val="5000"/>
                  </a:schemeClr>
                </a:solidFill>
              </a:rPr>
              <a:t>Trái pháp luật</a:t>
            </a:r>
            <a:r>
              <a:rPr lang="vi-VN" sz="3200" dirty="0" smtClean="0">
                <a:solidFill>
                  <a:schemeClr val="tx1">
                    <a:lumMod val="95000"/>
                    <a:lumOff val="5000"/>
                  </a:schemeClr>
                </a:solidFill>
              </a:rPr>
              <a:t>: Vi phạm luật giao thông đường bộ</a:t>
            </a:r>
            <a:r>
              <a:rPr lang="en-US" sz="3200" dirty="0" smtClean="0">
                <a:solidFill>
                  <a:schemeClr val="tx1">
                    <a:lumMod val="95000"/>
                    <a:lumOff val="5000"/>
                  </a:schemeClr>
                </a:solidFill>
              </a:rPr>
              <a:t>, </a:t>
            </a:r>
            <a:r>
              <a:rPr lang="vi-VN" sz="3200" dirty="0">
                <a:solidFill>
                  <a:schemeClr val="tx1">
                    <a:lumMod val="95000"/>
                    <a:lumOff val="5000"/>
                  </a:schemeClr>
                </a:solidFill>
              </a:rPr>
              <a:t>Bị xử </a:t>
            </a:r>
            <a:r>
              <a:rPr lang="vi-VN" sz="3200" dirty="0" smtClean="0">
                <a:solidFill>
                  <a:schemeClr val="tx1">
                    <a:lumMod val="95000"/>
                    <a:lumOff val="5000"/>
                  </a:schemeClr>
                </a:solidFill>
              </a:rPr>
              <a:t>phạt </a:t>
            </a:r>
            <a:r>
              <a:rPr lang="vi-VN" sz="3200" dirty="0">
                <a:solidFill>
                  <a:schemeClr val="tx1">
                    <a:lumMod val="95000"/>
                    <a:lumOff val="5000"/>
                  </a:schemeClr>
                </a:solidFill>
              </a:rPr>
              <a:t>800000 đến 1000000 đồng </a:t>
            </a:r>
            <a:r>
              <a:rPr lang="en-US" sz="3200" dirty="0">
                <a:solidFill>
                  <a:schemeClr val="tx1">
                    <a:lumMod val="95000"/>
                    <a:lumOff val="5000"/>
                  </a:schemeClr>
                </a:solidFill>
                <a:latin typeface="Arial" panose="020B0604020202020204" pitchFamily="34" charset="0"/>
                <a:cs typeface="Arial" panose="020B0604020202020204" pitchFamily="34" charset="0"/>
              </a:rPr>
              <a:t>(</a:t>
            </a:r>
            <a:r>
              <a:rPr lang="en-US" sz="3200" dirty="0" err="1">
                <a:solidFill>
                  <a:schemeClr val="tx1">
                    <a:lumMod val="95000"/>
                    <a:lumOff val="5000"/>
                  </a:schemeClr>
                </a:solidFill>
                <a:latin typeface="Arial" panose="020B0604020202020204" pitchFamily="34" charset="0"/>
                <a:cs typeface="Arial" panose="020B0604020202020204" pitchFamily="34" charset="0"/>
              </a:rPr>
              <a:t>Điểm</a:t>
            </a:r>
            <a:r>
              <a:rPr lang="en-US" sz="3200" dirty="0">
                <a:solidFill>
                  <a:schemeClr val="tx1">
                    <a:lumMod val="95000"/>
                    <a:lumOff val="5000"/>
                  </a:schemeClr>
                </a:solidFill>
                <a:latin typeface="Arial" panose="020B0604020202020204" pitchFamily="34" charset="0"/>
                <a:cs typeface="Arial" panose="020B0604020202020204" pitchFamily="34" charset="0"/>
              </a:rPr>
              <a:t> h </a:t>
            </a:r>
            <a:r>
              <a:rPr lang="en-US" sz="3200" dirty="0" err="1">
                <a:solidFill>
                  <a:schemeClr val="tx1">
                    <a:lumMod val="95000"/>
                    <a:lumOff val="5000"/>
                  </a:schemeClr>
                </a:solidFill>
                <a:latin typeface="Arial" panose="020B0604020202020204" pitchFamily="34" charset="0"/>
                <a:cs typeface="Arial" panose="020B0604020202020204" pitchFamily="34" charset="0"/>
              </a:rPr>
              <a:t>Khoản</a:t>
            </a:r>
            <a:r>
              <a:rPr lang="en-US" sz="3200" dirty="0">
                <a:solidFill>
                  <a:schemeClr val="tx1">
                    <a:lumMod val="95000"/>
                    <a:lumOff val="5000"/>
                  </a:schemeClr>
                </a:solidFill>
                <a:latin typeface="Arial" panose="020B0604020202020204" pitchFamily="34" charset="0"/>
                <a:cs typeface="Arial" panose="020B0604020202020204" pitchFamily="34" charset="0"/>
              </a:rPr>
              <a:t> 4 </a:t>
            </a:r>
            <a:r>
              <a:rPr lang="en-US" sz="3200" dirty="0" err="1">
                <a:solidFill>
                  <a:schemeClr val="tx1">
                    <a:lumMod val="95000"/>
                    <a:lumOff val="5000"/>
                  </a:schemeClr>
                </a:solidFill>
                <a:latin typeface="Arial" panose="020B0604020202020204" pitchFamily="34" charset="0"/>
                <a:cs typeface="Arial" panose="020B0604020202020204" pitchFamily="34" charset="0"/>
              </a:rPr>
              <a:t>Điều</a:t>
            </a:r>
            <a:r>
              <a:rPr lang="en-US" sz="3200" dirty="0">
                <a:solidFill>
                  <a:schemeClr val="tx1">
                    <a:lumMod val="95000"/>
                    <a:lumOff val="5000"/>
                  </a:schemeClr>
                </a:solidFill>
                <a:latin typeface="Arial" panose="020B0604020202020204" pitchFamily="34" charset="0"/>
                <a:cs typeface="Arial" panose="020B0604020202020204" pitchFamily="34" charset="0"/>
              </a:rPr>
              <a:t> 6 </a:t>
            </a:r>
            <a:r>
              <a:rPr lang="en-US" sz="3200" dirty="0" err="1">
                <a:solidFill>
                  <a:schemeClr val="tx1">
                    <a:lumMod val="95000"/>
                    <a:lumOff val="5000"/>
                  </a:schemeClr>
                </a:solidFill>
                <a:latin typeface="Arial" panose="020B0604020202020204" pitchFamily="34" charset="0"/>
                <a:cs typeface="Arial" panose="020B0604020202020204" pitchFamily="34" charset="0"/>
              </a:rPr>
              <a:t>Nghị</a:t>
            </a:r>
            <a:r>
              <a:rPr lang="en-US" sz="3200" dirty="0">
                <a:solidFill>
                  <a:schemeClr val="tx1">
                    <a:lumMod val="95000"/>
                    <a:lumOff val="5000"/>
                  </a:schemeClr>
                </a:solidFill>
                <a:latin typeface="Arial" panose="020B0604020202020204" pitchFamily="34" charset="0"/>
                <a:cs typeface="Arial" panose="020B0604020202020204" pitchFamily="34" charset="0"/>
              </a:rPr>
              <a:t> </a:t>
            </a:r>
            <a:r>
              <a:rPr lang="en-US" sz="3200" dirty="0" err="1">
                <a:solidFill>
                  <a:schemeClr val="tx1">
                    <a:lumMod val="95000"/>
                    <a:lumOff val="5000"/>
                  </a:schemeClr>
                </a:solidFill>
                <a:latin typeface="Arial" panose="020B0604020202020204" pitchFamily="34" charset="0"/>
                <a:cs typeface="Arial" panose="020B0604020202020204" pitchFamily="34" charset="0"/>
              </a:rPr>
              <a:t>định</a:t>
            </a:r>
            <a:r>
              <a:rPr lang="en-US" sz="3200" dirty="0">
                <a:solidFill>
                  <a:schemeClr val="tx1">
                    <a:lumMod val="95000"/>
                    <a:lumOff val="5000"/>
                  </a:schemeClr>
                </a:solidFill>
                <a:latin typeface="Arial" panose="020B0604020202020204" pitchFamily="34" charset="0"/>
                <a:cs typeface="Arial" panose="020B0604020202020204" pitchFamily="34" charset="0"/>
              </a:rPr>
              <a:t> 100, </a:t>
            </a:r>
            <a:r>
              <a:rPr lang="en-US" sz="3200" dirty="0" err="1">
                <a:solidFill>
                  <a:schemeClr val="tx1">
                    <a:lumMod val="95000"/>
                    <a:lumOff val="5000"/>
                  </a:schemeClr>
                </a:solidFill>
                <a:latin typeface="Arial" panose="020B0604020202020204" pitchFamily="34" charset="0"/>
                <a:cs typeface="Arial" panose="020B0604020202020204" pitchFamily="34" charset="0"/>
              </a:rPr>
              <a:t>Điểm</a:t>
            </a:r>
            <a:r>
              <a:rPr lang="en-US" sz="3200" dirty="0">
                <a:solidFill>
                  <a:schemeClr val="tx1">
                    <a:lumMod val="95000"/>
                    <a:lumOff val="5000"/>
                  </a:schemeClr>
                </a:solidFill>
                <a:latin typeface="Arial" panose="020B0604020202020204" pitchFamily="34" charset="0"/>
                <a:cs typeface="Arial" panose="020B0604020202020204" pitchFamily="34" charset="0"/>
              </a:rPr>
              <a:t> g </a:t>
            </a:r>
            <a:r>
              <a:rPr lang="en-US" sz="3200" dirty="0" err="1">
                <a:solidFill>
                  <a:schemeClr val="tx1">
                    <a:lumMod val="95000"/>
                    <a:lumOff val="5000"/>
                  </a:schemeClr>
                </a:solidFill>
                <a:latin typeface="Arial" panose="020B0604020202020204" pitchFamily="34" charset="0"/>
                <a:cs typeface="Arial" panose="020B0604020202020204" pitchFamily="34" charset="0"/>
              </a:rPr>
              <a:t>Khoản</a:t>
            </a:r>
            <a:r>
              <a:rPr lang="en-US" sz="3200" dirty="0">
                <a:solidFill>
                  <a:schemeClr val="tx1">
                    <a:lumMod val="95000"/>
                    <a:lumOff val="5000"/>
                  </a:schemeClr>
                </a:solidFill>
                <a:latin typeface="Arial" panose="020B0604020202020204" pitchFamily="34" charset="0"/>
                <a:cs typeface="Arial" panose="020B0604020202020204" pitchFamily="34" charset="0"/>
              </a:rPr>
              <a:t> 34 </a:t>
            </a:r>
            <a:r>
              <a:rPr lang="en-US" sz="3200" dirty="0" err="1">
                <a:solidFill>
                  <a:schemeClr val="tx1">
                    <a:lumMod val="95000"/>
                    <a:lumOff val="5000"/>
                  </a:schemeClr>
                </a:solidFill>
                <a:latin typeface="Arial" panose="020B0604020202020204" pitchFamily="34" charset="0"/>
                <a:cs typeface="Arial" panose="020B0604020202020204" pitchFamily="34" charset="0"/>
              </a:rPr>
              <a:t>Điều</a:t>
            </a:r>
            <a:r>
              <a:rPr lang="en-US" sz="3200" dirty="0">
                <a:solidFill>
                  <a:schemeClr val="tx1">
                    <a:lumMod val="95000"/>
                    <a:lumOff val="5000"/>
                  </a:schemeClr>
                </a:solidFill>
                <a:latin typeface="Arial" panose="020B0604020202020204" pitchFamily="34" charset="0"/>
                <a:cs typeface="Arial" panose="020B0604020202020204" pitchFamily="34" charset="0"/>
              </a:rPr>
              <a:t> 2 </a:t>
            </a:r>
            <a:r>
              <a:rPr lang="en-US" sz="3200" dirty="0" err="1">
                <a:solidFill>
                  <a:schemeClr val="tx1">
                    <a:lumMod val="95000"/>
                    <a:lumOff val="5000"/>
                  </a:schemeClr>
                </a:solidFill>
                <a:latin typeface="Arial" panose="020B0604020202020204" pitchFamily="34" charset="0"/>
                <a:cs typeface="Arial" panose="020B0604020202020204" pitchFamily="34" charset="0"/>
              </a:rPr>
              <a:t>Nghị</a:t>
            </a:r>
            <a:r>
              <a:rPr lang="en-US" sz="3200" dirty="0">
                <a:solidFill>
                  <a:schemeClr val="tx1">
                    <a:lumMod val="95000"/>
                    <a:lumOff val="5000"/>
                  </a:schemeClr>
                </a:solidFill>
                <a:latin typeface="Arial" panose="020B0604020202020204" pitchFamily="34" charset="0"/>
                <a:cs typeface="Arial" panose="020B0604020202020204" pitchFamily="34" charset="0"/>
              </a:rPr>
              <a:t> </a:t>
            </a:r>
            <a:r>
              <a:rPr lang="en-US" sz="3200" dirty="0" err="1">
                <a:solidFill>
                  <a:schemeClr val="tx1">
                    <a:lumMod val="95000"/>
                    <a:lumOff val="5000"/>
                  </a:schemeClr>
                </a:solidFill>
                <a:latin typeface="Arial" panose="020B0604020202020204" pitchFamily="34" charset="0"/>
                <a:cs typeface="Arial" panose="020B0604020202020204" pitchFamily="34" charset="0"/>
              </a:rPr>
              <a:t>định</a:t>
            </a:r>
            <a:r>
              <a:rPr lang="en-US" sz="3200" dirty="0">
                <a:solidFill>
                  <a:schemeClr val="tx1">
                    <a:lumMod val="95000"/>
                    <a:lumOff val="5000"/>
                  </a:schemeClr>
                </a:solidFill>
                <a:latin typeface="Arial" panose="020B0604020202020204" pitchFamily="34" charset="0"/>
                <a:cs typeface="Arial" panose="020B0604020202020204" pitchFamily="34" charset="0"/>
              </a:rPr>
              <a:t> 123/2021/NĐ-</a:t>
            </a:r>
            <a:r>
              <a:rPr lang="vi-VN" sz="3200" dirty="0">
                <a:solidFill>
                  <a:schemeClr val="tx1">
                    <a:lumMod val="95000"/>
                    <a:lumOff val="5000"/>
                  </a:schemeClr>
                </a:solidFill>
                <a:cs typeface="Arial" panose="020B0604020202020204" pitchFamily="34" charset="0"/>
              </a:rPr>
              <a:t>CP)</a:t>
            </a:r>
            <a:endParaRPr lang="vi-VN" sz="3200" dirty="0" smtClean="0">
              <a:solidFill>
                <a:schemeClr val="tx1">
                  <a:lumMod val="95000"/>
                  <a:lumOff val="5000"/>
                </a:schemeClr>
              </a:solidFill>
            </a:endParaRPr>
          </a:p>
          <a:p>
            <a:pPr marL="285750" indent="-285750" algn="just">
              <a:buFont typeface="Arial" panose="020B0604020202020204" pitchFamily="34" charset="0"/>
              <a:buChar char="•"/>
            </a:pPr>
            <a:r>
              <a:rPr lang="en-US" sz="3200" b="1" dirty="0" err="1" smtClean="0">
                <a:solidFill>
                  <a:schemeClr val="tx1">
                    <a:lumMod val="95000"/>
                    <a:lumOff val="5000"/>
                  </a:schemeClr>
                </a:solidFill>
              </a:rPr>
              <a:t>Chủ</a:t>
            </a:r>
            <a:r>
              <a:rPr lang="en-US" sz="3200" b="1" dirty="0" smtClean="0">
                <a:solidFill>
                  <a:schemeClr val="tx1">
                    <a:lumMod val="95000"/>
                    <a:lumOff val="5000"/>
                  </a:schemeClr>
                </a:solidFill>
              </a:rPr>
              <a:t> </a:t>
            </a:r>
            <a:r>
              <a:rPr lang="en-US" sz="3200" b="1" dirty="0" err="1" smtClean="0">
                <a:solidFill>
                  <a:schemeClr val="tx1">
                    <a:lumMod val="95000"/>
                    <a:lumOff val="5000"/>
                  </a:schemeClr>
                </a:solidFill>
              </a:rPr>
              <a:t>thể</a:t>
            </a:r>
            <a:r>
              <a:rPr lang="vi-VN" sz="3200" dirty="0" smtClean="0">
                <a:solidFill>
                  <a:schemeClr val="tx1">
                    <a:lumMod val="95000"/>
                    <a:lumOff val="5000"/>
                  </a:schemeClr>
                </a:solidFill>
              </a:rPr>
              <a:t>:</a:t>
            </a:r>
            <a:r>
              <a:rPr lang="en-US" sz="3200" dirty="0" smtClean="0">
                <a:solidFill>
                  <a:schemeClr val="tx1">
                    <a:lumMod val="95000"/>
                    <a:lumOff val="5000"/>
                  </a:schemeClr>
                </a:solidFill>
              </a:rPr>
              <a:t> </a:t>
            </a:r>
            <a:r>
              <a:rPr lang="en-US" sz="3200" dirty="0" err="1" smtClean="0">
                <a:solidFill>
                  <a:schemeClr val="tx1">
                    <a:lumMod val="95000"/>
                    <a:lumOff val="5000"/>
                  </a:schemeClr>
                </a:solidFill>
                <a:latin typeface="Arial" panose="020B0604020202020204" pitchFamily="34" charset="0"/>
                <a:cs typeface="Arial" panose="020B0604020202020204" pitchFamily="34" charset="0"/>
              </a:rPr>
              <a:t>Cá</a:t>
            </a:r>
            <a:r>
              <a:rPr lang="en-US" sz="3200" dirty="0" smtClean="0">
                <a:solidFill>
                  <a:schemeClr val="tx1">
                    <a:lumMod val="95000"/>
                    <a:lumOff val="5000"/>
                  </a:schemeClr>
                </a:solidFill>
                <a:latin typeface="Arial" panose="020B0604020202020204" pitchFamily="34" charset="0"/>
                <a:cs typeface="Arial" panose="020B0604020202020204" pitchFamily="34" charset="0"/>
              </a:rPr>
              <a:t> </a:t>
            </a:r>
            <a:r>
              <a:rPr lang="en-US" sz="3200" dirty="0" err="1" smtClean="0">
                <a:solidFill>
                  <a:schemeClr val="tx1">
                    <a:lumMod val="95000"/>
                    <a:lumOff val="5000"/>
                  </a:schemeClr>
                </a:solidFill>
                <a:latin typeface="Arial" panose="020B0604020202020204" pitchFamily="34" charset="0"/>
                <a:cs typeface="Arial" panose="020B0604020202020204" pitchFamily="34" charset="0"/>
              </a:rPr>
              <a:t>nhân</a:t>
            </a:r>
            <a:r>
              <a:rPr lang="en-US" sz="3200" dirty="0" smtClean="0">
                <a:solidFill>
                  <a:schemeClr val="tx1">
                    <a:lumMod val="95000"/>
                    <a:lumOff val="5000"/>
                  </a:schemeClr>
                </a:solidFill>
                <a:latin typeface="Arial" panose="020B0604020202020204" pitchFamily="34" charset="0"/>
                <a:cs typeface="Arial" panose="020B0604020202020204" pitchFamily="34" charset="0"/>
              </a:rPr>
              <a:t> </a:t>
            </a:r>
            <a:r>
              <a:rPr lang="en-US" sz="3200" dirty="0" err="1" smtClean="0">
                <a:solidFill>
                  <a:schemeClr val="tx1">
                    <a:lumMod val="95000"/>
                    <a:lumOff val="5000"/>
                  </a:schemeClr>
                </a:solidFill>
                <a:latin typeface="Arial" panose="020B0604020202020204" pitchFamily="34" charset="0"/>
                <a:cs typeface="Arial" panose="020B0604020202020204" pitchFamily="34" charset="0"/>
              </a:rPr>
              <a:t>thực</a:t>
            </a:r>
            <a:r>
              <a:rPr lang="en-US" sz="3200" dirty="0" smtClean="0">
                <a:solidFill>
                  <a:schemeClr val="tx1">
                    <a:lumMod val="95000"/>
                    <a:lumOff val="5000"/>
                  </a:schemeClr>
                </a:solidFill>
                <a:latin typeface="Arial" panose="020B0604020202020204" pitchFamily="34" charset="0"/>
                <a:cs typeface="Arial" panose="020B0604020202020204" pitchFamily="34" charset="0"/>
              </a:rPr>
              <a:t> </a:t>
            </a:r>
            <a:r>
              <a:rPr lang="en-US" sz="3200" dirty="0" err="1" smtClean="0">
                <a:solidFill>
                  <a:schemeClr val="tx1">
                    <a:lumMod val="95000"/>
                    <a:lumOff val="5000"/>
                  </a:schemeClr>
                </a:solidFill>
                <a:latin typeface="Arial" panose="020B0604020202020204" pitchFamily="34" charset="0"/>
                <a:cs typeface="Arial" panose="020B0604020202020204" pitchFamily="34" charset="0"/>
              </a:rPr>
              <a:t>hiện</a:t>
            </a:r>
            <a:endParaRPr lang="en-US" sz="3200" dirty="0">
              <a:solidFill>
                <a:schemeClr val="tx1">
                  <a:lumMod val="95000"/>
                  <a:lumOff val="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83876100"/>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idx="4294967295"/>
          </p:nvPr>
        </p:nvSpPr>
        <p:spPr>
          <a:xfrm>
            <a:off x="0" y="0"/>
            <a:ext cx="10515600" cy="688975"/>
          </a:xfrm>
        </p:spPr>
        <p:txBody>
          <a:bodyPr>
            <a:normAutofit fontScale="90000"/>
          </a:bodyPr>
          <a:lstStyle/>
          <a:p>
            <a:pPr algn="ctr"/>
            <a:r>
              <a:rPr lang="en-US" b="1" dirty="0">
                <a:solidFill>
                  <a:schemeClr val="tx1"/>
                </a:solidFill>
                <a:latin typeface="Arial" panose="020B0604020202020204" pitchFamily="34" charset="0"/>
                <a:cs typeface="Arial" panose="020B0604020202020204" pitchFamily="34" charset="0"/>
              </a:rPr>
              <a:t>MỤC TIÊU HỌC TẬP</a:t>
            </a:r>
          </a:p>
        </p:txBody>
      </p:sp>
      <p:sp>
        <p:nvSpPr>
          <p:cNvPr id="7" name="Rectangle 6">
            <a:extLst>
              <a:ext uri="{FF2B5EF4-FFF2-40B4-BE49-F238E27FC236}">
                <a16:creationId xmlns:a16="http://schemas.microsoft.com/office/drawing/2014/main" id="{F2FB47E3-BFBB-4647-9BDE-4AA12E4E34FF}"/>
              </a:ext>
            </a:extLst>
          </p:cNvPr>
          <p:cNvSpPr/>
          <p:nvPr/>
        </p:nvSpPr>
        <p:spPr>
          <a:xfrm>
            <a:off x="327807" y="1142359"/>
            <a:ext cx="11467109" cy="2830084"/>
          </a:xfrm>
          <a:prstGeom prst="rect">
            <a:avLst/>
          </a:prstGeom>
          <a:ln>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pPr algn="just">
              <a:lnSpc>
                <a:spcPct val="150000"/>
              </a:lnSpc>
            </a:pPr>
            <a:r>
              <a:rPr lang="vi-VN" sz="3200" dirty="0" smtClean="0">
                <a:solidFill>
                  <a:schemeClr val="bg1">
                    <a:lumMod val="10000"/>
                  </a:schemeClr>
                </a:solidFill>
              </a:rPr>
              <a:t>1. Trình </a:t>
            </a:r>
            <a:r>
              <a:rPr lang="vi-VN" sz="3200" dirty="0">
                <a:solidFill>
                  <a:schemeClr val="bg1">
                    <a:lumMod val="10000"/>
                  </a:schemeClr>
                </a:solidFill>
              </a:rPr>
              <a:t>bày được một số nội dung cơ bản về Luật hành chính;</a:t>
            </a:r>
          </a:p>
          <a:p>
            <a:pPr algn="just">
              <a:lnSpc>
                <a:spcPct val="150000"/>
              </a:lnSpc>
            </a:pPr>
            <a:r>
              <a:rPr lang="vi-VN" sz="3200" dirty="0" smtClean="0">
                <a:solidFill>
                  <a:schemeClr val="bg1">
                    <a:lumMod val="10000"/>
                  </a:schemeClr>
                </a:solidFill>
              </a:rPr>
              <a:t>2. Nhận </a:t>
            </a:r>
            <a:r>
              <a:rPr lang="vi-VN" sz="3200" dirty="0">
                <a:solidFill>
                  <a:schemeClr val="bg1">
                    <a:lumMod val="10000"/>
                  </a:schemeClr>
                </a:solidFill>
              </a:rPr>
              <a:t>biết được các dấu hiệu vi phạm hành chính, nguyên tắc và các hình thức xử lý vi phạm hành chính.</a:t>
            </a:r>
            <a:endParaRPr lang="en-US" sz="3200" dirty="0">
              <a:solidFill>
                <a:schemeClr val="bg1">
                  <a:lumMod val="10000"/>
                </a:schemeClr>
              </a:solidFill>
            </a:endParaRPr>
          </a:p>
        </p:txBody>
      </p:sp>
      <p:sp>
        <p:nvSpPr>
          <p:cNvPr id="8" name="Rounded Rectangle 7"/>
          <p:cNvSpPr/>
          <p:nvPr/>
        </p:nvSpPr>
        <p:spPr>
          <a:xfrm>
            <a:off x="327807" y="688975"/>
            <a:ext cx="10349345" cy="637308"/>
          </a:xfrm>
          <a:prstGeom prst="roundRect">
            <a:avLst/>
          </a:prstGeom>
          <a:solidFill>
            <a:schemeClr val="accent5"/>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2667" b="1" dirty="0">
                <a:solidFill>
                  <a:schemeClr val="bg1"/>
                </a:solidFill>
              </a:rPr>
              <a:t>KIẾN THỨC</a:t>
            </a:r>
            <a:endParaRPr lang="en-US" sz="2667" b="1" dirty="0">
              <a:solidFill>
                <a:schemeClr val="bg1"/>
              </a:solidFill>
            </a:endParaRPr>
          </a:p>
        </p:txBody>
      </p:sp>
      <p:sp>
        <p:nvSpPr>
          <p:cNvPr id="6" name="Rectangle 5">
            <a:extLst>
              <a:ext uri="{FF2B5EF4-FFF2-40B4-BE49-F238E27FC236}">
                <a16:creationId xmlns:a16="http://schemas.microsoft.com/office/drawing/2014/main" id="{F2FB47E3-BFBB-4647-9BDE-4AA12E4E34FF}"/>
              </a:ext>
            </a:extLst>
          </p:cNvPr>
          <p:cNvSpPr/>
          <p:nvPr/>
        </p:nvSpPr>
        <p:spPr>
          <a:xfrm>
            <a:off x="327809" y="4421285"/>
            <a:ext cx="11467107" cy="2436715"/>
          </a:xfrm>
          <a:prstGeom prst="rect">
            <a:avLst/>
          </a:prstGeom>
          <a:ln>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pPr algn="just">
              <a:lnSpc>
                <a:spcPct val="150000"/>
              </a:lnSpc>
            </a:pPr>
            <a:r>
              <a:rPr lang="vi-VN" sz="3200" dirty="0" smtClean="0">
                <a:solidFill>
                  <a:schemeClr val="bg1">
                    <a:lumMod val="10000"/>
                  </a:schemeClr>
                </a:solidFill>
              </a:rPr>
              <a:t>3. Vận dụng những kiến thức cơ bản về Pháp luật hành chính trong thực tiễn và nâng cao ý thức tìm hiểu hệ thống pháp luật Việt Nam</a:t>
            </a:r>
            <a:endParaRPr lang="en-US" sz="3200" dirty="0">
              <a:solidFill>
                <a:schemeClr val="bg1">
                  <a:lumMod val="10000"/>
                </a:schemeClr>
              </a:solidFill>
            </a:endParaRPr>
          </a:p>
        </p:txBody>
      </p:sp>
      <p:sp>
        <p:nvSpPr>
          <p:cNvPr id="9" name="Rounded Rectangle 8"/>
          <p:cNvSpPr/>
          <p:nvPr/>
        </p:nvSpPr>
        <p:spPr>
          <a:xfrm>
            <a:off x="327808" y="3972443"/>
            <a:ext cx="10349345" cy="637308"/>
          </a:xfrm>
          <a:prstGeom prst="roundRect">
            <a:avLst/>
          </a:prstGeom>
          <a:solidFill>
            <a:schemeClr val="accent5"/>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2667" b="1" dirty="0" smtClean="0">
                <a:solidFill>
                  <a:schemeClr val="bg1"/>
                </a:solidFill>
              </a:rPr>
              <a:t>KỸ NĂNG</a:t>
            </a:r>
            <a:endParaRPr lang="en-US" sz="2667" b="1" dirty="0">
              <a:solidFill>
                <a:schemeClr val="bg1"/>
              </a:solidFill>
            </a:endParaRPr>
          </a:p>
        </p:txBody>
      </p:sp>
    </p:spTree>
    <p:extLst>
      <p:ext uri="{BB962C8B-B14F-4D97-AF65-F5344CB8AC3E}">
        <p14:creationId xmlns:p14="http://schemas.microsoft.com/office/powerpoint/2010/main" val="333446429"/>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00652"/>
            <a:ext cx="10515600" cy="1325563"/>
          </a:xfrm>
        </p:spPr>
        <p:txBody>
          <a:bodyPr/>
          <a:lstStyle/>
          <a:p>
            <a:pPr algn="ctr"/>
            <a:r>
              <a:rPr lang="vi-VN" dirty="0" smtClean="0">
                <a:solidFill>
                  <a:srgbClr val="C00000"/>
                </a:solidFill>
              </a:rPr>
              <a:t>XỬ LÝ VI PHẠM HÀNH CHÍNH</a:t>
            </a:r>
            <a:endParaRPr lang="en-US" dirty="0">
              <a:solidFill>
                <a:srgbClr val="C00000"/>
              </a:solidFill>
            </a:endParaRPr>
          </a:p>
        </p:txBody>
      </p:sp>
      <p:sp>
        <p:nvSpPr>
          <p:cNvPr id="4" name="Content Placeholder 3"/>
          <p:cNvSpPr>
            <a:spLocks noGrp="1"/>
          </p:cNvSpPr>
          <p:nvPr>
            <p:ph idx="1"/>
          </p:nvPr>
        </p:nvSpPr>
        <p:spPr>
          <a:xfrm>
            <a:off x="1427018" y="2504498"/>
            <a:ext cx="9926782" cy="1153102"/>
          </a:xfrm>
        </p:spPr>
        <p:txBody>
          <a:bodyPr>
            <a:noAutofit/>
          </a:bodyPr>
          <a:lstStyle/>
          <a:p>
            <a:r>
              <a:rPr lang="vi-VN" sz="3600" dirty="0" smtClean="0"/>
              <a:t>Xử phạt vi phạm hành chính</a:t>
            </a:r>
          </a:p>
          <a:p>
            <a:r>
              <a:rPr lang="vi-VN" sz="3600" dirty="0" smtClean="0"/>
              <a:t>Các biện pháp xử lý VPHC khác</a:t>
            </a:r>
            <a:endParaRPr lang="en-US" sz="3600" dirty="0"/>
          </a:p>
        </p:txBody>
      </p:sp>
    </p:spTree>
    <p:extLst>
      <p:ext uri="{BB962C8B-B14F-4D97-AF65-F5344CB8AC3E}">
        <p14:creationId xmlns:p14="http://schemas.microsoft.com/office/powerpoint/2010/main" val="1944183875"/>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475962"/>
            <a:ext cx="10515600" cy="909493"/>
          </a:xfrm>
        </p:spPr>
        <p:txBody>
          <a:bodyPr/>
          <a:lstStyle/>
          <a:p>
            <a:pPr algn="ctr"/>
            <a:r>
              <a:rPr lang="vi-VN" b="1" dirty="0" smtClean="0">
                <a:solidFill>
                  <a:srgbClr val="C00000"/>
                </a:solidFill>
                <a:latin typeface="+mn-lt"/>
              </a:rPr>
              <a:t>XỬ PHẠT VI PHẠM HÀNH CHÍNH</a:t>
            </a:r>
            <a:endParaRPr lang="en-US" b="1" dirty="0">
              <a:solidFill>
                <a:srgbClr val="C00000"/>
              </a:solidFill>
              <a:latin typeface="+mn-lt"/>
            </a:endParaRPr>
          </a:p>
        </p:txBody>
      </p:sp>
      <p:sp>
        <p:nvSpPr>
          <p:cNvPr id="5" name="Content Placeholder 4"/>
          <p:cNvSpPr>
            <a:spLocks noGrp="1"/>
          </p:cNvSpPr>
          <p:nvPr>
            <p:ph idx="1"/>
          </p:nvPr>
        </p:nvSpPr>
        <p:spPr>
          <a:xfrm>
            <a:off x="838199" y="1631661"/>
            <a:ext cx="10730345" cy="3037321"/>
          </a:xfrm>
        </p:spPr>
        <p:txBody>
          <a:bodyPr>
            <a:noAutofit/>
          </a:bodyPr>
          <a:lstStyle/>
          <a:p>
            <a:pPr algn="just"/>
            <a:r>
              <a:rPr lang="vi-VN" sz="3600" b="1" i="1" u="sng" dirty="0">
                <a:solidFill>
                  <a:srgbClr val="C00000"/>
                </a:solidFill>
              </a:rPr>
              <a:t>Xử phạt vi phạm hành chính</a:t>
            </a:r>
            <a:r>
              <a:rPr lang="vi-VN" sz="3600" dirty="0">
                <a:solidFill>
                  <a:srgbClr val="C00000"/>
                </a:solidFill>
              </a:rPr>
              <a:t> </a:t>
            </a:r>
            <a:r>
              <a:rPr lang="vi-VN" sz="3600" dirty="0"/>
              <a:t>là một biện pháp cưỡng chế hành chính do chủ thể có thẩm quyền áp dụng đối với cá nhân, tổ chức vi phạm hành chính theo trình tự, thủ tục xử phạt hành chính do pháp luật Hành chính Việt Nam quy định.</a:t>
            </a:r>
            <a:endParaRPr lang="en-US" sz="3600" dirty="0"/>
          </a:p>
        </p:txBody>
      </p:sp>
    </p:spTree>
    <p:extLst>
      <p:ext uri="{BB962C8B-B14F-4D97-AF65-F5344CB8AC3E}">
        <p14:creationId xmlns:p14="http://schemas.microsoft.com/office/powerpoint/2010/main" val="3551072588"/>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7927" y="240435"/>
            <a:ext cx="11416146" cy="784802"/>
          </a:xfrm>
        </p:spPr>
        <p:txBody>
          <a:bodyPr>
            <a:normAutofit/>
          </a:bodyPr>
          <a:lstStyle/>
          <a:p>
            <a:pPr algn="ctr"/>
            <a:r>
              <a:rPr lang="vi-VN" sz="3600" b="1" dirty="0" smtClean="0">
                <a:solidFill>
                  <a:srgbClr val="C00000"/>
                </a:solidFill>
              </a:rPr>
              <a:t>NGUYÊN TẮC XỬ PHẠT VI PHẠM HÀNH CHÍNH</a:t>
            </a:r>
            <a:endParaRPr lang="en-US" sz="3600" b="1" dirty="0">
              <a:solidFill>
                <a:srgbClr val="C00000"/>
              </a:solidFill>
            </a:endParaRPr>
          </a:p>
        </p:txBody>
      </p:sp>
      <p:sp>
        <p:nvSpPr>
          <p:cNvPr id="3" name="Content Placeholder 2"/>
          <p:cNvSpPr>
            <a:spLocks noGrp="1"/>
          </p:cNvSpPr>
          <p:nvPr>
            <p:ph idx="1"/>
          </p:nvPr>
        </p:nvSpPr>
        <p:spPr>
          <a:xfrm>
            <a:off x="713508" y="1025237"/>
            <a:ext cx="11090565" cy="5417127"/>
          </a:xfrm>
        </p:spPr>
        <p:txBody>
          <a:bodyPr>
            <a:normAutofit fontScale="92500"/>
          </a:bodyPr>
          <a:lstStyle/>
          <a:p>
            <a:pPr algn="just"/>
            <a:r>
              <a:rPr lang="vi-VN" sz="3000" dirty="0" smtClean="0"/>
              <a:t>Do </a:t>
            </a:r>
            <a:r>
              <a:rPr lang="vi-VN" sz="3000" dirty="0"/>
              <a:t>người có thẩm quyền xử lý vi phạm hành chính</a:t>
            </a:r>
          </a:p>
          <a:p>
            <a:pPr algn="just"/>
            <a:r>
              <a:rPr lang="vi-VN" sz="3000" dirty="0" smtClean="0"/>
              <a:t>Cá </a:t>
            </a:r>
            <a:r>
              <a:rPr lang="vi-VN" sz="3000" dirty="0"/>
              <a:t>nhân, tổ chức chỉ bị xử phạt khi có hành vi vi phạm hành chính</a:t>
            </a:r>
          </a:p>
          <a:p>
            <a:pPr algn="just"/>
            <a:r>
              <a:rPr lang="vi-VN" sz="3000" dirty="0" smtClean="0"/>
              <a:t>Hành </a:t>
            </a:r>
            <a:r>
              <a:rPr lang="vi-VN" sz="3000" dirty="0"/>
              <a:t>vi vi phạm phải được xử lý kịp thời, công minh</a:t>
            </a:r>
          </a:p>
          <a:p>
            <a:pPr algn="just"/>
            <a:r>
              <a:rPr lang="vi-VN" sz="3000" dirty="0" smtClean="0"/>
              <a:t>Một </a:t>
            </a:r>
            <a:r>
              <a:rPr lang="vi-VN" sz="3000" dirty="0"/>
              <a:t>hành vi vi phạm hành chính chỉ bị xử phạt hành chính một lần, người thực hiện nhiều hành vi vi phạm hành chính thì bị xử phạt về từng hành vi vi phạm.</a:t>
            </a:r>
          </a:p>
          <a:p>
            <a:pPr algn="just"/>
            <a:r>
              <a:rPr lang="vi-VN" sz="3000" dirty="0" smtClean="0"/>
              <a:t>Xử </a:t>
            </a:r>
            <a:r>
              <a:rPr lang="vi-VN" sz="3000" dirty="0"/>
              <a:t>phạt vi phạm hành chính phải căn cứ vào tính chất mức độ vi phạm của người vi phạm.</a:t>
            </a:r>
          </a:p>
          <a:p>
            <a:pPr algn="just"/>
            <a:r>
              <a:rPr lang="vi-VN" sz="3000" dirty="0"/>
              <a:t>Không xử phạt vi phạm hành chính trong các trường hợp: tình thế cấp thiết, phòng vệ chính đáng, sự kiện bất ngờ, hoặc vi phạm khi đang mắc bệnh tâm thần hoặc các bệnh khác làm mất khả năng nhận thức hoặc khả năng điều khiển hành vi của mình.</a:t>
            </a:r>
          </a:p>
          <a:p>
            <a:endParaRPr lang="en-US" dirty="0"/>
          </a:p>
        </p:txBody>
      </p:sp>
    </p:spTree>
    <p:extLst>
      <p:ext uri="{BB962C8B-B14F-4D97-AF65-F5344CB8AC3E}">
        <p14:creationId xmlns:p14="http://schemas.microsoft.com/office/powerpoint/2010/main" val="2125867192"/>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vi-VN" sz="3600" b="1" dirty="0" smtClean="0"/>
              <a:t>CÁC BIỆN PHÁP XỬ PHẠT HÀNH CHÍNH</a:t>
            </a:r>
            <a:endParaRPr lang="en-US" sz="36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84180753"/>
              </p:ext>
            </p:extLst>
          </p:nvPr>
        </p:nvGraphicFramePr>
        <p:xfrm>
          <a:off x="838200" y="1825624"/>
          <a:ext cx="10759440" cy="462089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61159235"/>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idx="4294967295"/>
          </p:nvPr>
        </p:nvSpPr>
        <p:spPr>
          <a:xfrm>
            <a:off x="2112818" y="304800"/>
            <a:ext cx="7467600" cy="1143000"/>
          </a:xfrm>
          <a:ln>
            <a:solidFill>
              <a:schemeClr val="tx1"/>
            </a:solidFill>
          </a:ln>
        </p:spPr>
        <p:txBody>
          <a:bodyPr/>
          <a:lstStyle/>
          <a:p>
            <a:pPr algn="ctr" eaLnBrk="1" hangingPunct="1">
              <a:defRPr/>
            </a:pPr>
            <a:r>
              <a:rPr lang="en-US" sz="3400" b="1" dirty="0">
                <a:solidFill>
                  <a:srgbClr val="C00000"/>
                </a:solidFill>
                <a:effectLst>
                  <a:outerShdw blurRad="38100" dist="38100" dir="2700000" algn="tl">
                    <a:srgbClr val="C0C0C0"/>
                  </a:outerShdw>
                </a:effectLst>
                <a:latin typeface="Times New Roman" pitchFamily="18" charset="0"/>
              </a:rPr>
              <a:t>CÁC BIỆN PHÁP XỬ PHẠT </a:t>
            </a:r>
            <a:r>
              <a:rPr lang="vi-VN" sz="3400" b="1" dirty="0" smtClean="0">
                <a:solidFill>
                  <a:srgbClr val="C00000"/>
                </a:solidFill>
                <a:effectLst>
                  <a:outerShdw blurRad="38100" dist="38100" dir="2700000" algn="tl">
                    <a:srgbClr val="C0C0C0"/>
                  </a:outerShdw>
                </a:effectLst>
                <a:latin typeface="Times New Roman" pitchFamily="18" charset="0"/>
              </a:rPr>
              <a:t>VP HÀNH </a:t>
            </a:r>
            <a:r>
              <a:rPr lang="en-US" sz="3400" b="1" dirty="0" smtClean="0">
                <a:solidFill>
                  <a:srgbClr val="C00000"/>
                </a:solidFill>
                <a:effectLst>
                  <a:outerShdw blurRad="38100" dist="38100" dir="2700000" algn="tl">
                    <a:srgbClr val="C0C0C0"/>
                  </a:outerShdw>
                </a:effectLst>
                <a:latin typeface="Times New Roman" pitchFamily="18" charset="0"/>
              </a:rPr>
              <a:t>CHÍNH</a:t>
            </a:r>
            <a:endParaRPr lang="en-US" sz="3400" b="1" dirty="0">
              <a:solidFill>
                <a:srgbClr val="C00000"/>
              </a:solidFill>
              <a:effectLst>
                <a:outerShdw blurRad="38100" dist="38100" dir="2700000" algn="tl">
                  <a:srgbClr val="C0C0C0"/>
                </a:outerShdw>
              </a:effectLst>
              <a:latin typeface="Times New Roman" pitchFamily="18" charset="0"/>
            </a:endParaRPr>
          </a:p>
        </p:txBody>
      </p:sp>
      <p:sp>
        <p:nvSpPr>
          <p:cNvPr id="15363" name="AutoShape 5"/>
          <p:cNvSpPr>
            <a:spLocks noChangeArrowheads="1"/>
          </p:cNvSpPr>
          <p:nvPr/>
        </p:nvSpPr>
        <p:spPr bwMode="auto">
          <a:xfrm>
            <a:off x="2514600" y="2133600"/>
            <a:ext cx="2133600" cy="990600"/>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sz="2800" b="1">
                <a:latin typeface="Tahoma" panose="020B0604030504040204" pitchFamily="34" charset="0"/>
              </a:rPr>
              <a:t>CẢNH CÁO</a:t>
            </a:r>
          </a:p>
        </p:txBody>
      </p:sp>
      <p:sp>
        <p:nvSpPr>
          <p:cNvPr id="14340" name="AutoShape 5"/>
          <p:cNvSpPr>
            <a:spLocks noChangeArrowheads="1"/>
          </p:cNvSpPr>
          <p:nvPr/>
        </p:nvSpPr>
        <p:spPr bwMode="auto">
          <a:xfrm>
            <a:off x="7391400" y="2133600"/>
            <a:ext cx="2209800" cy="990600"/>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sz="2800" b="1">
                <a:latin typeface="Tahoma" panose="020B0604030504040204" pitchFamily="34" charset="0"/>
              </a:rPr>
              <a:t>PHẠT TIỀN</a:t>
            </a:r>
          </a:p>
        </p:txBody>
      </p:sp>
      <p:graphicFrame>
        <p:nvGraphicFramePr>
          <p:cNvPr id="15" name="Diagram 14"/>
          <p:cNvGraphicFramePr/>
          <p:nvPr>
            <p:extLst>
              <p:ext uri="{D42A27DB-BD31-4B8C-83A1-F6EECF244321}">
                <p14:modId xmlns:p14="http://schemas.microsoft.com/office/powerpoint/2010/main" val="951239728"/>
              </p:ext>
            </p:extLst>
          </p:nvPr>
        </p:nvGraphicFramePr>
        <p:xfrm>
          <a:off x="1676399" y="3808414"/>
          <a:ext cx="4197927" cy="274478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4342" name="Line 6"/>
          <p:cNvSpPr>
            <a:spLocks noChangeShapeType="1"/>
          </p:cNvSpPr>
          <p:nvPr/>
        </p:nvSpPr>
        <p:spPr bwMode="auto">
          <a:xfrm>
            <a:off x="3505200" y="3124200"/>
            <a:ext cx="0" cy="685800"/>
          </a:xfrm>
          <a:prstGeom prst="line">
            <a:avLst/>
          </a:prstGeom>
          <a:noFill/>
          <a:ln w="762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4343" name="AutoShape 7"/>
          <p:cNvSpPr>
            <a:spLocks noChangeArrowheads="1"/>
          </p:cNvSpPr>
          <p:nvPr/>
        </p:nvSpPr>
        <p:spPr bwMode="auto">
          <a:xfrm>
            <a:off x="3352800" y="1447800"/>
            <a:ext cx="381000" cy="685800"/>
          </a:xfrm>
          <a:prstGeom prst="downArrow">
            <a:avLst>
              <a:gd name="adj1" fmla="val 50000"/>
              <a:gd name="adj2" fmla="val 45000"/>
            </a:avLst>
          </a:prstGeom>
          <a:solidFill>
            <a:schemeClr val="accent1"/>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14344" name="AutoShape 8"/>
          <p:cNvSpPr>
            <a:spLocks noChangeArrowheads="1"/>
          </p:cNvSpPr>
          <p:nvPr/>
        </p:nvSpPr>
        <p:spPr bwMode="auto">
          <a:xfrm>
            <a:off x="8229600" y="1447800"/>
            <a:ext cx="381000" cy="685800"/>
          </a:xfrm>
          <a:prstGeom prst="downArrow">
            <a:avLst>
              <a:gd name="adj1" fmla="val 50000"/>
              <a:gd name="adj2" fmla="val 45000"/>
            </a:avLst>
          </a:prstGeom>
          <a:solidFill>
            <a:schemeClr val="accent1"/>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graphicFrame>
        <p:nvGraphicFramePr>
          <p:cNvPr id="16" name="Diagram 15"/>
          <p:cNvGraphicFramePr/>
          <p:nvPr>
            <p:extLst>
              <p:ext uri="{D42A27DB-BD31-4B8C-83A1-F6EECF244321}">
                <p14:modId xmlns:p14="http://schemas.microsoft.com/office/powerpoint/2010/main" val="3413122144"/>
              </p:ext>
            </p:extLst>
          </p:nvPr>
        </p:nvGraphicFramePr>
        <p:xfrm>
          <a:off x="6400800" y="3810000"/>
          <a:ext cx="4170218" cy="27432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14346" name="Line 10"/>
          <p:cNvSpPr>
            <a:spLocks noChangeShapeType="1"/>
          </p:cNvSpPr>
          <p:nvPr/>
        </p:nvSpPr>
        <p:spPr bwMode="auto">
          <a:xfrm>
            <a:off x="8458200" y="3124200"/>
            <a:ext cx="0" cy="685800"/>
          </a:xfrm>
          <a:prstGeom prst="line">
            <a:avLst/>
          </a:prstGeom>
          <a:noFill/>
          <a:ln w="762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 name="Down Arrow 1"/>
          <p:cNvSpPr/>
          <p:nvPr/>
        </p:nvSpPr>
        <p:spPr>
          <a:xfrm>
            <a:off x="5735782" y="1447800"/>
            <a:ext cx="443345" cy="685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AutoShape 5"/>
          <p:cNvSpPr>
            <a:spLocks noChangeArrowheads="1"/>
          </p:cNvSpPr>
          <p:nvPr/>
        </p:nvSpPr>
        <p:spPr bwMode="auto">
          <a:xfrm>
            <a:off x="4890654" y="2133600"/>
            <a:ext cx="2133600" cy="990600"/>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vi-VN" altLang="en-US" sz="2800" b="1" dirty="0" smtClean="0">
                <a:latin typeface="Tahoma" panose="020B0604030504040204" pitchFamily="34" charset="0"/>
              </a:rPr>
              <a:t>TRỤC XUẤT</a:t>
            </a:r>
            <a:endParaRPr lang="en-US" altLang="en-US" sz="2800" b="1" dirty="0">
              <a:latin typeface="Tahoma" panose="020B0604030504040204" pitchFamily="34" charset="0"/>
            </a:endParaRPr>
          </a:p>
        </p:txBody>
      </p:sp>
      <p:sp>
        <p:nvSpPr>
          <p:cNvPr id="3" name="Right Brace 2"/>
          <p:cNvSpPr/>
          <p:nvPr/>
        </p:nvSpPr>
        <p:spPr>
          <a:xfrm>
            <a:off x="-548640" y="4841966"/>
            <a:ext cx="155448" cy="9144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2853632811"/>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7890"/>
                                        </p:tgtEl>
                                        <p:attrNameLst>
                                          <p:attrName>style.visibility</p:attrName>
                                        </p:attrNameLst>
                                      </p:cBhvr>
                                      <p:to>
                                        <p:strVal val="visible"/>
                                      </p:to>
                                    </p:set>
                                    <p:anim calcmode="lin" valueType="num">
                                      <p:cBhvr>
                                        <p:cTn id="7" dur="1000" fill="hold"/>
                                        <p:tgtEl>
                                          <p:spTgt spid="37890"/>
                                        </p:tgtEl>
                                        <p:attrNameLst>
                                          <p:attrName>ppt_w</p:attrName>
                                        </p:attrNameLst>
                                      </p:cBhvr>
                                      <p:tavLst>
                                        <p:tav tm="0">
                                          <p:val>
                                            <p:fltVal val="0"/>
                                          </p:val>
                                        </p:tav>
                                        <p:tav tm="100000">
                                          <p:val>
                                            <p:strVal val="#ppt_w"/>
                                          </p:val>
                                        </p:tav>
                                      </p:tavLst>
                                    </p:anim>
                                    <p:anim calcmode="lin" valueType="num">
                                      <p:cBhvr>
                                        <p:cTn id="8" dur="1000" fill="hold"/>
                                        <p:tgtEl>
                                          <p:spTgt spid="37890"/>
                                        </p:tgtEl>
                                        <p:attrNameLst>
                                          <p:attrName>ppt_h</p:attrName>
                                        </p:attrNameLst>
                                      </p:cBhvr>
                                      <p:tavLst>
                                        <p:tav tm="0">
                                          <p:val>
                                            <p:fltVal val="0"/>
                                          </p:val>
                                        </p:tav>
                                        <p:tav tm="100000">
                                          <p:val>
                                            <p:strVal val="#ppt_h"/>
                                          </p:val>
                                        </p:tav>
                                      </p:tavLst>
                                    </p:anim>
                                    <p:anim calcmode="lin" valueType="num">
                                      <p:cBhvr>
                                        <p:cTn id="9" dur="1000" fill="hold"/>
                                        <p:tgtEl>
                                          <p:spTgt spid="37890"/>
                                        </p:tgtEl>
                                        <p:attrNameLst>
                                          <p:attrName>style.rotation</p:attrName>
                                        </p:attrNameLst>
                                      </p:cBhvr>
                                      <p:tavLst>
                                        <p:tav tm="0">
                                          <p:val>
                                            <p:fltVal val="90"/>
                                          </p:val>
                                        </p:tav>
                                        <p:tav tm="100000">
                                          <p:val>
                                            <p:fltVal val="0"/>
                                          </p:val>
                                        </p:tav>
                                      </p:tavLst>
                                    </p:anim>
                                    <p:animEffect transition="in" filter="fade">
                                      <p:cBhvr>
                                        <p:cTn id="10" dur="1000"/>
                                        <p:tgtEl>
                                          <p:spTgt spid="37890"/>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15363"/>
                                        </p:tgtEl>
                                        <p:attrNameLst>
                                          <p:attrName>style.visibility</p:attrName>
                                        </p:attrNameLst>
                                      </p:cBhvr>
                                      <p:to>
                                        <p:strVal val="visible"/>
                                      </p:to>
                                    </p:set>
                                    <p:animEffect transition="in" filter="fade">
                                      <p:cBhvr>
                                        <p:cTn id="15" dur="1000"/>
                                        <p:tgtEl>
                                          <p:spTgt spid="15363"/>
                                        </p:tgtEl>
                                      </p:cBhvr>
                                    </p:animEffect>
                                    <p:anim calcmode="lin" valueType="num">
                                      <p:cBhvr>
                                        <p:cTn id="16" dur="1000" fill="hold"/>
                                        <p:tgtEl>
                                          <p:spTgt spid="15363"/>
                                        </p:tgtEl>
                                        <p:attrNameLst>
                                          <p:attrName>ppt_x</p:attrName>
                                        </p:attrNameLst>
                                      </p:cBhvr>
                                      <p:tavLst>
                                        <p:tav tm="0">
                                          <p:val>
                                            <p:strVal val="#ppt_x"/>
                                          </p:val>
                                        </p:tav>
                                        <p:tav tm="100000">
                                          <p:val>
                                            <p:strVal val="#ppt_x"/>
                                          </p:val>
                                        </p:tav>
                                      </p:tavLst>
                                    </p:anim>
                                    <p:anim calcmode="lin" valueType="num">
                                      <p:cBhvr>
                                        <p:cTn id="17" dur="1000" fill="hold"/>
                                        <p:tgtEl>
                                          <p:spTgt spid="15363"/>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fade">
                                      <p:cBhvr>
                                        <p:cTn id="22" dur="1000"/>
                                        <p:tgtEl>
                                          <p:spTgt spid="12"/>
                                        </p:tgtEl>
                                      </p:cBhvr>
                                    </p:animEffect>
                                    <p:anim calcmode="lin" valueType="num">
                                      <p:cBhvr>
                                        <p:cTn id="23" dur="1000" fill="hold"/>
                                        <p:tgtEl>
                                          <p:spTgt spid="12"/>
                                        </p:tgtEl>
                                        <p:attrNameLst>
                                          <p:attrName>ppt_x</p:attrName>
                                        </p:attrNameLst>
                                      </p:cBhvr>
                                      <p:tavLst>
                                        <p:tav tm="0">
                                          <p:val>
                                            <p:strVal val="#ppt_x"/>
                                          </p:val>
                                        </p:tav>
                                        <p:tav tm="100000">
                                          <p:val>
                                            <p:strVal val="#ppt_x"/>
                                          </p:val>
                                        </p:tav>
                                      </p:tavLst>
                                    </p:anim>
                                    <p:anim calcmode="lin" valueType="num">
                                      <p:cBhvr>
                                        <p:cTn id="24"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14340"/>
                                        </p:tgtEl>
                                        <p:attrNameLst>
                                          <p:attrName>style.visibility</p:attrName>
                                        </p:attrNameLst>
                                      </p:cBhvr>
                                      <p:to>
                                        <p:strVal val="visible"/>
                                      </p:to>
                                    </p:set>
                                    <p:animEffect transition="in" filter="fade">
                                      <p:cBhvr>
                                        <p:cTn id="29" dur="1000"/>
                                        <p:tgtEl>
                                          <p:spTgt spid="14340"/>
                                        </p:tgtEl>
                                      </p:cBhvr>
                                    </p:animEffect>
                                    <p:anim calcmode="lin" valueType="num">
                                      <p:cBhvr>
                                        <p:cTn id="30" dur="1000" fill="hold"/>
                                        <p:tgtEl>
                                          <p:spTgt spid="14340"/>
                                        </p:tgtEl>
                                        <p:attrNameLst>
                                          <p:attrName>ppt_x</p:attrName>
                                        </p:attrNameLst>
                                      </p:cBhvr>
                                      <p:tavLst>
                                        <p:tav tm="0">
                                          <p:val>
                                            <p:strVal val="#ppt_x"/>
                                          </p:val>
                                        </p:tav>
                                        <p:tav tm="100000">
                                          <p:val>
                                            <p:strVal val="#ppt_x"/>
                                          </p:val>
                                        </p:tav>
                                      </p:tavLst>
                                    </p:anim>
                                    <p:anim calcmode="lin" valueType="num">
                                      <p:cBhvr>
                                        <p:cTn id="31" dur="1000" fill="hold"/>
                                        <p:tgtEl>
                                          <p:spTgt spid="14340"/>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15"/>
                                        </p:tgtEl>
                                        <p:attrNameLst>
                                          <p:attrName>style.visibility</p:attrName>
                                        </p:attrNameLst>
                                      </p:cBhvr>
                                      <p:to>
                                        <p:strVal val="visible"/>
                                      </p:to>
                                    </p:set>
                                    <p:animEffect transition="in" filter="fade">
                                      <p:cBhvr>
                                        <p:cTn id="36" dur="1000"/>
                                        <p:tgtEl>
                                          <p:spTgt spid="15"/>
                                        </p:tgtEl>
                                      </p:cBhvr>
                                    </p:animEffect>
                                    <p:anim calcmode="lin" valueType="num">
                                      <p:cBhvr>
                                        <p:cTn id="37" dur="1000" fill="hold"/>
                                        <p:tgtEl>
                                          <p:spTgt spid="15"/>
                                        </p:tgtEl>
                                        <p:attrNameLst>
                                          <p:attrName>ppt_x</p:attrName>
                                        </p:attrNameLst>
                                      </p:cBhvr>
                                      <p:tavLst>
                                        <p:tav tm="0">
                                          <p:val>
                                            <p:strVal val="#ppt_x"/>
                                          </p:val>
                                        </p:tav>
                                        <p:tav tm="100000">
                                          <p:val>
                                            <p:strVal val="#ppt_x"/>
                                          </p:val>
                                        </p:tav>
                                      </p:tavLst>
                                    </p:anim>
                                    <p:anim calcmode="lin" valueType="num">
                                      <p:cBhvr>
                                        <p:cTn id="38"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16"/>
                                        </p:tgtEl>
                                        <p:attrNameLst>
                                          <p:attrName>style.visibility</p:attrName>
                                        </p:attrNameLst>
                                      </p:cBhvr>
                                      <p:to>
                                        <p:strVal val="visible"/>
                                      </p:to>
                                    </p:set>
                                    <p:animEffect transition="in" filter="fade">
                                      <p:cBhvr>
                                        <p:cTn id="43" dur="1000"/>
                                        <p:tgtEl>
                                          <p:spTgt spid="16"/>
                                        </p:tgtEl>
                                      </p:cBhvr>
                                    </p:animEffect>
                                    <p:anim calcmode="lin" valueType="num">
                                      <p:cBhvr>
                                        <p:cTn id="44" dur="1000" fill="hold"/>
                                        <p:tgtEl>
                                          <p:spTgt spid="16"/>
                                        </p:tgtEl>
                                        <p:attrNameLst>
                                          <p:attrName>ppt_x</p:attrName>
                                        </p:attrNameLst>
                                      </p:cBhvr>
                                      <p:tavLst>
                                        <p:tav tm="0">
                                          <p:val>
                                            <p:strVal val="#ppt_x"/>
                                          </p:val>
                                        </p:tav>
                                        <p:tav tm="100000">
                                          <p:val>
                                            <p:strVal val="#ppt_x"/>
                                          </p:val>
                                        </p:tav>
                                      </p:tavLst>
                                    </p:anim>
                                    <p:anim calcmode="lin" valueType="num">
                                      <p:cBhvr>
                                        <p:cTn id="45"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0" grpId="0" animBg="1"/>
      <p:bldP spid="15363" grpId="0" animBg="1"/>
      <p:bldP spid="14340" grpId="0" animBg="1"/>
      <p:bldGraphic spid="15" grpId="0">
        <p:bldAsOne/>
      </p:bldGraphic>
      <p:bldGraphic spid="16" grpId="0">
        <p:bldAsOne/>
      </p:bldGraphic>
      <p:bldP spid="12"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idx="4294967295"/>
          </p:nvPr>
        </p:nvSpPr>
        <p:spPr>
          <a:xfrm>
            <a:off x="2251363" y="748142"/>
            <a:ext cx="7239000" cy="1143000"/>
          </a:xfrm>
          <a:ln>
            <a:solidFill>
              <a:schemeClr val="tx1"/>
            </a:solidFill>
          </a:ln>
        </p:spPr>
        <p:txBody>
          <a:bodyPr/>
          <a:lstStyle/>
          <a:p>
            <a:pPr algn="ctr" eaLnBrk="1" hangingPunct="1">
              <a:defRPr/>
            </a:pPr>
            <a:r>
              <a:rPr lang="en-US" sz="3000" b="1" dirty="0">
                <a:solidFill>
                  <a:srgbClr val="C00000"/>
                </a:solidFill>
                <a:effectLst>
                  <a:outerShdw blurRad="38100" dist="38100" dir="2700000" algn="tl">
                    <a:srgbClr val="C0C0C0"/>
                  </a:outerShdw>
                </a:effectLst>
                <a:latin typeface="Times New Roman" pitchFamily="18" charset="0"/>
              </a:rPr>
              <a:t>CÁC BIỆN PHÁP PHẠT BỔ SUNG</a:t>
            </a:r>
          </a:p>
        </p:txBody>
      </p:sp>
      <p:sp>
        <p:nvSpPr>
          <p:cNvPr id="15363" name="AutoShape 5"/>
          <p:cNvSpPr>
            <a:spLocks noChangeArrowheads="1"/>
          </p:cNvSpPr>
          <p:nvPr/>
        </p:nvSpPr>
        <p:spPr bwMode="auto">
          <a:xfrm>
            <a:off x="2881746" y="1891144"/>
            <a:ext cx="931718" cy="1295401"/>
          </a:xfrm>
          <a:prstGeom prst="downArrow">
            <a:avLst>
              <a:gd name="adj1" fmla="val 50000"/>
              <a:gd name="adj2" fmla="val 36364"/>
            </a:avLst>
          </a:prstGeom>
          <a:solidFill>
            <a:schemeClr val="accent1"/>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15364" name="Text Box 6"/>
          <p:cNvSpPr txBox="1">
            <a:spLocks noChangeArrowheads="1"/>
          </p:cNvSpPr>
          <p:nvPr/>
        </p:nvSpPr>
        <p:spPr bwMode="auto">
          <a:xfrm>
            <a:off x="1769918" y="3179617"/>
            <a:ext cx="3048000" cy="15621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en-US" sz="2400" b="1" dirty="0">
                <a:latin typeface="Tahoma" panose="020B0604030504040204" pitchFamily="34" charset="0"/>
              </a:rPr>
              <a:t>TƯỚC QUYỀN             SD GIẤY PHÉP,                CHỨNG CHỈ               HÀNH NGHỀ</a:t>
            </a:r>
          </a:p>
        </p:txBody>
      </p:sp>
      <p:sp>
        <p:nvSpPr>
          <p:cNvPr id="15365" name="Text Box 7"/>
          <p:cNvSpPr txBox="1">
            <a:spLocks noChangeArrowheads="1"/>
          </p:cNvSpPr>
          <p:nvPr/>
        </p:nvSpPr>
        <p:spPr bwMode="auto">
          <a:xfrm>
            <a:off x="7315200" y="3167135"/>
            <a:ext cx="2493818" cy="156966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spcBef>
                <a:spcPct val="50000"/>
              </a:spcBef>
            </a:pPr>
            <a:r>
              <a:rPr lang="en-US" altLang="en-US" sz="2400" b="1" dirty="0">
                <a:latin typeface="Tahoma" panose="020B0604030504040204" pitchFamily="34" charset="0"/>
              </a:rPr>
              <a:t>TỊCH THU TANG VẬT, PHƯƠNG TIỆN VI PHẠM</a:t>
            </a:r>
          </a:p>
        </p:txBody>
      </p:sp>
      <p:sp>
        <p:nvSpPr>
          <p:cNvPr id="15366" name="AutoShape 8"/>
          <p:cNvSpPr>
            <a:spLocks noChangeArrowheads="1"/>
          </p:cNvSpPr>
          <p:nvPr/>
        </p:nvSpPr>
        <p:spPr bwMode="auto">
          <a:xfrm>
            <a:off x="8340436" y="1891144"/>
            <a:ext cx="845127" cy="1275989"/>
          </a:xfrm>
          <a:prstGeom prst="downArrow">
            <a:avLst>
              <a:gd name="adj1" fmla="val 50000"/>
              <a:gd name="adj2" fmla="val 36364"/>
            </a:avLst>
          </a:prstGeom>
          <a:solidFill>
            <a:schemeClr val="accent1"/>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15367" name="AutoShape 5"/>
          <p:cNvSpPr>
            <a:spLocks noChangeArrowheads="1"/>
          </p:cNvSpPr>
          <p:nvPr/>
        </p:nvSpPr>
        <p:spPr bwMode="auto">
          <a:xfrm>
            <a:off x="5200650" y="3167135"/>
            <a:ext cx="1752600" cy="1600200"/>
          </a:xfrm>
          <a:prstGeom prst="roundRect">
            <a:avLst>
              <a:gd name="adj" fmla="val 16667"/>
            </a:avLst>
          </a:prstGeom>
          <a:noFill/>
          <a:ln w="571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sz="2800" b="1">
                <a:solidFill>
                  <a:srgbClr val="CC00CC"/>
                </a:solidFill>
                <a:latin typeface="Tahoma" panose="020B0604030504040204" pitchFamily="34" charset="0"/>
              </a:rPr>
              <a:t>TRỤC </a:t>
            </a:r>
          </a:p>
          <a:p>
            <a:pPr algn="ctr"/>
            <a:r>
              <a:rPr lang="en-US" altLang="en-US" sz="2800" b="1">
                <a:solidFill>
                  <a:srgbClr val="CC00CC"/>
                </a:solidFill>
                <a:latin typeface="Tahoma" panose="020B0604030504040204" pitchFamily="34" charset="0"/>
              </a:rPr>
              <a:t>XUẤT</a:t>
            </a:r>
          </a:p>
        </p:txBody>
      </p:sp>
      <p:sp>
        <p:nvSpPr>
          <p:cNvPr id="15368" name="AutoShape 10"/>
          <p:cNvSpPr>
            <a:spLocks noChangeArrowheads="1"/>
          </p:cNvSpPr>
          <p:nvPr/>
        </p:nvSpPr>
        <p:spPr bwMode="auto">
          <a:xfrm>
            <a:off x="5657850" y="1891145"/>
            <a:ext cx="838200" cy="1295400"/>
          </a:xfrm>
          <a:prstGeom prst="downArrow">
            <a:avLst>
              <a:gd name="adj1" fmla="val 50000"/>
              <a:gd name="adj2" fmla="val 38636"/>
            </a:avLst>
          </a:prstGeom>
          <a:solidFill>
            <a:schemeClr val="accent1"/>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Tree>
    <p:extLst>
      <p:ext uri="{BB962C8B-B14F-4D97-AF65-F5344CB8AC3E}">
        <p14:creationId xmlns:p14="http://schemas.microsoft.com/office/powerpoint/2010/main" val="1006952611"/>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9318" y="337416"/>
            <a:ext cx="10799618" cy="854075"/>
          </a:xfrm>
          <a:solidFill>
            <a:schemeClr val="accent2">
              <a:lumMod val="20000"/>
              <a:lumOff val="80000"/>
            </a:schemeClr>
          </a:solidFill>
        </p:spPr>
        <p:txBody>
          <a:bodyPr/>
          <a:lstStyle/>
          <a:p>
            <a:pPr algn="ctr"/>
            <a:r>
              <a:rPr lang="vi-VN" b="1" dirty="0" smtClean="0">
                <a:solidFill>
                  <a:schemeClr val="tx2"/>
                </a:solidFill>
              </a:rPr>
              <a:t>BÀI TẬP TÌNH HUỐNG</a:t>
            </a:r>
            <a:endParaRPr lang="en-US" b="1" dirty="0">
              <a:solidFill>
                <a:schemeClr val="tx2"/>
              </a:solidFill>
            </a:endParaRPr>
          </a:p>
        </p:txBody>
      </p:sp>
      <p:sp>
        <p:nvSpPr>
          <p:cNvPr id="4" name="Content Placeholder 3"/>
          <p:cNvSpPr>
            <a:spLocks noGrp="1"/>
          </p:cNvSpPr>
          <p:nvPr>
            <p:ph idx="1"/>
          </p:nvPr>
        </p:nvSpPr>
        <p:spPr>
          <a:xfrm>
            <a:off x="942109" y="1496290"/>
            <a:ext cx="10834255" cy="5001491"/>
          </a:xfrm>
        </p:spPr>
        <p:txBody>
          <a:bodyPr>
            <a:normAutofit fontScale="92500"/>
          </a:bodyPr>
          <a:lstStyle/>
          <a:p>
            <a:pPr marL="0" indent="0" algn="just">
              <a:buNone/>
            </a:pPr>
            <a:r>
              <a:rPr lang="vi-VN" sz="3600" b="1" i="1" u="sng" dirty="0" smtClean="0">
                <a:solidFill>
                  <a:srgbClr val="C00000"/>
                </a:solidFill>
              </a:rPr>
              <a:t>Tình huống 1:</a:t>
            </a:r>
          </a:p>
          <a:p>
            <a:pPr algn="just"/>
            <a:r>
              <a:rPr lang="en-US" sz="3600" dirty="0" err="1" smtClean="0"/>
              <a:t>Anh</a:t>
            </a:r>
            <a:r>
              <a:rPr lang="en-US" sz="3600" dirty="0" smtClean="0"/>
              <a:t> A</a:t>
            </a:r>
            <a:r>
              <a:rPr lang="vi-VN" sz="3600" dirty="0" smtClean="0"/>
              <a:t> </a:t>
            </a:r>
            <a:r>
              <a:rPr lang="vi-VN" sz="3600" dirty="0"/>
              <a:t>được cơ quan cử đi học. Trong hồ sơ xin học có yêu cầu phải có giấy khám sức khỏe. </a:t>
            </a:r>
            <a:r>
              <a:rPr lang="en-US" sz="3600" dirty="0" err="1" smtClean="0"/>
              <a:t>Anh</a:t>
            </a:r>
            <a:r>
              <a:rPr lang="en-US" sz="3600" dirty="0" smtClean="0"/>
              <a:t> A</a:t>
            </a:r>
            <a:r>
              <a:rPr lang="vi-VN" sz="3600" dirty="0" smtClean="0"/>
              <a:t> </a:t>
            </a:r>
            <a:r>
              <a:rPr lang="vi-VN" sz="3600" dirty="0"/>
              <a:t>đến bệnh viện khám sức khỏe và thấy rằng khi biết </a:t>
            </a:r>
            <a:r>
              <a:rPr lang="en-US" sz="3600" dirty="0" err="1" smtClean="0"/>
              <a:t>anh</a:t>
            </a:r>
            <a:r>
              <a:rPr lang="en-US" sz="3600" dirty="0" smtClean="0"/>
              <a:t> A</a:t>
            </a:r>
            <a:r>
              <a:rPr lang="vi-VN" sz="3600" dirty="0" smtClean="0"/>
              <a:t> </a:t>
            </a:r>
            <a:r>
              <a:rPr lang="vi-VN" sz="3600" dirty="0"/>
              <a:t>khám sức khỏe để đi học, họ khám rất qua loa, có những nội dung không khám cũng thấy bác sỹ ghi trong giấy khám là bình thường và cấp Giấy khám sức khỏe cho </a:t>
            </a:r>
            <a:r>
              <a:rPr lang="en-US" sz="3600" dirty="0" smtClean="0"/>
              <a:t>A</a:t>
            </a:r>
            <a:r>
              <a:rPr lang="vi-VN" sz="3600" dirty="0" smtClean="0"/>
              <a:t>. </a:t>
            </a:r>
            <a:r>
              <a:rPr lang="en-US" sz="3600" dirty="0" err="1"/>
              <a:t>B</a:t>
            </a:r>
            <a:r>
              <a:rPr lang="en-US" sz="3600" dirty="0" err="1" smtClean="0">
                <a:solidFill>
                  <a:srgbClr val="FF0000"/>
                </a:solidFill>
              </a:rPr>
              <a:t>ác</a:t>
            </a:r>
            <a:r>
              <a:rPr lang="en-US" sz="3600" dirty="0" smtClean="0">
                <a:solidFill>
                  <a:srgbClr val="FF0000"/>
                </a:solidFill>
              </a:rPr>
              <a:t> </a:t>
            </a:r>
            <a:r>
              <a:rPr lang="en-US" sz="3600" dirty="0" err="1" smtClean="0">
                <a:solidFill>
                  <a:srgbClr val="FF0000"/>
                </a:solidFill>
              </a:rPr>
              <a:t>sĩ</a:t>
            </a:r>
            <a:r>
              <a:rPr lang="vi-VN" sz="3600" dirty="0" smtClean="0">
                <a:solidFill>
                  <a:srgbClr val="FF0000"/>
                </a:solidFill>
              </a:rPr>
              <a:t> </a:t>
            </a:r>
            <a:r>
              <a:rPr lang="en-US" sz="3600" dirty="0" err="1" smtClean="0">
                <a:solidFill>
                  <a:srgbClr val="FF0000"/>
                </a:solidFill>
              </a:rPr>
              <a:t>khám</a:t>
            </a:r>
            <a:r>
              <a:rPr lang="en-US" sz="3600" dirty="0" smtClean="0">
                <a:solidFill>
                  <a:srgbClr val="FF0000"/>
                </a:solidFill>
              </a:rPr>
              <a:t> </a:t>
            </a:r>
            <a:r>
              <a:rPr lang="en-US" sz="3600" dirty="0" err="1" smtClean="0">
                <a:solidFill>
                  <a:srgbClr val="FF0000"/>
                </a:solidFill>
              </a:rPr>
              <a:t>sức</a:t>
            </a:r>
            <a:r>
              <a:rPr lang="en-US" sz="3600" dirty="0" smtClean="0">
                <a:solidFill>
                  <a:srgbClr val="FF0000"/>
                </a:solidFill>
              </a:rPr>
              <a:t> </a:t>
            </a:r>
            <a:r>
              <a:rPr lang="en-US" sz="3600" dirty="0" err="1" smtClean="0">
                <a:solidFill>
                  <a:srgbClr val="FF0000"/>
                </a:solidFill>
              </a:rPr>
              <a:t>khỏe</a:t>
            </a:r>
            <a:r>
              <a:rPr lang="en-US" sz="3600" dirty="0" smtClean="0">
                <a:solidFill>
                  <a:srgbClr val="FF0000"/>
                </a:solidFill>
              </a:rPr>
              <a:t> </a:t>
            </a:r>
            <a:r>
              <a:rPr lang="en-US" sz="3600" dirty="0" err="1" smtClean="0">
                <a:solidFill>
                  <a:srgbClr val="FF0000"/>
                </a:solidFill>
              </a:rPr>
              <a:t>cho</a:t>
            </a:r>
            <a:r>
              <a:rPr lang="en-US" sz="3600" dirty="0" smtClean="0">
                <a:solidFill>
                  <a:srgbClr val="FF0000"/>
                </a:solidFill>
              </a:rPr>
              <a:t> </a:t>
            </a:r>
            <a:r>
              <a:rPr lang="en-US" sz="3600" dirty="0" err="1" smtClean="0">
                <a:solidFill>
                  <a:srgbClr val="FF0000"/>
                </a:solidFill>
              </a:rPr>
              <a:t>bệnh</a:t>
            </a:r>
            <a:r>
              <a:rPr lang="en-US" sz="3600" dirty="0" smtClean="0">
                <a:solidFill>
                  <a:srgbClr val="FF0000"/>
                </a:solidFill>
              </a:rPr>
              <a:t> </a:t>
            </a:r>
            <a:r>
              <a:rPr lang="en-US" sz="3600" dirty="0" err="1" smtClean="0">
                <a:solidFill>
                  <a:srgbClr val="FF0000"/>
                </a:solidFill>
              </a:rPr>
              <a:t>nhân</a:t>
            </a:r>
            <a:r>
              <a:rPr lang="en-US" sz="3600" dirty="0" smtClean="0">
                <a:solidFill>
                  <a:srgbClr val="FF0000"/>
                </a:solidFill>
              </a:rPr>
              <a:t> </a:t>
            </a:r>
            <a:r>
              <a:rPr lang="vi-VN" sz="3600" dirty="0" smtClean="0">
                <a:solidFill>
                  <a:srgbClr val="FF0000"/>
                </a:solidFill>
              </a:rPr>
              <a:t>qua </a:t>
            </a:r>
            <a:r>
              <a:rPr lang="vi-VN" sz="3600" dirty="0">
                <a:solidFill>
                  <a:srgbClr val="FF0000"/>
                </a:solidFill>
              </a:rPr>
              <a:t>loa như vậy có vi phạm quy định khám sức khỏe </a:t>
            </a:r>
            <a:r>
              <a:rPr lang="en-US" sz="3600" dirty="0" err="1" smtClean="0">
                <a:solidFill>
                  <a:srgbClr val="FF0000"/>
                </a:solidFill>
              </a:rPr>
              <a:t>và</a:t>
            </a:r>
            <a:r>
              <a:rPr lang="en-US" sz="3600" dirty="0" smtClean="0">
                <a:solidFill>
                  <a:srgbClr val="FF0000"/>
                </a:solidFill>
              </a:rPr>
              <a:t> </a:t>
            </a:r>
            <a:r>
              <a:rPr lang="en-US" sz="3600" dirty="0" err="1" smtClean="0">
                <a:solidFill>
                  <a:srgbClr val="FF0000"/>
                </a:solidFill>
              </a:rPr>
              <a:t>bị</a:t>
            </a:r>
            <a:r>
              <a:rPr lang="en-US" sz="3600" dirty="0" smtClean="0">
                <a:solidFill>
                  <a:srgbClr val="FF0000"/>
                </a:solidFill>
              </a:rPr>
              <a:t> </a:t>
            </a:r>
            <a:r>
              <a:rPr lang="en-US" sz="3600" dirty="0" err="1" smtClean="0">
                <a:solidFill>
                  <a:srgbClr val="FF0000"/>
                </a:solidFill>
              </a:rPr>
              <a:t>xử</a:t>
            </a:r>
            <a:r>
              <a:rPr lang="en-US" sz="3600" dirty="0" smtClean="0">
                <a:solidFill>
                  <a:srgbClr val="FF0000"/>
                </a:solidFill>
              </a:rPr>
              <a:t> </a:t>
            </a:r>
            <a:r>
              <a:rPr lang="en-US" sz="3600" dirty="0" err="1" smtClean="0">
                <a:solidFill>
                  <a:srgbClr val="FF0000"/>
                </a:solidFill>
              </a:rPr>
              <a:t>phạt</a:t>
            </a:r>
            <a:r>
              <a:rPr lang="en-US" sz="3600" dirty="0" smtClean="0">
                <a:solidFill>
                  <a:srgbClr val="FF0000"/>
                </a:solidFill>
              </a:rPr>
              <a:t> vi </a:t>
            </a:r>
            <a:r>
              <a:rPr lang="en-US" sz="3600" dirty="0" err="1" smtClean="0">
                <a:solidFill>
                  <a:srgbClr val="FF0000"/>
                </a:solidFill>
              </a:rPr>
              <a:t>phạm</a:t>
            </a:r>
            <a:r>
              <a:rPr lang="en-US" sz="3600" dirty="0" smtClean="0">
                <a:solidFill>
                  <a:srgbClr val="FF0000"/>
                </a:solidFill>
              </a:rPr>
              <a:t> </a:t>
            </a:r>
            <a:r>
              <a:rPr lang="en-US" sz="3600" dirty="0" err="1" smtClean="0">
                <a:solidFill>
                  <a:srgbClr val="FF0000"/>
                </a:solidFill>
              </a:rPr>
              <a:t>hành</a:t>
            </a:r>
            <a:r>
              <a:rPr lang="en-US" sz="3600" dirty="0" smtClean="0">
                <a:solidFill>
                  <a:srgbClr val="FF0000"/>
                </a:solidFill>
              </a:rPr>
              <a:t> </a:t>
            </a:r>
            <a:r>
              <a:rPr lang="en-US" sz="3600" dirty="0" err="1" smtClean="0">
                <a:solidFill>
                  <a:srgbClr val="FF0000"/>
                </a:solidFill>
              </a:rPr>
              <a:t>chính</a:t>
            </a:r>
            <a:r>
              <a:rPr lang="en-US" sz="3600" dirty="0" smtClean="0">
                <a:solidFill>
                  <a:srgbClr val="FF0000"/>
                </a:solidFill>
              </a:rPr>
              <a:t> </a:t>
            </a:r>
            <a:r>
              <a:rPr lang="en-US" sz="3600" dirty="0" err="1" smtClean="0">
                <a:solidFill>
                  <a:srgbClr val="FF0000"/>
                </a:solidFill>
              </a:rPr>
              <a:t>không</a:t>
            </a:r>
            <a:r>
              <a:rPr lang="vi-VN" sz="3600" dirty="0" smtClean="0">
                <a:solidFill>
                  <a:srgbClr val="FF0000"/>
                </a:solidFill>
              </a:rPr>
              <a:t>?</a:t>
            </a:r>
            <a:endParaRPr lang="en-US" sz="3600" dirty="0" smtClean="0">
              <a:solidFill>
                <a:srgbClr val="FF0000"/>
              </a:solidFill>
            </a:endParaRPr>
          </a:p>
        </p:txBody>
      </p:sp>
    </p:spTree>
    <p:extLst>
      <p:ext uri="{BB962C8B-B14F-4D97-AF65-F5344CB8AC3E}">
        <p14:creationId xmlns:p14="http://schemas.microsoft.com/office/powerpoint/2010/main" val="123555369"/>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365126"/>
            <a:ext cx="10515600" cy="729384"/>
          </a:xfrm>
          <a:solidFill>
            <a:schemeClr val="accent2">
              <a:lumMod val="20000"/>
              <a:lumOff val="80000"/>
            </a:schemeClr>
          </a:solidFill>
        </p:spPr>
        <p:txBody>
          <a:bodyPr/>
          <a:lstStyle/>
          <a:p>
            <a:pPr algn="ctr"/>
            <a:r>
              <a:rPr lang="vi-VN" b="1" dirty="0" smtClean="0">
                <a:solidFill>
                  <a:schemeClr val="accent1">
                    <a:lumMod val="50000"/>
                  </a:schemeClr>
                </a:solidFill>
              </a:rPr>
              <a:t>BÀI TẬP TÌNH HUỐNG</a:t>
            </a:r>
            <a:endParaRPr lang="en-US" b="1" dirty="0">
              <a:solidFill>
                <a:schemeClr val="accent1">
                  <a:lumMod val="50000"/>
                </a:schemeClr>
              </a:solidFill>
            </a:endParaRPr>
          </a:p>
        </p:txBody>
      </p:sp>
      <p:sp>
        <p:nvSpPr>
          <p:cNvPr id="6" name="Content Placeholder 5"/>
          <p:cNvSpPr>
            <a:spLocks noGrp="1"/>
          </p:cNvSpPr>
          <p:nvPr>
            <p:ph idx="1"/>
          </p:nvPr>
        </p:nvSpPr>
        <p:spPr>
          <a:xfrm>
            <a:off x="838199" y="1496290"/>
            <a:ext cx="10882746" cy="4807527"/>
          </a:xfrm>
        </p:spPr>
        <p:txBody>
          <a:bodyPr>
            <a:normAutofit/>
          </a:bodyPr>
          <a:lstStyle/>
          <a:p>
            <a:pPr marL="0" indent="0" algn="just">
              <a:buNone/>
            </a:pPr>
            <a:r>
              <a:rPr lang="vi-VN" b="1" i="1" u="sng" dirty="0" smtClean="0">
                <a:solidFill>
                  <a:srgbClr val="C00000"/>
                </a:solidFill>
              </a:rPr>
              <a:t>Tình huống 2:</a:t>
            </a:r>
          </a:p>
          <a:p>
            <a:pPr algn="just"/>
            <a:r>
              <a:rPr lang="vi-VN" sz="3000" dirty="0" smtClean="0"/>
              <a:t>Chị </a:t>
            </a:r>
            <a:r>
              <a:rPr lang="vi-VN" sz="3000" dirty="0"/>
              <a:t>A đến bệnh viện khám và phát hiện bị ung thư cổ tử cung. Chị A phải nhập viện điều trị. Trong thời gian ở bệnh viện điều trị, y tá N đã làm lộ tình trạng bệnh của chị. Do không hiểu biết, nhiều người cho rằng chị có lối sống không lành mạnh nên mới bị bệnh đó và kỳ thị, xa lánh chị. Quá buồn lòng chị A đã tự tử nhưng cấp cứu được. Các bác sĩ sau đó đã giải thích cho mọi người về bệnh của chị để mọi người không kỳ thị và quyết định xử phạt y tá N đã làm lộ tình trạng bệnh của chị A. Xin hỏi hành vi làm lộ tình trạng bệnh của chị A thì y tá N sẽ bị xử phạt như thế nào?</a:t>
            </a:r>
            <a:endParaRPr lang="en-US" sz="3000" dirty="0"/>
          </a:p>
        </p:txBody>
      </p:sp>
    </p:spTree>
    <p:extLst>
      <p:ext uri="{BB962C8B-B14F-4D97-AF65-F5344CB8AC3E}">
        <p14:creationId xmlns:p14="http://schemas.microsoft.com/office/powerpoint/2010/main" val="2551529162"/>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59980"/>
          </a:xfrm>
          <a:solidFill>
            <a:srgbClr val="FFCCCC"/>
          </a:solidFill>
        </p:spPr>
        <p:txBody>
          <a:bodyPr/>
          <a:lstStyle/>
          <a:p>
            <a:r>
              <a:rPr lang="en-US" dirty="0" err="1" smtClean="0"/>
              <a:t>Tình</a:t>
            </a:r>
            <a:r>
              <a:rPr lang="en-US" dirty="0" smtClean="0"/>
              <a:t> </a:t>
            </a:r>
            <a:r>
              <a:rPr lang="en-US" dirty="0" err="1" smtClean="0"/>
              <a:t>huống</a:t>
            </a:r>
            <a:r>
              <a:rPr lang="en-US" dirty="0" smtClean="0"/>
              <a:t> 3</a:t>
            </a:r>
            <a:endParaRPr lang="en-US" dirty="0"/>
          </a:p>
        </p:txBody>
      </p:sp>
      <p:sp>
        <p:nvSpPr>
          <p:cNvPr id="3" name="Content Placeholder 2"/>
          <p:cNvSpPr>
            <a:spLocks noGrp="1"/>
          </p:cNvSpPr>
          <p:nvPr>
            <p:ph idx="1"/>
          </p:nvPr>
        </p:nvSpPr>
        <p:spPr>
          <a:xfrm>
            <a:off x="838200" y="1825625"/>
            <a:ext cx="10754532" cy="4351338"/>
          </a:xfrm>
        </p:spPr>
        <p:txBody>
          <a:bodyPr/>
          <a:lstStyle/>
          <a:p>
            <a:r>
              <a:rPr lang="vi-VN" dirty="0"/>
              <a:t>Phòng khám X chuyên khám phụ khoa và thai sản, các bác sĩ ở </a:t>
            </a:r>
          </a:p>
          <a:p>
            <a:r>
              <a:rPr lang="vi-VN" dirty="0"/>
              <a:t>đây sẽ tiết lộ giới tính thai nhi khi có người đến siêu âm </a:t>
            </a:r>
            <a:r>
              <a:rPr lang="vi-VN" dirty="0" smtClean="0"/>
              <a:t>thai.</a:t>
            </a:r>
            <a:endParaRPr lang="en-US" dirty="0" smtClean="0"/>
          </a:p>
          <a:p>
            <a:r>
              <a:rPr lang="vi-VN" dirty="0" smtClean="0"/>
              <a:t>Hành </a:t>
            </a:r>
            <a:r>
              <a:rPr lang="vi-VN" dirty="0"/>
              <a:t>vi này </a:t>
            </a:r>
            <a:r>
              <a:rPr lang="en-US" dirty="0" err="1" smtClean="0"/>
              <a:t>của</a:t>
            </a:r>
            <a:r>
              <a:rPr lang="en-US" dirty="0" smtClean="0"/>
              <a:t> </a:t>
            </a:r>
            <a:r>
              <a:rPr lang="en-US" dirty="0" err="1" smtClean="0"/>
              <a:t>phòng</a:t>
            </a:r>
            <a:r>
              <a:rPr lang="en-US" dirty="0" smtClean="0"/>
              <a:t> </a:t>
            </a:r>
            <a:r>
              <a:rPr lang="en-US" dirty="0" err="1" smtClean="0"/>
              <a:t>khám</a:t>
            </a:r>
            <a:r>
              <a:rPr lang="en-US" dirty="0" smtClean="0"/>
              <a:t> </a:t>
            </a:r>
            <a:r>
              <a:rPr lang="vi-VN" dirty="0" smtClean="0"/>
              <a:t>có </a:t>
            </a:r>
            <a:r>
              <a:rPr lang="vi-VN" dirty="0"/>
              <a:t>vi phạm </a:t>
            </a:r>
            <a:r>
              <a:rPr lang="vi-VN" dirty="0" smtClean="0"/>
              <a:t>quy </a:t>
            </a:r>
            <a:r>
              <a:rPr lang="vi-VN" dirty="0"/>
              <a:t>định của pháp luật </a:t>
            </a:r>
            <a:r>
              <a:rPr lang="vi-VN" dirty="0" smtClean="0"/>
              <a:t>hay không</a:t>
            </a:r>
            <a:r>
              <a:rPr lang="en-US" dirty="0" smtClean="0"/>
              <a:t>?</a:t>
            </a:r>
            <a:endParaRPr lang="en-US" dirty="0"/>
          </a:p>
        </p:txBody>
      </p:sp>
    </p:spTree>
    <p:extLst>
      <p:ext uri="{BB962C8B-B14F-4D97-AF65-F5344CB8AC3E}">
        <p14:creationId xmlns:p14="http://schemas.microsoft.com/office/powerpoint/2010/main" val="2342781707"/>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59980"/>
          </a:xfrm>
          <a:solidFill>
            <a:srgbClr val="FFCCCC"/>
          </a:solidFill>
        </p:spPr>
        <p:txBody>
          <a:bodyPr/>
          <a:lstStyle/>
          <a:p>
            <a:r>
              <a:rPr lang="en-US" dirty="0" err="1" smtClean="0"/>
              <a:t>Tình</a:t>
            </a:r>
            <a:r>
              <a:rPr lang="en-US" dirty="0" smtClean="0"/>
              <a:t> </a:t>
            </a:r>
            <a:r>
              <a:rPr lang="en-US" dirty="0" err="1" smtClean="0"/>
              <a:t>huống</a:t>
            </a:r>
            <a:r>
              <a:rPr lang="en-US" dirty="0" smtClean="0"/>
              <a:t> 4</a:t>
            </a:r>
            <a:endParaRPr lang="en-US" dirty="0"/>
          </a:p>
        </p:txBody>
      </p:sp>
      <p:sp>
        <p:nvSpPr>
          <p:cNvPr id="3" name="Content Placeholder 2"/>
          <p:cNvSpPr>
            <a:spLocks noGrp="1"/>
          </p:cNvSpPr>
          <p:nvPr>
            <p:ph idx="1"/>
          </p:nvPr>
        </p:nvSpPr>
        <p:spPr>
          <a:xfrm>
            <a:off x="838200" y="1825625"/>
            <a:ext cx="10754532" cy="4351338"/>
          </a:xfrm>
        </p:spPr>
        <p:txBody>
          <a:bodyPr>
            <a:normAutofit lnSpcReduction="10000"/>
          </a:bodyPr>
          <a:lstStyle/>
          <a:p>
            <a:r>
              <a:rPr lang="vi-VN" dirty="0"/>
              <a:t>Mẹ anh Dương đã già, bị bệnh cần phải mổ. Tuy nhiên, lấy lý do đông bệnh nhân đã xếp hàng từ trước, bác sĩ chưa xếp lịch mổ cho mẹ anh Dương. Sau đó, một người đàn ông tự xưng là Bình đến bảo với anh Dương là mình có người nhà trong bệnh viện nên gợi ý gia đình anh Dương chi bồi dưỡng để mẹ anh được xếp lịch mổ trước. Nhưng gia đình anh Dương nghèo, chỉ thu xếp được vừa đủ số tiền cho mẹ mổ. Nay lại chi thêm thì không xoay sở được. Thấy mẹ đau, nên anh Dương đã lên gặp trưởng khoa để xin. Vị trưởng khoa nói sẽ xếp lịch mổ cho mẹ anh sớm và đề nghị anh cho biết tên người đã gợi ý anh chi bồi dưỡng để xử lý. </a:t>
            </a:r>
            <a:r>
              <a:rPr lang="vi-VN" dirty="0">
                <a:solidFill>
                  <a:srgbClr val="FF0000"/>
                </a:solidFill>
              </a:rPr>
              <a:t>Xin hỏi hành vi của ông B sẽ bị xử </a:t>
            </a:r>
            <a:r>
              <a:rPr lang="en-US" dirty="0" err="1" smtClean="0">
                <a:solidFill>
                  <a:srgbClr val="FF0000"/>
                </a:solidFill>
              </a:rPr>
              <a:t>phạt</a:t>
            </a:r>
            <a:r>
              <a:rPr lang="vi-VN" dirty="0" smtClean="0">
                <a:solidFill>
                  <a:srgbClr val="FF0000"/>
                </a:solidFill>
              </a:rPr>
              <a:t> </a:t>
            </a:r>
            <a:r>
              <a:rPr lang="en-US" dirty="0" smtClean="0">
                <a:solidFill>
                  <a:srgbClr val="FF0000"/>
                </a:solidFill>
              </a:rPr>
              <a:t>vi </a:t>
            </a:r>
            <a:r>
              <a:rPr lang="en-US" dirty="0" err="1" smtClean="0">
                <a:solidFill>
                  <a:srgbClr val="FF0000"/>
                </a:solidFill>
              </a:rPr>
              <a:t>phạm</a:t>
            </a:r>
            <a:r>
              <a:rPr lang="en-US" dirty="0" smtClean="0">
                <a:solidFill>
                  <a:srgbClr val="FF0000"/>
                </a:solidFill>
              </a:rPr>
              <a:t> </a:t>
            </a:r>
            <a:r>
              <a:rPr lang="en-US" dirty="0" err="1" smtClean="0">
                <a:solidFill>
                  <a:srgbClr val="FF0000"/>
                </a:solidFill>
              </a:rPr>
              <a:t>hành</a:t>
            </a:r>
            <a:r>
              <a:rPr lang="en-US" dirty="0" smtClean="0">
                <a:solidFill>
                  <a:srgbClr val="FF0000"/>
                </a:solidFill>
              </a:rPr>
              <a:t> </a:t>
            </a:r>
            <a:r>
              <a:rPr lang="en-US" dirty="0" err="1" smtClean="0">
                <a:solidFill>
                  <a:srgbClr val="FF0000"/>
                </a:solidFill>
              </a:rPr>
              <a:t>chính</a:t>
            </a:r>
            <a:r>
              <a:rPr lang="en-US" smtClean="0">
                <a:solidFill>
                  <a:srgbClr val="FF0000"/>
                </a:solidFill>
              </a:rPr>
              <a:t> </a:t>
            </a:r>
            <a:r>
              <a:rPr lang="vi-VN" smtClean="0">
                <a:solidFill>
                  <a:srgbClr val="FF0000"/>
                </a:solidFill>
              </a:rPr>
              <a:t>như </a:t>
            </a:r>
            <a:r>
              <a:rPr lang="vi-VN" dirty="0">
                <a:solidFill>
                  <a:srgbClr val="FF0000"/>
                </a:solidFill>
              </a:rPr>
              <a:t>thế nào?</a:t>
            </a:r>
            <a:endParaRPr lang="en-US" dirty="0">
              <a:solidFill>
                <a:srgbClr val="FF0000"/>
              </a:solidFill>
            </a:endParaRPr>
          </a:p>
        </p:txBody>
      </p:sp>
    </p:spTree>
    <p:extLst>
      <p:ext uri="{BB962C8B-B14F-4D97-AF65-F5344CB8AC3E}">
        <p14:creationId xmlns:p14="http://schemas.microsoft.com/office/powerpoint/2010/main" val="2613672566"/>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idx="4294967295"/>
          </p:nvPr>
        </p:nvSpPr>
        <p:spPr>
          <a:xfrm>
            <a:off x="0" y="344488"/>
            <a:ext cx="10515600" cy="688975"/>
          </a:xfrm>
        </p:spPr>
        <p:txBody>
          <a:bodyPr>
            <a:normAutofit fontScale="90000"/>
          </a:bodyPr>
          <a:lstStyle/>
          <a:p>
            <a:pPr algn="ctr"/>
            <a:r>
              <a:rPr lang="en-US" b="1" dirty="0">
                <a:solidFill>
                  <a:schemeClr val="tx1"/>
                </a:solidFill>
                <a:latin typeface="Arial" panose="020B0604020202020204" pitchFamily="34" charset="0"/>
                <a:cs typeface="Arial" panose="020B0604020202020204" pitchFamily="34" charset="0"/>
              </a:rPr>
              <a:t>MỤC TIÊU HỌC TẬP</a:t>
            </a:r>
          </a:p>
        </p:txBody>
      </p:sp>
      <p:sp>
        <p:nvSpPr>
          <p:cNvPr id="7" name="Rectangle 6">
            <a:extLst>
              <a:ext uri="{FF2B5EF4-FFF2-40B4-BE49-F238E27FC236}">
                <a16:creationId xmlns:a16="http://schemas.microsoft.com/office/drawing/2014/main" id="{F2FB47E3-BFBB-4647-9BDE-4AA12E4E34FF}"/>
              </a:ext>
            </a:extLst>
          </p:cNvPr>
          <p:cNvSpPr/>
          <p:nvPr/>
        </p:nvSpPr>
        <p:spPr>
          <a:xfrm>
            <a:off x="307029" y="1877755"/>
            <a:ext cx="11316936" cy="4606172"/>
          </a:xfrm>
          <a:prstGeom prst="rect">
            <a:avLst/>
          </a:prstGeom>
          <a:ln>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pPr algn="just">
              <a:lnSpc>
                <a:spcPct val="150000"/>
              </a:lnSpc>
            </a:pPr>
            <a:r>
              <a:rPr lang="vi-VN" sz="3200" dirty="0" smtClean="0">
                <a:solidFill>
                  <a:schemeClr val="bg1">
                    <a:lumMod val="10000"/>
                  </a:schemeClr>
                </a:solidFill>
              </a:rPr>
              <a:t>4. Sinh viên thể hiện thái độ tin tưởng vào nhà nước, xây dựng, hoàn thiện luật Hành chính nước cộng hòa xã hội chủ nghĩa Việt Nam</a:t>
            </a:r>
          </a:p>
          <a:p>
            <a:pPr algn="just">
              <a:lnSpc>
                <a:spcPct val="150000"/>
              </a:lnSpc>
            </a:pPr>
            <a:r>
              <a:rPr lang="vi-VN" sz="3200" dirty="0">
                <a:solidFill>
                  <a:schemeClr val="bg1">
                    <a:lumMod val="10000"/>
                  </a:schemeClr>
                </a:solidFill>
              </a:rPr>
              <a:t>5. Thể hiện được tính tích cực, khả năng hợp tác hiệu quả với các thành viên trong nhóm học tập. Sử dụng tốt công nghệ thông tin để giải quyết bài tập.</a:t>
            </a:r>
            <a:endParaRPr lang="en-US" sz="3200" dirty="0">
              <a:solidFill>
                <a:schemeClr val="bg1">
                  <a:lumMod val="10000"/>
                </a:schemeClr>
              </a:solidFill>
            </a:endParaRPr>
          </a:p>
        </p:txBody>
      </p:sp>
      <p:sp>
        <p:nvSpPr>
          <p:cNvPr id="8" name="Rounded Rectangle 7"/>
          <p:cNvSpPr/>
          <p:nvPr/>
        </p:nvSpPr>
        <p:spPr>
          <a:xfrm>
            <a:off x="307028" y="1420556"/>
            <a:ext cx="10349345" cy="637308"/>
          </a:xfrm>
          <a:prstGeom prst="roundRect">
            <a:avLst/>
          </a:prstGeom>
          <a:solidFill>
            <a:schemeClr val="accent5"/>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2667" b="1" dirty="0" smtClean="0">
                <a:solidFill>
                  <a:schemeClr val="bg1"/>
                </a:solidFill>
              </a:rPr>
              <a:t>NĂNG LỰC TỰ CHỦ VÀ CHỊU TRÁCH NHIỆM</a:t>
            </a:r>
            <a:endParaRPr lang="en-US" sz="2667" b="1" dirty="0">
              <a:solidFill>
                <a:schemeClr val="bg1"/>
              </a:solidFill>
            </a:endParaRPr>
          </a:p>
        </p:txBody>
      </p:sp>
    </p:spTree>
    <p:extLst>
      <p:ext uri="{BB962C8B-B14F-4D97-AF65-F5344CB8AC3E}">
        <p14:creationId xmlns:p14="http://schemas.microsoft.com/office/powerpoint/2010/main" val="361512115"/>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59980"/>
          </a:xfrm>
          <a:solidFill>
            <a:srgbClr val="FFCCCC"/>
          </a:solidFill>
        </p:spPr>
        <p:txBody>
          <a:bodyPr/>
          <a:lstStyle/>
          <a:p>
            <a:r>
              <a:rPr lang="en-US" dirty="0" err="1" smtClean="0"/>
              <a:t>Tình</a:t>
            </a:r>
            <a:r>
              <a:rPr lang="en-US" dirty="0" smtClean="0"/>
              <a:t> </a:t>
            </a:r>
            <a:r>
              <a:rPr lang="en-US" dirty="0" err="1" smtClean="0"/>
              <a:t>huống</a:t>
            </a:r>
            <a:r>
              <a:rPr lang="en-US" dirty="0" smtClean="0"/>
              <a:t> 5</a:t>
            </a:r>
            <a:endParaRPr lang="en-US" dirty="0"/>
          </a:p>
        </p:txBody>
      </p:sp>
      <p:sp>
        <p:nvSpPr>
          <p:cNvPr id="3" name="Content Placeholder 2"/>
          <p:cNvSpPr>
            <a:spLocks noGrp="1"/>
          </p:cNvSpPr>
          <p:nvPr>
            <p:ph idx="1"/>
          </p:nvPr>
        </p:nvSpPr>
        <p:spPr>
          <a:xfrm>
            <a:off x="838200" y="1825625"/>
            <a:ext cx="10754532" cy="4351338"/>
          </a:xfrm>
        </p:spPr>
        <p:txBody>
          <a:bodyPr/>
          <a:lstStyle/>
          <a:p>
            <a:r>
              <a:rPr lang="vi-VN" dirty="0"/>
              <a:t>Trong một lần đi khám bệnh, anh A phát hiện bà X hàng xóm của anh bị mắc bệnh lao, hiện đang là nhân viên nấu bếp của bệnh viện Bình An. Anh A đã phản ánh sự việc này với bệnh viện nhưng bệnh viện cho rằng bà X đã đeo khẩu trang, chỉ tham gia việc nấu ăn và không ăn cùng mọi người nên không thể truyền nhiễm bệnh cho người khác. Xin hỏi, </a:t>
            </a:r>
            <a:r>
              <a:rPr lang="en-US" dirty="0" err="1" smtClean="0"/>
              <a:t>bệnh</a:t>
            </a:r>
            <a:r>
              <a:rPr lang="en-US" dirty="0" smtClean="0"/>
              <a:t> </a:t>
            </a:r>
            <a:r>
              <a:rPr lang="en-US" dirty="0" err="1" smtClean="0"/>
              <a:t>viện</a:t>
            </a:r>
            <a:r>
              <a:rPr lang="en-US" dirty="0" smtClean="0"/>
              <a:t> </a:t>
            </a:r>
            <a:r>
              <a:rPr lang="en-US" dirty="0" err="1" smtClean="0"/>
              <a:t>sẽ</a:t>
            </a:r>
            <a:r>
              <a:rPr lang="en-US" dirty="0" smtClean="0"/>
              <a:t> </a:t>
            </a:r>
            <a:r>
              <a:rPr lang="en-US" dirty="0" err="1" smtClean="0"/>
              <a:t>bị</a:t>
            </a:r>
            <a:r>
              <a:rPr lang="en-US" dirty="0" smtClean="0"/>
              <a:t> </a:t>
            </a:r>
            <a:r>
              <a:rPr lang="en-US" dirty="0" err="1" smtClean="0"/>
              <a:t>xử</a:t>
            </a:r>
            <a:r>
              <a:rPr lang="en-US" dirty="0" smtClean="0"/>
              <a:t> </a:t>
            </a:r>
            <a:r>
              <a:rPr lang="en-US" dirty="0" err="1" smtClean="0"/>
              <a:t>phạt</a:t>
            </a:r>
            <a:r>
              <a:rPr lang="en-US" dirty="0" smtClean="0"/>
              <a:t> vi </a:t>
            </a:r>
            <a:r>
              <a:rPr lang="en-US" dirty="0" err="1" smtClean="0"/>
              <a:t>phạm</a:t>
            </a:r>
            <a:r>
              <a:rPr lang="en-US" dirty="0" smtClean="0"/>
              <a:t> </a:t>
            </a:r>
            <a:r>
              <a:rPr lang="en-US" dirty="0" err="1" smtClean="0"/>
              <a:t>như</a:t>
            </a:r>
            <a:r>
              <a:rPr lang="en-US" dirty="0" smtClean="0"/>
              <a:t> </a:t>
            </a:r>
            <a:r>
              <a:rPr lang="en-US" dirty="0" err="1" smtClean="0"/>
              <a:t>thế</a:t>
            </a:r>
            <a:r>
              <a:rPr lang="en-US" dirty="0" smtClean="0"/>
              <a:t> </a:t>
            </a:r>
            <a:r>
              <a:rPr lang="en-US" dirty="0" err="1" smtClean="0"/>
              <a:t>nào</a:t>
            </a:r>
            <a:r>
              <a:rPr lang="en-US" dirty="0" smtClean="0"/>
              <a:t> </a:t>
            </a:r>
            <a:r>
              <a:rPr lang="en-US" dirty="0" err="1" smtClean="0"/>
              <a:t>vì</a:t>
            </a:r>
            <a:r>
              <a:rPr lang="en-US" dirty="0" smtClean="0"/>
              <a:t> </a:t>
            </a:r>
            <a:r>
              <a:rPr lang="en-US" dirty="0" err="1" smtClean="0"/>
              <a:t>đã</a:t>
            </a:r>
            <a:r>
              <a:rPr lang="en-US" dirty="0" smtClean="0"/>
              <a:t> </a:t>
            </a:r>
            <a:r>
              <a:rPr lang="en-US" dirty="0" err="1" smtClean="0"/>
              <a:t>để</a:t>
            </a:r>
            <a:r>
              <a:rPr lang="en-US" dirty="0" smtClean="0"/>
              <a:t> </a:t>
            </a:r>
            <a:r>
              <a:rPr lang="en-US" dirty="0" err="1" smtClean="0"/>
              <a:t>bà</a:t>
            </a:r>
            <a:r>
              <a:rPr lang="en-US" dirty="0" smtClean="0"/>
              <a:t> X </a:t>
            </a:r>
            <a:r>
              <a:rPr lang="en-US" dirty="0" err="1" smtClean="0"/>
              <a:t>tham</a:t>
            </a:r>
            <a:r>
              <a:rPr lang="en-US" dirty="0" smtClean="0"/>
              <a:t> </a:t>
            </a:r>
            <a:r>
              <a:rPr lang="en-US" dirty="0" err="1" smtClean="0"/>
              <a:t>gia</a:t>
            </a:r>
            <a:r>
              <a:rPr lang="en-US" dirty="0" smtClean="0"/>
              <a:t> </a:t>
            </a:r>
            <a:r>
              <a:rPr lang="en-US" dirty="0" err="1" smtClean="0"/>
              <a:t>nấu</a:t>
            </a:r>
            <a:r>
              <a:rPr lang="en-US" dirty="0" smtClean="0"/>
              <a:t> </a:t>
            </a:r>
            <a:r>
              <a:rPr lang="en-US" dirty="0" err="1" smtClean="0"/>
              <a:t>ăn</a:t>
            </a:r>
            <a:r>
              <a:rPr lang="en-US" dirty="0" smtClean="0"/>
              <a:t> </a:t>
            </a:r>
            <a:r>
              <a:rPr lang="en-US" dirty="0" err="1" smtClean="0"/>
              <a:t>trong</a:t>
            </a:r>
            <a:r>
              <a:rPr lang="en-US" dirty="0" smtClean="0"/>
              <a:t> </a:t>
            </a:r>
            <a:r>
              <a:rPr lang="en-US" dirty="0" err="1" smtClean="0"/>
              <a:t>bệnh</a:t>
            </a:r>
            <a:r>
              <a:rPr lang="en-US" dirty="0" smtClean="0"/>
              <a:t> </a:t>
            </a:r>
            <a:r>
              <a:rPr lang="en-US" dirty="0" err="1" smtClean="0"/>
              <a:t>viện</a:t>
            </a:r>
            <a:r>
              <a:rPr lang="en-US" dirty="0" smtClean="0"/>
              <a:t> </a:t>
            </a:r>
            <a:r>
              <a:rPr lang="en-US" dirty="0" err="1" smtClean="0"/>
              <a:t>khi</a:t>
            </a:r>
            <a:r>
              <a:rPr lang="en-US" dirty="0" smtClean="0"/>
              <a:t> </a:t>
            </a:r>
            <a:r>
              <a:rPr lang="en-US" dirty="0" err="1" smtClean="0"/>
              <a:t>mắc</a:t>
            </a:r>
            <a:r>
              <a:rPr lang="en-US" dirty="0" smtClean="0"/>
              <a:t> </a:t>
            </a:r>
            <a:r>
              <a:rPr lang="en-US" dirty="0" err="1" smtClean="0"/>
              <a:t>bệnh</a:t>
            </a:r>
            <a:r>
              <a:rPr lang="vi-VN" dirty="0" smtClean="0"/>
              <a:t>?</a:t>
            </a:r>
            <a:endParaRPr lang="en-US" dirty="0"/>
          </a:p>
        </p:txBody>
      </p:sp>
    </p:spTree>
    <p:extLst>
      <p:ext uri="{BB962C8B-B14F-4D97-AF65-F5344CB8AC3E}">
        <p14:creationId xmlns:p14="http://schemas.microsoft.com/office/powerpoint/2010/main" val="17342910"/>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9318" y="337416"/>
            <a:ext cx="10799618" cy="854075"/>
          </a:xfrm>
          <a:solidFill>
            <a:schemeClr val="accent2">
              <a:lumMod val="20000"/>
              <a:lumOff val="80000"/>
            </a:schemeClr>
          </a:solidFill>
        </p:spPr>
        <p:txBody>
          <a:bodyPr/>
          <a:lstStyle/>
          <a:p>
            <a:pPr algn="ctr"/>
            <a:r>
              <a:rPr lang="vi-VN" b="1" dirty="0" smtClean="0">
                <a:solidFill>
                  <a:schemeClr val="tx2"/>
                </a:solidFill>
              </a:rPr>
              <a:t>ĐÁP ÁN</a:t>
            </a:r>
            <a:r>
              <a:rPr lang="en-US" b="1" dirty="0" smtClean="0">
                <a:solidFill>
                  <a:schemeClr val="tx2"/>
                </a:solidFill>
              </a:rPr>
              <a:t> TÌNH HUỐNG 1</a:t>
            </a:r>
            <a:endParaRPr lang="en-US" b="1" dirty="0">
              <a:solidFill>
                <a:schemeClr val="tx2"/>
              </a:solidFill>
            </a:endParaRPr>
          </a:p>
        </p:txBody>
      </p:sp>
      <p:sp>
        <p:nvSpPr>
          <p:cNvPr id="4" name="Content Placeholder 3"/>
          <p:cNvSpPr>
            <a:spLocks noGrp="1"/>
          </p:cNvSpPr>
          <p:nvPr>
            <p:ph idx="1"/>
          </p:nvPr>
        </p:nvSpPr>
        <p:spPr>
          <a:xfrm>
            <a:off x="554182" y="1496291"/>
            <a:ext cx="11249891" cy="4932218"/>
          </a:xfrm>
        </p:spPr>
        <p:txBody>
          <a:bodyPr>
            <a:normAutofit/>
          </a:bodyPr>
          <a:lstStyle/>
          <a:p>
            <a:pPr algn="just"/>
            <a:r>
              <a:rPr lang="vi-VN" sz="3200" dirty="0"/>
              <a:t>Khoản 1 Điều 46 Nghị định 117/2020/NĐ-CP quy định các hành vi vi phạm quy định </a:t>
            </a:r>
            <a:r>
              <a:rPr lang="vi-VN" sz="3200" dirty="0" smtClean="0"/>
              <a:t>về </a:t>
            </a:r>
            <a:r>
              <a:rPr lang="vi-VN" sz="3200" dirty="0"/>
              <a:t>khám sức khỏe, trong đó hành vi cung cấp giấy khám sức khỏe khi không thực hiện việc </a:t>
            </a:r>
            <a:r>
              <a:rPr lang="vi-VN" sz="3200" dirty="0" smtClean="0"/>
              <a:t>khám </a:t>
            </a:r>
            <a:r>
              <a:rPr lang="vi-VN" sz="3200" dirty="0"/>
              <a:t>đầy đủ các nội dung theo yêu cầu sẽ bị phạt tiền từ 3.000.000 đồng đến 5.000.000 </a:t>
            </a:r>
            <a:r>
              <a:rPr lang="vi-VN" sz="3200" dirty="0" smtClean="0"/>
              <a:t>đồng</a:t>
            </a:r>
            <a:r>
              <a:rPr lang="vi-VN" sz="3200" dirty="0"/>
              <a:t>.</a:t>
            </a:r>
            <a:endParaRPr lang="en-US" sz="3200" dirty="0"/>
          </a:p>
        </p:txBody>
      </p:sp>
    </p:spTree>
    <p:extLst>
      <p:ext uri="{BB962C8B-B14F-4D97-AF65-F5344CB8AC3E}">
        <p14:creationId xmlns:p14="http://schemas.microsoft.com/office/powerpoint/2010/main" val="2887882930"/>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62108"/>
            <a:ext cx="10536382" cy="867930"/>
          </a:xfrm>
          <a:solidFill>
            <a:schemeClr val="accent2">
              <a:lumMod val="20000"/>
              <a:lumOff val="80000"/>
            </a:schemeClr>
          </a:solidFill>
        </p:spPr>
        <p:txBody>
          <a:bodyPr/>
          <a:lstStyle/>
          <a:p>
            <a:pPr algn="ctr"/>
            <a:r>
              <a:rPr lang="vi-VN" dirty="0" smtClean="0">
                <a:solidFill>
                  <a:schemeClr val="accent1">
                    <a:lumMod val="50000"/>
                  </a:schemeClr>
                </a:solidFill>
              </a:rPr>
              <a:t>ĐÁP ÁN</a:t>
            </a:r>
            <a:r>
              <a:rPr lang="en-US" dirty="0" smtClean="0">
                <a:solidFill>
                  <a:schemeClr val="accent1">
                    <a:lumMod val="50000"/>
                  </a:schemeClr>
                </a:solidFill>
              </a:rPr>
              <a:t> TÌNH HUỐNG 2</a:t>
            </a:r>
            <a:endParaRPr lang="en-US" dirty="0">
              <a:solidFill>
                <a:schemeClr val="accent1">
                  <a:lumMod val="50000"/>
                </a:schemeClr>
              </a:solidFill>
            </a:endParaRPr>
          </a:p>
        </p:txBody>
      </p:sp>
      <p:sp>
        <p:nvSpPr>
          <p:cNvPr id="3" name="Content Placeholder 2"/>
          <p:cNvSpPr>
            <a:spLocks noGrp="1"/>
          </p:cNvSpPr>
          <p:nvPr>
            <p:ph idx="1"/>
          </p:nvPr>
        </p:nvSpPr>
        <p:spPr>
          <a:xfrm>
            <a:off x="838199" y="1687080"/>
            <a:ext cx="10868892" cy="4630594"/>
          </a:xfrm>
        </p:spPr>
        <p:txBody>
          <a:bodyPr>
            <a:noAutofit/>
          </a:bodyPr>
          <a:lstStyle/>
          <a:p>
            <a:pPr algn="just"/>
            <a:r>
              <a:rPr lang="vi-VN" sz="3600" dirty="0" smtClean="0"/>
              <a:t>Việc người y tá làm lộ tình trạng bệnh của chị A đã vi phạm các quy định về hành nghề khám, chữa bệnh, theo quy định của Luật Khám, chữa bệnh. Người y tá sẽ bị xử phạt vi phạm hành chính</a:t>
            </a:r>
          </a:p>
          <a:p>
            <a:pPr algn="just"/>
            <a:r>
              <a:rPr lang="vi-VN" sz="3600" dirty="0" smtClean="0"/>
              <a:t>Mức phạt: phạt tiền 1.000.000 đồng đến 3.000.000 </a:t>
            </a:r>
          </a:p>
          <a:p>
            <a:pPr algn="just"/>
            <a:r>
              <a:rPr lang="vi-VN" sz="3600" dirty="0" smtClean="0"/>
              <a:t>Quy định: điểm c khoản 3 Điều 38 Nghị định 117/2020/NĐ-CP).</a:t>
            </a:r>
            <a:endParaRPr lang="en-US" sz="3600" dirty="0"/>
          </a:p>
        </p:txBody>
      </p:sp>
    </p:spTree>
    <p:extLst>
      <p:ext uri="{BB962C8B-B14F-4D97-AF65-F5344CB8AC3E}">
        <p14:creationId xmlns:p14="http://schemas.microsoft.com/office/powerpoint/2010/main" val="3363300343"/>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62108"/>
            <a:ext cx="10536382" cy="867930"/>
          </a:xfrm>
          <a:solidFill>
            <a:schemeClr val="accent2">
              <a:lumMod val="20000"/>
              <a:lumOff val="80000"/>
            </a:schemeClr>
          </a:solidFill>
        </p:spPr>
        <p:txBody>
          <a:bodyPr/>
          <a:lstStyle/>
          <a:p>
            <a:pPr algn="ctr"/>
            <a:r>
              <a:rPr lang="vi-VN" dirty="0" smtClean="0">
                <a:solidFill>
                  <a:schemeClr val="accent1">
                    <a:lumMod val="50000"/>
                  </a:schemeClr>
                </a:solidFill>
              </a:rPr>
              <a:t>ĐÁP ÁN</a:t>
            </a:r>
            <a:r>
              <a:rPr lang="en-US" dirty="0" smtClean="0">
                <a:solidFill>
                  <a:schemeClr val="accent1">
                    <a:lumMod val="50000"/>
                  </a:schemeClr>
                </a:solidFill>
              </a:rPr>
              <a:t> TÌNH HUỐNG 3</a:t>
            </a:r>
            <a:endParaRPr lang="en-US" dirty="0">
              <a:solidFill>
                <a:schemeClr val="accent1">
                  <a:lumMod val="50000"/>
                </a:schemeClr>
              </a:solidFill>
            </a:endParaRPr>
          </a:p>
        </p:txBody>
      </p:sp>
      <p:sp>
        <p:nvSpPr>
          <p:cNvPr id="3" name="Content Placeholder 2"/>
          <p:cNvSpPr>
            <a:spLocks noGrp="1"/>
          </p:cNvSpPr>
          <p:nvPr>
            <p:ph idx="1"/>
          </p:nvPr>
        </p:nvSpPr>
        <p:spPr>
          <a:xfrm>
            <a:off x="838199" y="1687080"/>
            <a:ext cx="10868892" cy="4630594"/>
          </a:xfrm>
        </p:spPr>
        <p:txBody>
          <a:bodyPr>
            <a:noAutofit/>
          </a:bodyPr>
          <a:lstStyle/>
          <a:p>
            <a:pPr algn="just"/>
            <a:r>
              <a:rPr lang="vi-VN" sz="2400" dirty="0"/>
              <a:t>Điều 98 Nghị định số 117/2020/NĐ-CP quy định xử phạt hành vi vi phạm các quy định về chẩn đoán, xác định giới tính thai </a:t>
            </a:r>
            <a:r>
              <a:rPr lang="vi-VN" sz="2400" dirty="0" smtClean="0"/>
              <a:t>nhi.</a:t>
            </a:r>
            <a:endParaRPr lang="en-US" sz="2400" dirty="0" smtClean="0"/>
          </a:p>
          <a:p>
            <a:pPr algn="just"/>
            <a:r>
              <a:rPr lang="vi-VN" sz="2400" dirty="0" smtClean="0"/>
              <a:t>Cụ </a:t>
            </a:r>
            <a:r>
              <a:rPr lang="vi-VN" sz="2400" dirty="0"/>
              <a:t>thể như sau: - Phạt tiền từ 3.000.000 đồng đến 5.000.000 đồng đối với hành vi bói toán để xác định giới tính thai nhi. - Phạt tiền từ 5.000.000 đồng đến 10.000.000 đồng đối với hành vi bắt mạch hoặc siêu âm hoặc xét nghiệm cho người đang mang thai để chẩn đoán và tiết lộ, cung cấp thông tin về giới tính thai nhi, trừ trường hợp pháp luật có quy định khác. Ngoài ra cá nhân, tổ chức vi phạm sẽ bị tước quyền sử dụng giấy phép hoạt động, chứng chỉ hành nghề trong thời hạn từ 01 tháng đến 03 </a:t>
            </a:r>
            <a:r>
              <a:rPr lang="vi-VN" sz="2400" dirty="0" smtClean="0"/>
              <a:t>tháng.</a:t>
            </a:r>
            <a:endParaRPr lang="en-US" sz="2400" dirty="0" smtClean="0"/>
          </a:p>
          <a:p>
            <a:pPr algn="just"/>
            <a:r>
              <a:rPr lang="vi-VN" sz="2400" dirty="0" smtClean="0">
                <a:solidFill>
                  <a:srgbClr val="FF0000"/>
                </a:solidFill>
              </a:rPr>
              <a:t>Đối </a:t>
            </a:r>
            <a:r>
              <a:rPr lang="vi-VN" sz="2400" dirty="0">
                <a:solidFill>
                  <a:srgbClr val="FF0000"/>
                </a:solidFill>
              </a:rPr>
              <a:t>với trường hợp đã nêu, việc cung cấp, tiết lộ giới tính thai nhi đã vi phạm quy định pháp luật liên quan đến lĩnh vực y </a:t>
            </a:r>
            <a:r>
              <a:rPr lang="vi-VN" sz="2400" dirty="0" smtClean="0">
                <a:solidFill>
                  <a:srgbClr val="FF0000"/>
                </a:solidFill>
              </a:rPr>
              <a:t>tế,</a:t>
            </a:r>
            <a:r>
              <a:rPr lang="en-US" sz="2400" dirty="0" smtClean="0">
                <a:solidFill>
                  <a:srgbClr val="FF0000"/>
                </a:solidFill>
              </a:rPr>
              <a:t> </a:t>
            </a:r>
            <a:r>
              <a:rPr lang="vi-VN" sz="2400" dirty="0" smtClean="0">
                <a:solidFill>
                  <a:srgbClr val="FF0000"/>
                </a:solidFill>
              </a:rPr>
              <a:t>Phòng </a:t>
            </a:r>
            <a:r>
              <a:rPr lang="vi-VN" sz="2400" dirty="0">
                <a:solidFill>
                  <a:srgbClr val="FF0000"/>
                </a:solidFill>
              </a:rPr>
              <a:t>khám X sẽ bị phạt tiền từ 5.000.000 đến 10.000.000 đồng và bị tước quyền sử dụng giấy phép hoạt động từ 01 đến 03 tháng</a:t>
            </a:r>
            <a:r>
              <a:rPr lang="vi-VN" sz="3600" dirty="0">
                <a:solidFill>
                  <a:srgbClr val="FF0000"/>
                </a:solidFill>
              </a:rPr>
              <a:t>. </a:t>
            </a:r>
            <a:endParaRPr lang="en-US" sz="3600" dirty="0">
              <a:solidFill>
                <a:srgbClr val="FF0000"/>
              </a:solidFill>
            </a:endParaRPr>
          </a:p>
        </p:txBody>
      </p:sp>
    </p:spTree>
    <p:extLst>
      <p:ext uri="{BB962C8B-B14F-4D97-AF65-F5344CB8AC3E}">
        <p14:creationId xmlns:p14="http://schemas.microsoft.com/office/powerpoint/2010/main" val="1645087297"/>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62108"/>
            <a:ext cx="10536382" cy="867930"/>
          </a:xfrm>
          <a:solidFill>
            <a:schemeClr val="accent2">
              <a:lumMod val="20000"/>
              <a:lumOff val="80000"/>
            </a:schemeClr>
          </a:solidFill>
        </p:spPr>
        <p:txBody>
          <a:bodyPr/>
          <a:lstStyle/>
          <a:p>
            <a:pPr algn="ctr"/>
            <a:r>
              <a:rPr lang="vi-VN" dirty="0" smtClean="0">
                <a:solidFill>
                  <a:schemeClr val="accent1">
                    <a:lumMod val="50000"/>
                  </a:schemeClr>
                </a:solidFill>
              </a:rPr>
              <a:t>ĐÁP ÁN</a:t>
            </a:r>
            <a:r>
              <a:rPr lang="en-US" dirty="0" smtClean="0">
                <a:solidFill>
                  <a:schemeClr val="accent1">
                    <a:lumMod val="50000"/>
                  </a:schemeClr>
                </a:solidFill>
              </a:rPr>
              <a:t> TÌNH HUỐNG 4</a:t>
            </a:r>
            <a:endParaRPr lang="en-US" dirty="0">
              <a:solidFill>
                <a:schemeClr val="accent1">
                  <a:lumMod val="50000"/>
                </a:schemeClr>
              </a:solidFill>
            </a:endParaRPr>
          </a:p>
        </p:txBody>
      </p:sp>
      <p:sp>
        <p:nvSpPr>
          <p:cNvPr id="3" name="Content Placeholder 2"/>
          <p:cNvSpPr>
            <a:spLocks noGrp="1"/>
          </p:cNvSpPr>
          <p:nvPr>
            <p:ph idx="1"/>
          </p:nvPr>
        </p:nvSpPr>
        <p:spPr>
          <a:xfrm>
            <a:off x="838199" y="1687080"/>
            <a:ext cx="10868892" cy="4630594"/>
          </a:xfrm>
        </p:spPr>
        <p:txBody>
          <a:bodyPr>
            <a:noAutofit/>
          </a:bodyPr>
          <a:lstStyle/>
          <a:p>
            <a:pPr algn="just"/>
            <a:r>
              <a:rPr lang="vi-VN" dirty="0"/>
              <a:t>Hành vi của ông B đề nghị gia đình anh Dương chi bồi dưỡng là hành vi đưa, nhận, </a:t>
            </a:r>
            <a:r>
              <a:rPr lang="vi-VN" dirty="0" smtClean="0"/>
              <a:t>môi </a:t>
            </a:r>
            <a:r>
              <a:rPr lang="vi-VN" dirty="0"/>
              <a:t>giới hối lộ trong khám bệnh, chữa bệnh. Theo quy định tại điểm b khoản 6 Điều 38 </a:t>
            </a:r>
          </a:p>
          <a:p>
            <a:pPr algn="just"/>
            <a:r>
              <a:rPr lang="vi-VN" dirty="0"/>
              <a:t>Nghị định 117/2020/NĐ-CP thì hành vi này sẽ bị phạt tiền từ 20.000.000 đồng đến </a:t>
            </a:r>
            <a:r>
              <a:rPr lang="vi-VN" dirty="0" smtClean="0"/>
              <a:t>30.000.000 </a:t>
            </a:r>
            <a:r>
              <a:rPr lang="vi-VN" dirty="0"/>
              <a:t>đồng.</a:t>
            </a:r>
            <a:endParaRPr lang="en-US" dirty="0"/>
          </a:p>
        </p:txBody>
      </p:sp>
    </p:spTree>
    <p:extLst>
      <p:ext uri="{BB962C8B-B14F-4D97-AF65-F5344CB8AC3E}">
        <p14:creationId xmlns:p14="http://schemas.microsoft.com/office/powerpoint/2010/main" val="3522996722"/>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62108"/>
            <a:ext cx="10536382" cy="867930"/>
          </a:xfrm>
          <a:solidFill>
            <a:schemeClr val="accent2">
              <a:lumMod val="20000"/>
              <a:lumOff val="80000"/>
            </a:schemeClr>
          </a:solidFill>
        </p:spPr>
        <p:txBody>
          <a:bodyPr/>
          <a:lstStyle/>
          <a:p>
            <a:pPr algn="ctr"/>
            <a:r>
              <a:rPr lang="vi-VN" dirty="0" smtClean="0">
                <a:solidFill>
                  <a:schemeClr val="accent1">
                    <a:lumMod val="50000"/>
                  </a:schemeClr>
                </a:solidFill>
              </a:rPr>
              <a:t>ĐÁP ÁN</a:t>
            </a:r>
            <a:r>
              <a:rPr lang="en-US" dirty="0" smtClean="0">
                <a:solidFill>
                  <a:schemeClr val="accent1">
                    <a:lumMod val="50000"/>
                  </a:schemeClr>
                </a:solidFill>
              </a:rPr>
              <a:t> TÌNH HUỐNG 5</a:t>
            </a:r>
            <a:endParaRPr lang="en-US" dirty="0">
              <a:solidFill>
                <a:schemeClr val="accent1">
                  <a:lumMod val="50000"/>
                </a:schemeClr>
              </a:solidFill>
            </a:endParaRPr>
          </a:p>
        </p:txBody>
      </p:sp>
      <p:sp>
        <p:nvSpPr>
          <p:cNvPr id="3" name="Content Placeholder 2"/>
          <p:cNvSpPr>
            <a:spLocks noGrp="1"/>
          </p:cNvSpPr>
          <p:nvPr>
            <p:ph idx="1"/>
          </p:nvPr>
        </p:nvSpPr>
        <p:spPr>
          <a:xfrm>
            <a:off x="838199" y="1687080"/>
            <a:ext cx="10868892" cy="4630594"/>
          </a:xfrm>
        </p:spPr>
        <p:txBody>
          <a:bodyPr>
            <a:noAutofit/>
          </a:bodyPr>
          <a:lstStyle/>
          <a:p>
            <a:pPr algn="just"/>
            <a:r>
              <a:rPr lang="vi-VN" dirty="0"/>
              <a:t>Trả lời: Khoản 1 Điều 14 Nghị định số 117/2020/NĐ-CP quy định phạt tiền từ 3.000.000 đồng đến 5.000.000 đồng đối với hành vi sử dụng người mắc bệnh truyền nhiễm trực tiếp làm những việc có nguy cơ gây lây lan bệnh truyền nhiễm cho người khác hoặc ra cộng đồng, trừ trường hợp tham gia trực tiếp sản xuất, kinh doanh thực phẩm, phụ gia thực phẩm, chất hỗ trợ chế biến thực phẩm, dụng cụ, vật liệu bao gói, chứa đựng tiếp xúc trực tiếp với thực phẩm và kinh doanh dịch vụ ăn </a:t>
            </a:r>
            <a:r>
              <a:rPr lang="vi-VN" dirty="0" smtClean="0"/>
              <a:t>uống.</a:t>
            </a:r>
            <a:endParaRPr lang="en-US" dirty="0" smtClean="0"/>
          </a:p>
          <a:p>
            <a:pPr algn="just"/>
            <a:r>
              <a:rPr lang="vi-VN" dirty="0" smtClean="0">
                <a:solidFill>
                  <a:srgbClr val="FF0000"/>
                </a:solidFill>
              </a:rPr>
              <a:t>Căn </a:t>
            </a:r>
            <a:r>
              <a:rPr lang="vi-VN" dirty="0">
                <a:solidFill>
                  <a:srgbClr val="FF0000"/>
                </a:solidFill>
              </a:rPr>
              <a:t>cứ vào quy định nêu trên, bệnh viện Bình An sẽ bị xử phạt vi phạm hành chính tương ứng với hành vi vi phạm và mức phạt tiền từ 3.000.000 đồng đến 5.000.000 đồng.</a:t>
            </a:r>
            <a:endParaRPr lang="en-US" dirty="0">
              <a:solidFill>
                <a:srgbClr val="FF0000"/>
              </a:solidFill>
            </a:endParaRPr>
          </a:p>
        </p:txBody>
      </p:sp>
    </p:spTree>
    <p:extLst>
      <p:ext uri="{BB962C8B-B14F-4D97-AF65-F5344CB8AC3E}">
        <p14:creationId xmlns:p14="http://schemas.microsoft.com/office/powerpoint/2010/main" val="1898206693"/>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9589" y="406827"/>
            <a:ext cx="8986132" cy="707860"/>
          </a:xfrm>
          <a:solidFill>
            <a:srgbClr val="FFCCCC"/>
          </a:solidFill>
        </p:spPr>
        <p:txBody>
          <a:bodyPr/>
          <a:lstStyle/>
          <a:p>
            <a:r>
              <a:rPr lang="vi-VN" sz="4267" b="1" dirty="0">
                <a:solidFill>
                  <a:schemeClr val="accent5">
                    <a:lumMod val="50000"/>
                  </a:schemeClr>
                </a:solidFill>
              </a:rPr>
              <a:t>TỔNG KẾT</a:t>
            </a:r>
            <a:endParaRPr lang="en-US" sz="4267" b="1" dirty="0">
              <a:solidFill>
                <a:schemeClr val="accent5">
                  <a:lumMod val="50000"/>
                </a:schemeClr>
              </a:solidFill>
            </a:endParaRPr>
          </a:p>
        </p:txBody>
      </p:sp>
      <p:sp>
        <p:nvSpPr>
          <p:cNvPr id="12" name="TextBox 11"/>
          <p:cNvSpPr txBox="1"/>
          <p:nvPr/>
        </p:nvSpPr>
        <p:spPr>
          <a:xfrm>
            <a:off x="667194" y="1619963"/>
            <a:ext cx="11163735" cy="1275847"/>
          </a:xfrm>
          <a:prstGeom prst="rect">
            <a:avLst/>
          </a:prstGeom>
          <a:solidFill>
            <a:srgbClr val="FFCCCC"/>
          </a:solidFill>
        </p:spPr>
        <p:style>
          <a:lnRef idx="0">
            <a:scrgbClr r="0" g="0" b="0"/>
          </a:lnRef>
          <a:fillRef idx="0">
            <a:scrgbClr r="0" g="0" b="0"/>
          </a:fillRef>
          <a:effectRef idx="0">
            <a:scrgbClr r="0" g="0" b="0"/>
          </a:effectRef>
          <a:fontRef idx="minor">
            <a:schemeClr val="lt1"/>
          </a:fontRef>
        </p:style>
        <p:txBody>
          <a:bodyPr spcFirstLastPara="0" vert="horz" wrap="square" lIns="722392" tIns="94827" rIns="94827" bIns="94827" numCol="1" spcCol="1270" anchor="ctr" anchorCtr="0">
            <a:noAutofit/>
          </a:bodyPr>
          <a:lstStyle/>
          <a:p>
            <a:pPr defTabSz="1659425">
              <a:lnSpc>
                <a:spcPct val="90000"/>
              </a:lnSpc>
              <a:spcBef>
                <a:spcPct val="0"/>
              </a:spcBef>
              <a:spcAft>
                <a:spcPct val="35000"/>
              </a:spcAft>
            </a:pPr>
            <a:r>
              <a:rPr lang="vi-VN" sz="3600" b="1" dirty="0" smtClean="0">
                <a:solidFill>
                  <a:schemeClr val="accent5">
                    <a:lumMod val="50000"/>
                  </a:schemeClr>
                </a:solidFill>
              </a:rPr>
              <a:t>Khái niệm, đối tượng, phương pháp điều chỉnh của Luật Hành chính</a:t>
            </a:r>
            <a:endParaRPr lang="en-US" sz="3600" b="1" dirty="0">
              <a:solidFill>
                <a:schemeClr val="accent5">
                  <a:lumMod val="50000"/>
                </a:schemeClr>
              </a:solidFill>
            </a:endParaRPr>
          </a:p>
        </p:txBody>
      </p:sp>
      <p:sp>
        <p:nvSpPr>
          <p:cNvPr id="13" name="Oval 12"/>
          <p:cNvSpPr/>
          <p:nvPr/>
        </p:nvSpPr>
        <p:spPr>
          <a:xfrm>
            <a:off x="0" y="1683203"/>
            <a:ext cx="1095513" cy="1038590"/>
          </a:xfrm>
          <a:prstGeom prst="ellipse">
            <a:avLst/>
          </a:prstGeom>
          <a:ln>
            <a:solidFill>
              <a:srgbClr val="C00000"/>
            </a:solidFill>
          </a:ln>
        </p:spPr>
        <p:style>
          <a:lnRef idx="2">
            <a:scrgbClr r="0" g="0" b="0"/>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a:lstStyle/>
          <a:p>
            <a:r>
              <a:rPr lang="vi-VN" sz="4267" b="1" dirty="0">
                <a:solidFill>
                  <a:schemeClr val="bg1">
                    <a:lumMod val="10000"/>
                  </a:schemeClr>
                </a:solidFill>
              </a:rPr>
              <a:t>1.</a:t>
            </a:r>
            <a:endParaRPr lang="en-US" sz="4267" b="1" dirty="0">
              <a:solidFill>
                <a:schemeClr val="bg1">
                  <a:lumMod val="10000"/>
                </a:schemeClr>
              </a:solidFill>
            </a:endParaRPr>
          </a:p>
        </p:txBody>
      </p:sp>
      <p:sp>
        <p:nvSpPr>
          <p:cNvPr id="15" name="Rectangle 14"/>
          <p:cNvSpPr/>
          <p:nvPr/>
        </p:nvSpPr>
        <p:spPr>
          <a:xfrm>
            <a:off x="928153" y="1688229"/>
            <a:ext cx="10474457" cy="12220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n-US" sz="3600" dirty="0">
              <a:solidFill>
                <a:schemeClr val="bg1">
                  <a:lumMod val="10000"/>
                </a:schemeClr>
              </a:solidFill>
            </a:endParaRPr>
          </a:p>
        </p:txBody>
      </p:sp>
      <p:sp>
        <p:nvSpPr>
          <p:cNvPr id="18" name="TextBox 17"/>
          <p:cNvSpPr txBox="1"/>
          <p:nvPr/>
        </p:nvSpPr>
        <p:spPr>
          <a:xfrm>
            <a:off x="928153" y="3749990"/>
            <a:ext cx="10902776" cy="1136941"/>
          </a:xfrm>
          <a:prstGeom prst="rect">
            <a:avLst/>
          </a:prstGeom>
          <a:solidFill>
            <a:srgbClr val="FFCCCC"/>
          </a:solidFill>
        </p:spPr>
        <p:style>
          <a:lnRef idx="0">
            <a:scrgbClr r="0" g="0" b="0"/>
          </a:lnRef>
          <a:fillRef idx="0">
            <a:scrgbClr r="0" g="0" b="0"/>
          </a:fillRef>
          <a:effectRef idx="0">
            <a:scrgbClr r="0" g="0" b="0"/>
          </a:effectRef>
          <a:fontRef idx="minor">
            <a:schemeClr val="lt1"/>
          </a:fontRef>
        </p:style>
        <p:txBody>
          <a:bodyPr spcFirstLastPara="0" vert="horz" wrap="square" lIns="722392" tIns="94827" rIns="94827" bIns="94827" numCol="1" spcCol="1270" anchor="ctr" anchorCtr="0">
            <a:noAutofit/>
          </a:bodyPr>
          <a:lstStyle/>
          <a:p>
            <a:pPr algn="just" defTabSz="1659425">
              <a:lnSpc>
                <a:spcPct val="90000"/>
              </a:lnSpc>
              <a:spcBef>
                <a:spcPct val="0"/>
              </a:spcBef>
              <a:spcAft>
                <a:spcPct val="35000"/>
              </a:spcAft>
            </a:pPr>
            <a:r>
              <a:rPr lang="vi-VN" sz="3600" b="1" dirty="0" smtClean="0">
                <a:solidFill>
                  <a:schemeClr val="accent5">
                    <a:lumMod val="50000"/>
                  </a:schemeClr>
                </a:solidFill>
              </a:rPr>
              <a:t>Vi phạm và xử phạt vi phạm hành chính</a:t>
            </a:r>
            <a:endParaRPr lang="en-US" sz="3600" b="1" dirty="0">
              <a:solidFill>
                <a:schemeClr val="accent5">
                  <a:lumMod val="50000"/>
                </a:schemeClr>
              </a:solidFill>
            </a:endParaRPr>
          </a:p>
        </p:txBody>
      </p:sp>
      <p:sp>
        <p:nvSpPr>
          <p:cNvPr id="19" name="Oval 18"/>
          <p:cNvSpPr/>
          <p:nvPr/>
        </p:nvSpPr>
        <p:spPr>
          <a:xfrm>
            <a:off x="135474" y="3676125"/>
            <a:ext cx="1063439" cy="1136941"/>
          </a:xfrm>
          <a:prstGeom prst="ellipse">
            <a:avLst/>
          </a:prstGeom>
          <a:ln>
            <a:solidFill>
              <a:srgbClr val="C00000"/>
            </a:solidFill>
          </a:ln>
        </p:spPr>
        <p:style>
          <a:lnRef idx="2">
            <a:scrgbClr r="0" g="0" b="0"/>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a:lstStyle/>
          <a:p>
            <a:r>
              <a:rPr lang="vi-VN" sz="4267" b="1" dirty="0">
                <a:solidFill>
                  <a:schemeClr val="bg1">
                    <a:lumMod val="10000"/>
                  </a:schemeClr>
                </a:solidFill>
              </a:rPr>
              <a:t>2.</a:t>
            </a:r>
            <a:endParaRPr lang="en-US" sz="4267" b="1" dirty="0">
              <a:solidFill>
                <a:schemeClr val="bg1">
                  <a:lumMod val="10000"/>
                </a:schemeClr>
              </a:solidFill>
            </a:endParaRPr>
          </a:p>
        </p:txBody>
      </p:sp>
    </p:spTree>
    <p:extLst>
      <p:ext uri="{BB962C8B-B14F-4D97-AF65-F5344CB8AC3E}">
        <p14:creationId xmlns:p14="http://schemas.microsoft.com/office/powerpoint/2010/main" val="1378691914"/>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00654"/>
            <a:ext cx="10515600" cy="826366"/>
          </a:xfrm>
          <a:solidFill>
            <a:srgbClr val="FFCCCC"/>
          </a:solidFill>
        </p:spPr>
        <p:txBody>
          <a:bodyPr/>
          <a:lstStyle/>
          <a:p>
            <a:pPr algn="ctr"/>
            <a:r>
              <a:rPr lang="vi-VN" b="1" dirty="0" smtClean="0">
                <a:solidFill>
                  <a:schemeClr val="tx2"/>
                </a:solidFill>
              </a:rPr>
              <a:t>CÂU HỎI LƯỢNG GIÁ</a:t>
            </a:r>
            <a:endParaRPr lang="en-US" b="1" dirty="0">
              <a:solidFill>
                <a:schemeClr val="tx2"/>
              </a:solidFill>
            </a:endParaRPr>
          </a:p>
        </p:txBody>
      </p:sp>
      <p:sp>
        <p:nvSpPr>
          <p:cNvPr id="3" name="Content Placeholder 2"/>
          <p:cNvSpPr>
            <a:spLocks noGrp="1"/>
          </p:cNvSpPr>
          <p:nvPr>
            <p:ph idx="1"/>
          </p:nvPr>
        </p:nvSpPr>
        <p:spPr>
          <a:xfrm>
            <a:off x="838200" y="2601480"/>
            <a:ext cx="10515600" cy="1568739"/>
          </a:xfrm>
        </p:spPr>
        <p:txBody>
          <a:bodyPr>
            <a:normAutofit lnSpcReduction="10000"/>
          </a:bodyPr>
          <a:lstStyle/>
          <a:p>
            <a:r>
              <a:rPr lang="vi-VN" sz="3600" u="sng" dirty="0">
                <a:solidFill>
                  <a:srgbClr val="C00000"/>
                </a:solidFill>
              </a:rPr>
              <a:t>Yêu cầu</a:t>
            </a:r>
            <a:r>
              <a:rPr lang="vi-VN" sz="3600" dirty="0"/>
              <a:t>: Sinh viên làm bài lượng giá vào google form theo liên kết sau</a:t>
            </a:r>
            <a:r>
              <a:rPr lang="vi-VN" sz="3600" dirty="0" smtClean="0"/>
              <a:t>:</a:t>
            </a:r>
            <a:endParaRPr lang="en-US" sz="3600" dirty="0" smtClean="0"/>
          </a:p>
          <a:p>
            <a:r>
              <a:rPr lang="vi-VN" sz="3600" dirty="0" smtClean="0">
                <a:hlinkClick r:id="rId2"/>
              </a:rPr>
              <a:t>https://forms.gle/uwxM6GueNmC7FLvQ6</a:t>
            </a:r>
            <a:endParaRPr lang="vi-VN" sz="3600" dirty="0"/>
          </a:p>
          <a:p>
            <a:endParaRPr lang="en-US" dirty="0"/>
          </a:p>
        </p:txBody>
      </p:sp>
    </p:spTree>
    <p:extLst>
      <p:ext uri="{BB962C8B-B14F-4D97-AF65-F5344CB8AC3E}">
        <p14:creationId xmlns:p14="http://schemas.microsoft.com/office/powerpoint/2010/main" val="1219932421"/>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62544" y="360223"/>
            <a:ext cx="9344891" cy="743239"/>
          </a:xfrm>
          <a:solidFill>
            <a:schemeClr val="accent5"/>
          </a:solidFill>
        </p:spPr>
        <p:txBody>
          <a:bodyPr/>
          <a:lstStyle/>
          <a:p>
            <a:pPr algn="ctr"/>
            <a:r>
              <a:rPr lang="vi-VN" b="1" dirty="0" smtClean="0">
                <a:solidFill>
                  <a:srgbClr val="FFFF00"/>
                </a:solidFill>
              </a:rPr>
              <a:t>NỘI DUNG BÀI HỌC</a:t>
            </a:r>
            <a:endParaRPr lang="en-US" b="1" dirty="0">
              <a:solidFill>
                <a:srgbClr val="FFFF00"/>
              </a:solidFill>
            </a:endParaRPr>
          </a:p>
        </p:txBody>
      </p:sp>
      <p:sp>
        <p:nvSpPr>
          <p:cNvPr id="3" name="Rounded Rectangle 2"/>
          <p:cNvSpPr/>
          <p:nvPr/>
        </p:nvSpPr>
        <p:spPr>
          <a:xfrm>
            <a:off x="969816" y="1895623"/>
            <a:ext cx="10383984" cy="1468581"/>
          </a:xfrm>
          <a:prstGeom prst="roundRect">
            <a:avLst/>
          </a:prstGeom>
          <a:solidFill>
            <a:schemeClr val="accent4">
              <a:lumMod val="60000"/>
              <a:lumOff val="40000"/>
            </a:schemeClr>
          </a:solidFill>
          <a:ln w="12700" cap="flat" cmpd="sng" algn="ctr">
            <a:solidFill>
              <a:srgbClr val="8BAA00">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vi-VN" sz="3600" b="1" i="0" u="none" strike="noStrike" kern="0" cap="none" spc="0" normalizeH="0" baseline="0" noProof="0" dirty="0" smtClean="0">
                <a:ln>
                  <a:noFill/>
                </a:ln>
                <a:solidFill>
                  <a:schemeClr val="tx2"/>
                </a:solidFill>
                <a:effectLst/>
                <a:uLnTx/>
                <a:uFillTx/>
                <a:latin typeface="Arial" panose="020B0604020202020204" pitchFamily="34" charset="0"/>
                <a:ea typeface="+mn-ea"/>
                <a:cs typeface="+mn-cs"/>
              </a:rPr>
              <a:t>I. KHÁI NIỆM, ĐỐI TƯỢNG, PHƯƠNG PHÁP ĐIỀU CHỈNH CỦA LUẬT HÀNH CHÍNH </a:t>
            </a:r>
          </a:p>
        </p:txBody>
      </p:sp>
      <p:sp>
        <p:nvSpPr>
          <p:cNvPr id="5" name="Rounded Rectangle 4"/>
          <p:cNvSpPr/>
          <p:nvPr/>
        </p:nvSpPr>
        <p:spPr>
          <a:xfrm>
            <a:off x="969816" y="4142510"/>
            <a:ext cx="10383984" cy="1163782"/>
          </a:xfrm>
          <a:prstGeom prst="roundRect">
            <a:avLst/>
          </a:prstGeom>
          <a:solidFill>
            <a:srgbClr val="00B050"/>
          </a:solidFill>
          <a:ln w="12700" cap="flat" cmpd="sng" algn="ctr">
            <a:solidFill>
              <a:srgbClr val="8BAA00">
                <a:shade val="50000"/>
              </a:srgbClr>
            </a:solidFill>
            <a:prstDash val="solid"/>
            <a:miter lim="800000"/>
          </a:ln>
          <a:effectLst/>
        </p:spPr>
        <p:txBody>
          <a:bodyPr rtlCol="0" anchor="ctr"/>
          <a:lstStyle/>
          <a:p>
            <a:pPr algn="ctr">
              <a:defRPr/>
            </a:pPr>
            <a:r>
              <a:rPr kumimoji="0" lang="vi-VN" sz="3600" b="1" i="0" u="none" strike="noStrike" kern="0" cap="none" spc="0" normalizeH="0" baseline="0" noProof="0" dirty="0" smtClean="0">
                <a:ln>
                  <a:noFill/>
                </a:ln>
                <a:solidFill>
                  <a:schemeClr val="tx2"/>
                </a:solidFill>
                <a:effectLst/>
                <a:uLnTx/>
                <a:uFillTx/>
                <a:latin typeface="Arial" panose="020B0604020202020204" pitchFamily="34" charset="0"/>
                <a:ea typeface="+mn-ea"/>
                <a:cs typeface="+mn-cs"/>
              </a:rPr>
              <a:t>II. </a:t>
            </a:r>
            <a:r>
              <a:rPr lang="vi-VN" sz="3600" b="1" dirty="0">
                <a:solidFill>
                  <a:schemeClr val="tx2"/>
                </a:solidFill>
              </a:rPr>
              <a:t>VI PHẠM VÀ XỬ LÝ VI PHẠM HÀNH </a:t>
            </a:r>
            <a:r>
              <a:rPr lang="vi-VN" sz="3600" b="1" dirty="0" smtClean="0">
                <a:solidFill>
                  <a:schemeClr val="tx2"/>
                </a:solidFill>
              </a:rPr>
              <a:t>CHÍNH</a:t>
            </a:r>
            <a:endParaRPr kumimoji="0" lang="vi-VN" sz="3600" b="1" i="0" u="none" strike="noStrike" kern="0" cap="none" spc="0" normalizeH="0" baseline="0" noProof="0" dirty="0" smtClean="0">
              <a:ln>
                <a:noFill/>
              </a:ln>
              <a:solidFill>
                <a:schemeClr val="tx2"/>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906448303"/>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1080653" y="2105892"/>
            <a:ext cx="10598729" cy="2064328"/>
          </a:xfrm>
          <a:prstGeom prst="roundRect">
            <a:avLst/>
          </a:prstGeom>
          <a:solidFill>
            <a:schemeClr val="accent2">
              <a:lumMod val="20000"/>
              <a:lumOff val="80000"/>
            </a:schemeClr>
          </a:solidFill>
          <a:ln w="12700" cap="flat" cmpd="sng" algn="ctr">
            <a:solidFill>
              <a:srgbClr val="8BAA00">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vi-VN" sz="3600" b="1" i="0" u="none" strike="noStrike" kern="0" cap="none" spc="0" normalizeH="0" baseline="0" noProof="0" dirty="0" smtClean="0">
                <a:ln>
                  <a:noFill/>
                </a:ln>
                <a:solidFill>
                  <a:schemeClr val="tx2"/>
                </a:solidFill>
                <a:effectLst/>
                <a:uLnTx/>
                <a:uFillTx/>
                <a:latin typeface="Arial" panose="020B0604020202020204" pitchFamily="34" charset="0"/>
                <a:ea typeface="+mn-ea"/>
                <a:cs typeface="+mn-cs"/>
              </a:rPr>
              <a:t>PHẦN 1</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vi-VN" sz="3600" b="1" i="0" u="none" strike="noStrike" kern="0" cap="none" spc="0" normalizeH="0" baseline="0" noProof="0" dirty="0" smtClean="0">
                <a:ln>
                  <a:noFill/>
                </a:ln>
                <a:solidFill>
                  <a:schemeClr val="tx2"/>
                </a:solidFill>
                <a:effectLst/>
                <a:uLnTx/>
                <a:uFillTx/>
                <a:latin typeface="Arial" panose="020B0604020202020204" pitchFamily="34" charset="0"/>
                <a:ea typeface="+mn-ea"/>
                <a:cs typeface="+mn-cs"/>
              </a:rPr>
              <a:t>KHÁI NIỆM, ĐỐI TƯỢNG, PHƯƠNG PHÁP ĐIỀU CHỈNH CỦA LUẬT HÀNH CHÍNH </a:t>
            </a:r>
          </a:p>
        </p:txBody>
      </p:sp>
    </p:spTree>
    <p:extLst>
      <p:ext uri="{BB962C8B-B14F-4D97-AF65-F5344CB8AC3E}">
        <p14:creationId xmlns:p14="http://schemas.microsoft.com/office/powerpoint/2010/main" val="1671215994"/>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CD8D479-8942-46E8-A226-A4E01F7A105C}" type="slidenum">
              <a:rPr lang="en-US" smtClean="0"/>
              <a:t>6</a:t>
            </a:fld>
            <a:endParaRPr lang="en-US"/>
          </a:p>
        </p:txBody>
      </p:sp>
      <p:sp>
        <p:nvSpPr>
          <p:cNvPr id="2" name="Title 1"/>
          <p:cNvSpPr>
            <a:spLocks noGrp="1"/>
          </p:cNvSpPr>
          <p:nvPr>
            <p:ph type="title" idx="4294967295"/>
          </p:nvPr>
        </p:nvSpPr>
        <p:spPr>
          <a:xfrm>
            <a:off x="1288473" y="590984"/>
            <a:ext cx="10379075" cy="749300"/>
          </a:xfrm>
          <a:solidFill>
            <a:schemeClr val="accent2">
              <a:lumMod val="20000"/>
              <a:lumOff val="80000"/>
            </a:schemeClr>
          </a:solidFill>
        </p:spPr>
        <p:txBody>
          <a:bodyPr/>
          <a:lstStyle/>
          <a:p>
            <a:r>
              <a:rPr lang="vi-VN" b="1" dirty="0" smtClean="0">
                <a:solidFill>
                  <a:schemeClr val="tx2"/>
                </a:solidFill>
              </a:rPr>
              <a:t>KHÁI NIỆM</a:t>
            </a:r>
            <a:endParaRPr lang="en-US" b="1" dirty="0">
              <a:solidFill>
                <a:schemeClr val="tx2"/>
              </a:solidFill>
            </a:endParaRPr>
          </a:p>
        </p:txBody>
      </p:sp>
      <p:sp>
        <p:nvSpPr>
          <p:cNvPr id="3" name="Content Placeholder 2"/>
          <p:cNvSpPr>
            <a:spLocks noGrp="1"/>
          </p:cNvSpPr>
          <p:nvPr>
            <p:ph idx="4294967295"/>
          </p:nvPr>
        </p:nvSpPr>
        <p:spPr>
          <a:xfrm>
            <a:off x="942109" y="1910556"/>
            <a:ext cx="10725439" cy="4046899"/>
          </a:xfrm>
        </p:spPr>
        <p:txBody>
          <a:bodyPr>
            <a:noAutofit/>
          </a:bodyPr>
          <a:lstStyle/>
          <a:p>
            <a:pPr algn="just"/>
            <a:r>
              <a:rPr lang="vi-VN" sz="3600" b="1" i="1" u="sng" dirty="0">
                <a:solidFill>
                  <a:srgbClr val="C00000"/>
                </a:solidFill>
              </a:rPr>
              <a:t>Luật Hành chính</a:t>
            </a:r>
            <a:r>
              <a:rPr lang="vi-VN" sz="3600" b="1" i="1" dirty="0">
                <a:solidFill>
                  <a:srgbClr val="C00000"/>
                </a:solidFill>
              </a:rPr>
              <a:t> </a:t>
            </a:r>
            <a:r>
              <a:rPr lang="en-US" sz="3600" dirty="0" err="1" smtClean="0"/>
              <a:t>là</a:t>
            </a:r>
            <a:r>
              <a:rPr lang="en-US" sz="3600" dirty="0" smtClean="0"/>
              <a:t> </a:t>
            </a:r>
            <a:r>
              <a:rPr lang="en-US" sz="3600" dirty="0" err="1" smtClean="0"/>
              <a:t>một</a:t>
            </a:r>
            <a:r>
              <a:rPr lang="en-US" sz="3600" dirty="0" smtClean="0"/>
              <a:t> </a:t>
            </a:r>
            <a:r>
              <a:rPr lang="en-US" sz="3600" dirty="0" err="1" smtClean="0"/>
              <a:t>ngành</a:t>
            </a:r>
            <a:r>
              <a:rPr lang="en-US" sz="3600" dirty="0" smtClean="0"/>
              <a:t> </a:t>
            </a:r>
            <a:r>
              <a:rPr lang="en-US" sz="3600" dirty="0" err="1" smtClean="0"/>
              <a:t>luật</a:t>
            </a:r>
            <a:r>
              <a:rPr lang="en-US" sz="3600" dirty="0" smtClean="0"/>
              <a:t> </a:t>
            </a:r>
            <a:r>
              <a:rPr lang="en-US" sz="3600" dirty="0" err="1" smtClean="0"/>
              <a:t>trong</a:t>
            </a:r>
            <a:r>
              <a:rPr lang="en-US" sz="3600" dirty="0" smtClean="0"/>
              <a:t> </a:t>
            </a:r>
            <a:r>
              <a:rPr lang="en-US" sz="3600" dirty="0" err="1" smtClean="0"/>
              <a:t>hệ</a:t>
            </a:r>
            <a:r>
              <a:rPr lang="en-US" sz="3600" dirty="0" smtClean="0"/>
              <a:t> </a:t>
            </a:r>
            <a:r>
              <a:rPr lang="en-US" sz="3600" dirty="0" err="1" smtClean="0"/>
              <a:t>thống</a:t>
            </a:r>
            <a:r>
              <a:rPr lang="en-US" sz="3600" dirty="0" smtClean="0"/>
              <a:t> </a:t>
            </a:r>
            <a:r>
              <a:rPr lang="en-US" sz="3600" dirty="0" err="1" smtClean="0"/>
              <a:t>pháp</a:t>
            </a:r>
            <a:r>
              <a:rPr lang="en-US" sz="3600" dirty="0" smtClean="0"/>
              <a:t> </a:t>
            </a:r>
            <a:r>
              <a:rPr lang="en-US" sz="3600" dirty="0" err="1" smtClean="0"/>
              <a:t>luật</a:t>
            </a:r>
            <a:r>
              <a:rPr lang="en-US" sz="3600" dirty="0" smtClean="0"/>
              <a:t> </a:t>
            </a:r>
            <a:r>
              <a:rPr lang="en-US" sz="3600" dirty="0" err="1" smtClean="0"/>
              <a:t>Việt</a:t>
            </a:r>
            <a:r>
              <a:rPr lang="en-US" sz="3600" dirty="0" smtClean="0"/>
              <a:t> Nam</a:t>
            </a:r>
            <a:r>
              <a:rPr lang="en-US" sz="3600" dirty="0" smtClean="0">
                <a:solidFill>
                  <a:srgbClr val="C00000"/>
                </a:solidFill>
              </a:rPr>
              <a:t> </a:t>
            </a:r>
            <a:r>
              <a:rPr lang="vi-VN" sz="3600" dirty="0" smtClean="0"/>
              <a:t>bao </a:t>
            </a:r>
            <a:r>
              <a:rPr lang="vi-VN" sz="3600" dirty="0"/>
              <a:t>gồm toàn bộ các </a:t>
            </a:r>
            <a:r>
              <a:rPr lang="vi-VN" sz="3600" dirty="0">
                <a:solidFill>
                  <a:srgbClr val="C00000"/>
                </a:solidFill>
              </a:rPr>
              <a:t>quy phạm </a:t>
            </a:r>
            <a:r>
              <a:rPr lang="vi-VN" sz="3600" dirty="0"/>
              <a:t>điều chỉnh những </a:t>
            </a:r>
            <a:r>
              <a:rPr lang="vi-VN" sz="3600" dirty="0">
                <a:solidFill>
                  <a:srgbClr val="FF0000"/>
                </a:solidFill>
              </a:rPr>
              <a:t>quan hệ xã hội phát sinh trong quá trình tổ chức và thực hiện hoạt động chấp hành và điều hành của các cơ quan nhà nước </a:t>
            </a:r>
            <a:r>
              <a:rPr lang="vi-VN" sz="3600" dirty="0"/>
              <a:t>có thẩm quyền, các tổ chức xã hội được nhà nước trao quyền quản lý nhà nước trên các lĩnh vực kinh tế, văn hóa, xã hội.</a:t>
            </a:r>
            <a:endParaRPr lang="en-US" sz="3600" dirty="0"/>
          </a:p>
        </p:txBody>
      </p:sp>
    </p:spTree>
    <p:extLst>
      <p:ext uri="{BB962C8B-B14F-4D97-AF65-F5344CB8AC3E}">
        <p14:creationId xmlns:p14="http://schemas.microsoft.com/office/powerpoint/2010/main" val="1010765457"/>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75961"/>
            <a:ext cx="10771909" cy="646257"/>
          </a:xfrm>
          <a:solidFill>
            <a:schemeClr val="accent2">
              <a:lumMod val="20000"/>
              <a:lumOff val="80000"/>
            </a:schemeClr>
          </a:solidFill>
        </p:spPr>
        <p:txBody>
          <a:bodyPr>
            <a:normAutofit/>
          </a:bodyPr>
          <a:lstStyle/>
          <a:p>
            <a:pPr algn="ctr"/>
            <a:r>
              <a:rPr lang="vi-VN" sz="4000" b="1" dirty="0" smtClean="0">
                <a:solidFill>
                  <a:schemeClr val="tx2"/>
                </a:solidFill>
              </a:rPr>
              <a:t>ĐỐI TƯỢNG ĐIỀU CHỈNH</a:t>
            </a:r>
            <a:endParaRPr lang="en-US" sz="4000" b="1" dirty="0">
              <a:solidFill>
                <a:schemeClr val="tx2"/>
              </a:solidFill>
            </a:endParaRPr>
          </a:p>
        </p:txBody>
      </p:sp>
      <p:sp>
        <p:nvSpPr>
          <p:cNvPr id="7" name="Content Placeholder 6"/>
          <p:cNvSpPr>
            <a:spLocks noGrp="1"/>
          </p:cNvSpPr>
          <p:nvPr>
            <p:ph idx="1"/>
          </p:nvPr>
        </p:nvSpPr>
        <p:spPr>
          <a:xfrm>
            <a:off x="1174173" y="1604243"/>
            <a:ext cx="10435936" cy="3217140"/>
          </a:xfrm>
          <a:noFill/>
        </p:spPr>
        <p:txBody>
          <a:bodyPr>
            <a:normAutofit/>
          </a:bodyPr>
          <a:lstStyle/>
          <a:p>
            <a:pPr algn="just"/>
            <a:r>
              <a:rPr lang="vi-VN" sz="4000" dirty="0" smtClean="0">
                <a:solidFill>
                  <a:schemeClr val="tx2"/>
                </a:solidFill>
              </a:rPr>
              <a:t>ĐTĐC của Luật Hành chính là các </a:t>
            </a:r>
            <a:r>
              <a:rPr lang="vi-VN" sz="4000" dirty="0" smtClean="0">
                <a:solidFill>
                  <a:srgbClr val="FF0000"/>
                </a:solidFill>
              </a:rPr>
              <a:t>quan hệ xã hội phát sinh trong hoạt động quản lý nhà nước</a:t>
            </a:r>
            <a:r>
              <a:rPr lang="vi-VN" sz="4000" dirty="0" smtClean="0">
                <a:solidFill>
                  <a:schemeClr val="tx2"/>
                </a:solidFill>
              </a:rPr>
              <a:t> được các quy phạm pháp luật của ngành luật hành chính điều chỉnh</a:t>
            </a:r>
            <a:endParaRPr lang="vi-VN" sz="4000" dirty="0">
              <a:solidFill>
                <a:schemeClr val="tx2"/>
              </a:solidFill>
            </a:endParaRPr>
          </a:p>
        </p:txBody>
      </p:sp>
    </p:spTree>
    <p:extLst>
      <p:ext uri="{BB962C8B-B14F-4D97-AF65-F5344CB8AC3E}">
        <p14:creationId xmlns:p14="http://schemas.microsoft.com/office/powerpoint/2010/main" val="2442630580"/>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3617" y="166254"/>
            <a:ext cx="10411691" cy="1039091"/>
          </a:xfrm>
        </p:spPr>
        <p:txBody>
          <a:bodyPr>
            <a:normAutofit/>
          </a:bodyPr>
          <a:lstStyle/>
          <a:p>
            <a:pPr algn="ctr"/>
            <a:r>
              <a:rPr lang="vi-VN" sz="4000" b="1" dirty="0" smtClean="0">
                <a:solidFill>
                  <a:srgbClr val="C00000"/>
                </a:solidFill>
              </a:rPr>
              <a:t>ĐỐI TƯỢNG ĐIỀU CHỈNH</a:t>
            </a:r>
            <a:endParaRPr lang="en-US" sz="4000" b="1" dirty="0">
              <a:solidFill>
                <a:srgbClr val="C00000"/>
              </a:solidFill>
            </a:endParaRPr>
          </a:p>
        </p:txBody>
      </p:sp>
      <p:sp>
        <p:nvSpPr>
          <p:cNvPr id="5" name="Down Arrow Callout 4"/>
          <p:cNvSpPr/>
          <p:nvPr/>
        </p:nvSpPr>
        <p:spPr>
          <a:xfrm>
            <a:off x="1773382" y="1330036"/>
            <a:ext cx="8645236" cy="2230582"/>
          </a:xfrm>
          <a:prstGeom prst="downArrowCallout">
            <a:avLst/>
          </a:prstGeom>
          <a:solidFill>
            <a:srgbClr val="FF00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3200" b="1" dirty="0" smtClean="0">
                <a:solidFill>
                  <a:schemeClr val="tx1"/>
                </a:solidFill>
              </a:rPr>
              <a:t>CÁC QHXH PHÁT SINH TRONG HOẠT ĐỘNG QUẢN LÝ HÀNH CHÍNH NHÀ NƯỚC</a:t>
            </a:r>
            <a:endParaRPr lang="en-US" sz="3200" b="1" dirty="0">
              <a:solidFill>
                <a:schemeClr val="tx1"/>
              </a:solidFill>
            </a:endParaRPr>
          </a:p>
        </p:txBody>
      </p:sp>
      <p:sp>
        <p:nvSpPr>
          <p:cNvPr id="6" name="Rounded Rectangle 5"/>
          <p:cNvSpPr/>
          <p:nvPr/>
        </p:nvSpPr>
        <p:spPr>
          <a:xfrm>
            <a:off x="893617" y="3560617"/>
            <a:ext cx="3429002" cy="3075710"/>
          </a:xfrm>
          <a:prstGeom prst="roundRect">
            <a:avLst/>
          </a:prstGeom>
          <a:solidFill>
            <a:srgbClr val="FF99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800" b="1" dirty="0" smtClean="0">
                <a:solidFill>
                  <a:schemeClr val="tx1"/>
                </a:solidFill>
              </a:rPr>
              <a:t>Các QHQL phát sinh trong HĐ chấp hành - điều hành của cơ quan hành chính nhà nước</a:t>
            </a:r>
            <a:endParaRPr lang="en-US" sz="2800" b="1" dirty="0">
              <a:solidFill>
                <a:schemeClr val="tx1"/>
              </a:solidFill>
            </a:endParaRPr>
          </a:p>
        </p:txBody>
      </p:sp>
      <p:sp>
        <p:nvSpPr>
          <p:cNvPr id="8" name="Rounded Rectangle 7"/>
          <p:cNvSpPr/>
          <p:nvPr/>
        </p:nvSpPr>
        <p:spPr>
          <a:xfrm>
            <a:off x="4605985" y="3560618"/>
            <a:ext cx="3103636" cy="3075709"/>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800" b="1" dirty="0" smtClean="0">
                <a:solidFill>
                  <a:schemeClr val="tx1"/>
                </a:solidFill>
              </a:rPr>
              <a:t>Các QHQL hình thành trong HĐ nội bộ các CQNN</a:t>
            </a:r>
            <a:endParaRPr lang="en-US" sz="2800" b="1" dirty="0">
              <a:solidFill>
                <a:schemeClr val="tx1"/>
              </a:solidFill>
            </a:endParaRPr>
          </a:p>
        </p:txBody>
      </p:sp>
      <p:sp>
        <p:nvSpPr>
          <p:cNvPr id="9" name="Rounded Rectangle 8"/>
          <p:cNvSpPr/>
          <p:nvPr/>
        </p:nvSpPr>
        <p:spPr>
          <a:xfrm>
            <a:off x="8166821" y="3560617"/>
            <a:ext cx="2695143" cy="3075710"/>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400" b="1" dirty="0" smtClean="0">
                <a:solidFill>
                  <a:schemeClr val="tx1"/>
                </a:solidFill>
              </a:rPr>
              <a:t>Các QHQL hình thành khi cá nhân, tổ chức được NN trao quyền thực hiện HĐ QLHCNN </a:t>
            </a:r>
            <a:endParaRPr lang="en-US" sz="2400" b="1" dirty="0">
              <a:solidFill>
                <a:schemeClr val="tx1"/>
              </a:solidFill>
            </a:endParaRPr>
          </a:p>
        </p:txBody>
      </p:sp>
    </p:spTree>
    <p:extLst>
      <p:ext uri="{BB962C8B-B14F-4D97-AF65-F5344CB8AC3E}">
        <p14:creationId xmlns:p14="http://schemas.microsoft.com/office/powerpoint/2010/main" val="2035419264"/>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64911"/>
          </a:xfrm>
        </p:spPr>
        <p:txBody>
          <a:bodyPr/>
          <a:lstStyle/>
          <a:p>
            <a:r>
              <a:rPr lang="vi-VN" dirty="0" smtClean="0"/>
              <a:t>Tại một cơ quan quản lý hành chính nhà nước</a:t>
            </a:r>
            <a:endParaRPr lang="en-US" dirty="0"/>
          </a:p>
        </p:txBody>
      </p:sp>
      <p:pic>
        <p:nvPicPr>
          <p:cNvPr id="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49037" y="1264326"/>
            <a:ext cx="9712035" cy="46689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36798664"/>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Watermark">
  <a:themeElements>
    <a:clrScheme name="Watermark 1">
      <a:dk1>
        <a:srgbClr val="000000"/>
      </a:dk1>
      <a:lt1>
        <a:srgbClr val="FFFFFF"/>
      </a:lt1>
      <a:dk2>
        <a:srgbClr val="000000"/>
      </a:dk2>
      <a:lt2>
        <a:srgbClr val="808080"/>
      </a:lt2>
      <a:accent1>
        <a:srgbClr val="CCCCFF"/>
      </a:accent1>
      <a:accent2>
        <a:srgbClr val="D9D8EC"/>
      </a:accent2>
      <a:accent3>
        <a:srgbClr val="FFFFFF"/>
      </a:accent3>
      <a:accent4>
        <a:srgbClr val="000000"/>
      </a:accent4>
      <a:accent5>
        <a:srgbClr val="E2E2FF"/>
      </a:accent5>
      <a:accent6>
        <a:srgbClr val="C4C4D6"/>
      </a:accent6>
      <a:hlink>
        <a:srgbClr val="6767FF"/>
      </a:hlink>
      <a:folHlink>
        <a:srgbClr val="9933FF"/>
      </a:folHlink>
    </a:clrScheme>
    <a:fontScheme name="Watermar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Watermark 1">
        <a:dk1>
          <a:srgbClr val="000000"/>
        </a:dk1>
        <a:lt1>
          <a:srgbClr val="FFFFFF"/>
        </a:lt1>
        <a:dk2>
          <a:srgbClr val="000000"/>
        </a:dk2>
        <a:lt2>
          <a:srgbClr val="808080"/>
        </a:lt2>
        <a:accent1>
          <a:srgbClr val="CCCCFF"/>
        </a:accent1>
        <a:accent2>
          <a:srgbClr val="D9D8EC"/>
        </a:accent2>
        <a:accent3>
          <a:srgbClr val="FFFFFF"/>
        </a:accent3>
        <a:accent4>
          <a:srgbClr val="000000"/>
        </a:accent4>
        <a:accent5>
          <a:srgbClr val="E2E2FF"/>
        </a:accent5>
        <a:accent6>
          <a:srgbClr val="C4C4D6"/>
        </a:accent6>
        <a:hlink>
          <a:srgbClr val="6767FF"/>
        </a:hlink>
        <a:folHlink>
          <a:srgbClr val="9933FF"/>
        </a:folHlink>
      </a:clrScheme>
      <a:clrMap bg1="lt1" tx1="dk1" bg2="lt2" tx2="dk2" accent1="accent1" accent2="accent2" accent3="accent3" accent4="accent4" accent5="accent5" accent6="accent6" hlink="hlink" folHlink="folHlink"/>
    </a:extraClrScheme>
    <a:extraClrScheme>
      <a:clrScheme name="Watermark 2">
        <a:dk1>
          <a:srgbClr val="000000"/>
        </a:dk1>
        <a:lt1>
          <a:srgbClr val="FFFFFF"/>
        </a:lt1>
        <a:dk2>
          <a:srgbClr val="666633"/>
        </a:dk2>
        <a:lt2>
          <a:srgbClr val="5F5F5F"/>
        </a:lt2>
        <a:accent1>
          <a:srgbClr val="FFCC00"/>
        </a:accent1>
        <a:accent2>
          <a:srgbClr val="EFF0B2"/>
        </a:accent2>
        <a:accent3>
          <a:srgbClr val="FFFFFF"/>
        </a:accent3>
        <a:accent4>
          <a:srgbClr val="000000"/>
        </a:accent4>
        <a:accent5>
          <a:srgbClr val="FFE2AA"/>
        </a:accent5>
        <a:accent6>
          <a:srgbClr val="D9D9A1"/>
        </a:accent6>
        <a:hlink>
          <a:srgbClr val="808000"/>
        </a:hlink>
        <a:folHlink>
          <a:srgbClr val="CCCC00"/>
        </a:folHlink>
      </a:clrScheme>
      <a:clrMap bg1="lt1" tx1="dk1" bg2="lt2" tx2="dk2" accent1="accent1" accent2="accent2" accent3="accent3" accent4="accent4" accent5="accent5" accent6="accent6" hlink="hlink" folHlink="folHlink"/>
    </a:extraClrScheme>
    <a:extraClrScheme>
      <a:clrScheme name="Watermark 3">
        <a:dk1>
          <a:srgbClr val="000000"/>
        </a:dk1>
        <a:lt1>
          <a:srgbClr val="FFFFFF"/>
        </a:lt1>
        <a:dk2>
          <a:srgbClr val="000000"/>
        </a:dk2>
        <a:lt2>
          <a:srgbClr val="666699"/>
        </a:lt2>
        <a:accent1>
          <a:srgbClr val="9BB0CB"/>
        </a:accent1>
        <a:accent2>
          <a:srgbClr val="D1E0CE"/>
        </a:accent2>
        <a:accent3>
          <a:srgbClr val="FFFFFF"/>
        </a:accent3>
        <a:accent4>
          <a:srgbClr val="000000"/>
        </a:accent4>
        <a:accent5>
          <a:srgbClr val="CBD4E2"/>
        </a:accent5>
        <a:accent6>
          <a:srgbClr val="BDCBBA"/>
        </a:accent6>
        <a:hlink>
          <a:srgbClr val="8EA642"/>
        </a:hlink>
        <a:folHlink>
          <a:srgbClr val="CCCC00"/>
        </a:folHlink>
      </a:clrScheme>
      <a:clrMap bg1="lt1" tx1="dk1" bg2="lt2" tx2="dk2" accent1="accent1" accent2="accent2" accent3="accent3" accent4="accent4" accent5="accent5" accent6="accent6" hlink="hlink" folHlink="folHlink"/>
    </a:extraClrScheme>
    <a:extraClrScheme>
      <a:clrScheme name="Watermark 4">
        <a:dk1>
          <a:srgbClr val="333300"/>
        </a:dk1>
        <a:lt1>
          <a:srgbClr val="FFFFCC"/>
        </a:lt1>
        <a:dk2>
          <a:srgbClr val="336600"/>
        </a:dk2>
        <a:lt2>
          <a:srgbClr val="FFFFCC"/>
        </a:lt2>
        <a:accent1>
          <a:srgbClr val="99CC00"/>
        </a:accent1>
        <a:accent2>
          <a:srgbClr val="669900"/>
        </a:accent2>
        <a:accent3>
          <a:srgbClr val="ADB8AA"/>
        </a:accent3>
        <a:accent4>
          <a:srgbClr val="DADAAE"/>
        </a:accent4>
        <a:accent5>
          <a:srgbClr val="CAE2AA"/>
        </a:accent5>
        <a:accent6>
          <a:srgbClr val="5C8A00"/>
        </a:accent6>
        <a:hlink>
          <a:srgbClr val="CC9900"/>
        </a:hlink>
        <a:folHlink>
          <a:srgbClr val="FFCC00"/>
        </a:folHlink>
      </a:clrScheme>
      <a:clrMap bg1="dk2" tx1="lt1" bg2="dk1" tx2="lt2" accent1="accent1" accent2="accent2" accent3="accent3" accent4="accent4" accent5="accent5" accent6="accent6" hlink="hlink" folHlink="folHlink"/>
    </a:extraClrScheme>
    <a:extraClrScheme>
      <a:clrScheme name="Watermark 5">
        <a:dk1>
          <a:srgbClr val="424458"/>
        </a:dk1>
        <a:lt1>
          <a:srgbClr val="FFFFFF"/>
        </a:lt1>
        <a:dk2>
          <a:srgbClr val="004A48"/>
        </a:dk2>
        <a:lt2>
          <a:srgbClr val="FFFFFF"/>
        </a:lt2>
        <a:accent1>
          <a:srgbClr val="83B200"/>
        </a:accent1>
        <a:accent2>
          <a:srgbClr val="006260"/>
        </a:accent2>
        <a:accent3>
          <a:srgbClr val="AAB1B1"/>
        </a:accent3>
        <a:accent4>
          <a:srgbClr val="DADADA"/>
        </a:accent4>
        <a:accent5>
          <a:srgbClr val="C1D5AA"/>
        </a:accent5>
        <a:accent6>
          <a:srgbClr val="005856"/>
        </a:accent6>
        <a:hlink>
          <a:srgbClr val="6666FF"/>
        </a:hlink>
        <a:folHlink>
          <a:srgbClr val="B2B2B2"/>
        </a:folHlink>
      </a:clrScheme>
      <a:clrMap bg1="dk2" tx1="lt1" bg2="dk1" tx2="lt2" accent1="accent1" accent2="accent2" accent3="accent3" accent4="accent4" accent5="accent5" accent6="accent6" hlink="hlink" folHlink="folHlink"/>
    </a:extraClrScheme>
    <a:extraClrScheme>
      <a:clrScheme name="Watermark 6">
        <a:dk1>
          <a:srgbClr val="000000"/>
        </a:dk1>
        <a:lt1>
          <a:srgbClr val="FFFFFF"/>
        </a:lt1>
        <a:dk2>
          <a:srgbClr val="1C2046"/>
        </a:dk2>
        <a:lt2>
          <a:srgbClr val="FFFFFF"/>
        </a:lt2>
        <a:accent1>
          <a:srgbClr val="00CCFF"/>
        </a:accent1>
        <a:accent2>
          <a:srgbClr val="2D226E"/>
        </a:accent2>
        <a:accent3>
          <a:srgbClr val="ABABB0"/>
        </a:accent3>
        <a:accent4>
          <a:srgbClr val="DADADA"/>
        </a:accent4>
        <a:accent5>
          <a:srgbClr val="AAE2FF"/>
        </a:accent5>
        <a:accent6>
          <a:srgbClr val="281E63"/>
        </a:accent6>
        <a:hlink>
          <a:srgbClr val="666699"/>
        </a:hlink>
        <a:folHlink>
          <a:srgbClr val="9999FF"/>
        </a:folHlink>
      </a:clrScheme>
      <a:clrMap bg1="dk2" tx1="lt1" bg2="dk1" tx2="lt2" accent1="accent1" accent2="accent2" accent3="accent3" accent4="accent4" accent5="accent5" accent6="accent6" hlink="hlink" folHlink="folHlink"/>
    </a:extraClrScheme>
    <a:extraClrScheme>
      <a:clrScheme name="Watermark 7">
        <a:dk1>
          <a:srgbClr val="424458"/>
        </a:dk1>
        <a:lt1>
          <a:srgbClr val="FFFFFF"/>
        </a:lt1>
        <a:dk2>
          <a:srgbClr val="000066"/>
        </a:dk2>
        <a:lt2>
          <a:srgbClr val="FFFFFF"/>
        </a:lt2>
        <a:accent1>
          <a:srgbClr val="6666FF"/>
        </a:accent1>
        <a:accent2>
          <a:srgbClr val="333399"/>
        </a:accent2>
        <a:accent3>
          <a:srgbClr val="AAAAB8"/>
        </a:accent3>
        <a:accent4>
          <a:srgbClr val="DADADA"/>
        </a:accent4>
        <a:accent5>
          <a:srgbClr val="B8B8FF"/>
        </a:accent5>
        <a:accent6>
          <a:srgbClr val="2D2D8A"/>
        </a:accent6>
        <a:hlink>
          <a:srgbClr val="FF9900"/>
        </a:hlink>
        <a:folHlink>
          <a:srgbClr val="CCCC00"/>
        </a:folHlink>
      </a:clrScheme>
      <a:clrMap bg1="dk2" tx1="lt1" bg2="dk1" tx2="lt2" accent1="accent1" accent2="accent2" accent3="accent3" accent4="accent4" accent5="accent5" accent6="accent6" hlink="hlink" folHlink="folHlink"/>
    </a:extraClrScheme>
    <a:extraClrScheme>
      <a:clrScheme name="Watermark 8">
        <a:dk1>
          <a:srgbClr val="1C1C1C"/>
        </a:dk1>
        <a:lt1>
          <a:srgbClr val="FFFFCC"/>
        </a:lt1>
        <a:dk2>
          <a:srgbClr val="390B20"/>
        </a:dk2>
        <a:lt2>
          <a:srgbClr val="FFFFCC"/>
        </a:lt2>
        <a:accent1>
          <a:srgbClr val="FF916F"/>
        </a:accent1>
        <a:accent2>
          <a:srgbClr val="561450"/>
        </a:accent2>
        <a:accent3>
          <a:srgbClr val="AEAAAB"/>
        </a:accent3>
        <a:accent4>
          <a:srgbClr val="DADAAE"/>
        </a:accent4>
        <a:accent5>
          <a:srgbClr val="FFC7BB"/>
        </a:accent5>
        <a:accent6>
          <a:srgbClr val="4D1148"/>
        </a:accent6>
        <a:hlink>
          <a:srgbClr val="637D95"/>
        </a:hlink>
        <a:folHlink>
          <a:srgbClr val="FFCC00"/>
        </a:folHlink>
      </a:clrScheme>
      <a:clrMap bg1="dk2" tx1="lt1" bg2="dk1" tx2="lt2" accent1="accent1" accent2="accent2" accent3="accent3" accent4="accent4" accent5="accent5" accent6="accent6" hlink="hlink" folHlink="folHlink"/>
    </a:extraClrScheme>
    <a:extraClrScheme>
      <a:clrScheme name="Watermark 9">
        <a:dk1>
          <a:srgbClr val="4C0000"/>
        </a:dk1>
        <a:lt1>
          <a:srgbClr val="FFFFFF"/>
        </a:lt1>
        <a:dk2>
          <a:srgbClr val="722104"/>
        </a:dk2>
        <a:lt2>
          <a:srgbClr val="FFFFFF"/>
        </a:lt2>
        <a:accent1>
          <a:srgbClr val="CC6600"/>
        </a:accent1>
        <a:accent2>
          <a:srgbClr val="8A2E00"/>
        </a:accent2>
        <a:accent3>
          <a:srgbClr val="BCABAA"/>
        </a:accent3>
        <a:accent4>
          <a:srgbClr val="DADADA"/>
        </a:accent4>
        <a:accent5>
          <a:srgbClr val="E2B8AA"/>
        </a:accent5>
        <a:accent6>
          <a:srgbClr val="7D2900"/>
        </a:accent6>
        <a:hlink>
          <a:srgbClr val="FFCC00"/>
        </a:hlink>
        <a:folHlink>
          <a:srgbClr val="FF990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Ecology">
      <a:dk1>
        <a:srgbClr val="4D3E2F"/>
      </a:dk1>
      <a:lt1>
        <a:sysClr val="window" lastClr="FFFFFF"/>
      </a:lt1>
      <a:dk2>
        <a:srgbClr val="000000"/>
      </a:dk2>
      <a:lt2>
        <a:srgbClr val="DDDDDD"/>
      </a:lt2>
      <a:accent1>
        <a:srgbClr val="8BAA00"/>
      </a:accent1>
      <a:accent2>
        <a:srgbClr val="2A6CB2"/>
      </a:accent2>
      <a:accent3>
        <a:srgbClr val="795837"/>
      </a:accent3>
      <a:accent4>
        <a:srgbClr val="D18316"/>
      </a:accent4>
      <a:accent5>
        <a:srgbClr val="79B4F0"/>
      </a:accent5>
      <a:accent6>
        <a:srgbClr val="CDC80F"/>
      </a:accent6>
      <a:hlink>
        <a:srgbClr val="2A6CB2"/>
      </a:hlink>
      <a:folHlink>
        <a:srgbClr val="808080"/>
      </a:folHlink>
    </a:clrScheme>
    <a:fontScheme name="Corbel">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Ecology">
      <a:dk1>
        <a:srgbClr val="4D3E2F"/>
      </a:dk1>
      <a:lt1>
        <a:sysClr val="window" lastClr="FFFFFF"/>
      </a:lt1>
      <a:dk2>
        <a:srgbClr val="000000"/>
      </a:dk2>
      <a:lt2>
        <a:srgbClr val="DDDDDD"/>
      </a:lt2>
      <a:accent1>
        <a:srgbClr val="8BAA00"/>
      </a:accent1>
      <a:accent2>
        <a:srgbClr val="2A6CB2"/>
      </a:accent2>
      <a:accent3>
        <a:srgbClr val="795837"/>
      </a:accent3>
      <a:accent4>
        <a:srgbClr val="D18316"/>
      </a:accent4>
      <a:accent5>
        <a:srgbClr val="79B4F0"/>
      </a:accent5>
      <a:accent6>
        <a:srgbClr val="CDC80F"/>
      </a:accent6>
      <a:hlink>
        <a:srgbClr val="2A6CB2"/>
      </a:hlink>
      <a:folHlink>
        <a:srgbClr val="808080"/>
      </a:folHlink>
    </a:clrScheme>
    <a:fontScheme name="Corbel">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Nature ecology education photo presentation</Template>
  <TotalTime>2604</TotalTime>
  <Words>2465</Words>
  <Application>Microsoft Office PowerPoint</Application>
  <PresentationFormat>Widescreen</PresentationFormat>
  <Paragraphs>136</Paragraphs>
  <Slides>37</Slides>
  <Notes>0</Notes>
  <HiddenSlides>0</HiddenSlides>
  <MMClips>0</MMClips>
  <ScaleCrop>false</ScaleCrop>
  <HeadingPairs>
    <vt:vector size="6" baseType="variant">
      <vt:variant>
        <vt:lpstr>Fonts Used</vt:lpstr>
      </vt:variant>
      <vt:variant>
        <vt:i4>8</vt:i4>
      </vt:variant>
      <vt:variant>
        <vt:lpstr>Theme</vt:lpstr>
      </vt:variant>
      <vt:variant>
        <vt:i4>3</vt:i4>
      </vt:variant>
      <vt:variant>
        <vt:lpstr>Slide Titles</vt:lpstr>
      </vt:variant>
      <vt:variant>
        <vt:i4>37</vt:i4>
      </vt:variant>
    </vt:vector>
  </HeadingPairs>
  <TitlesOfParts>
    <vt:vector size="48" baseType="lpstr">
      <vt:lpstr>Anton</vt:lpstr>
      <vt:lpstr>Arial</vt:lpstr>
      <vt:lpstr>Calibri</vt:lpstr>
      <vt:lpstr>Calibri Light</vt:lpstr>
      <vt:lpstr>Corbel</vt:lpstr>
      <vt:lpstr>Tahoma</vt:lpstr>
      <vt:lpstr>Times New Roman</vt:lpstr>
      <vt:lpstr>Wingdings</vt:lpstr>
      <vt:lpstr>Custom Design</vt:lpstr>
      <vt:lpstr>Watermark</vt:lpstr>
      <vt:lpstr>Office Theme</vt:lpstr>
      <vt:lpstr>Bài 5 PHÁP LUẬT HÀNH CHÍNH</vt:lpstr>
      <vt:lpstr>MỤC TIÊU HỌC TẬP</vt:lpstr>
      <vt:lpstr>MỤC TIÊU HỌC TẬP</vt:lpstr>
      <vt:lpstr>NỘI DUNG BÀI HỌC</vt:lpstr>
      <vt:lpstr>PowerPoint Presentation</vt:lpstr>
      <vt:lpstr>KHÁI NIỆM</vt:lpstr>
      <vt:lpstr>ĐỐI TƯỢNG ĐIỀU CHỈNH</vt:lpstr>
      <vt:lpstr>ĐỐI TƯỢNG ĐIỀU CHỈNH</vt:lpstr>
      <vt:lpstr>Tại một cơ quan quản lý hành chính nhà nước</vt:lpstr>
      <vt:lpstr>PHƯƠNG PHÁP ĐIỀU CHỈNH</vt:lpstr>
      <vt:lpstr>PHƯƠNG PHÁP ĐIỀU CHỈNH</vt:lpstr>
      <vt:lpstr>PHƯƠNG PHÁP ĐIỀU CHỈNH</vt:lpstr>
      <vt:lpstr>PHƯƠNG PHÁP ĐIỀU CHỈNH</vt:lpstr>
      <vt:lpstr>PHẦN 2 VI PHẠM VÀ XỬ LÝ VI PHẠM HÀNH CHÍNH</vt:lpstr>
      <vt:lpstr>VI PHẠM HÀNH CHÍNH  </vt:lpstr>
      <vt:lpstr>Ví dụ: Anh A điều khiển xe máy không đội mũ bảo hiểm</vt:lpstr>
      <vt:lpstr>PowerPoint Presentation</vt:lpstr>
      <vt:lpstr>Phân tích dấu hiệu vi phạm hành chính của hành vi sau: Người đang điều khiển xe máy sử dụng điện thoại di động</vt:lpstr>
      <vt:lpstr>Lỗi: Nhận thức được hành vi này sẽ sẽ gây phân tâm, hạn chế khả năng quan sát, khiến người điều khiển phương tiện mất tập trung; khả năng xử lý khi gặp tình huống bất ngờ sẽ lúng túng và dễ gây ra tai nạn... nhưng vẫn thực hiện Hành vi: Điều khiển xe máy sử dụng điện thoại đi động Trái pháp luật: Vi phạm luật giao thông đường bộ, Bị xử phạt 800000 đến 1000000 đồng (Điểm h Khoản 4 Điều 6 Nghị định 100, Điểm g Khoản 34 Điều 2 Nghị định 123/2021/NĐ-CP) Chủ thể: Cá nhân thực hiện</vt:lpstr>
      <vt:lpstr>XỬ LÝ VI PHẠM HÀNH CHÍNH</vt:lpstr>
      <vt:lpstr>XỬ PHẠT VI PHẠM HÀNH CHÍNH</vt:lpstr>
      <vt:lpstr>NGUYÊN TẮC XỬ PHẠT VI PHẠM HÀNH CHÍNH</vt:lpstr>
      <vt:lpstr>CÁC BIỆN PHÁP XỬ PHẠT HÀNH CHÍNH</vt:lpstr>
      <vt:lpstr>CÁC BIỆN PHÁP XỬ PHẠT VP HÀNH CHÍNH</vt:lpstr>
      <vt:lpstr>CÁC BIỆN PHÁP PHẠT BỔ SUNG</vt:lpstr>
      <vt:lpstr>BÀI TẬP TÌNH HUỐNG</vt:lpstr>
      <vt:lpstr>BÀI TẬP TÌNH HUỐNG</vt:lpstr>
      <vt:lpstr>Tình huống 3</vt:lpstr>
      <vt:lpstr>Tình huống 4</vt:lpstr>
      <vt:lpstr>Tình huống 5</vt:lpstr>
      <vt:lpstr>ĐÁP ÁN TÌNH HUỐNG 1</vt:lpstr>
      <vt:lpstr>ĐÁP ÁN TÌNH HUỐNG 2</vt:lpstr>
      <vt:lpstr>ĐÁP ÁN TÌNH HUỐNG 3</vt:lpstr>
      <vt:lpstr>ĐÁP ÁN TÌNH HUỐNG 4</vt:lpstr>
      <vt:lpstr>ĐÁP ÁN TÌNH HUỐNG 5</vt:lpstr>
      <vt:lpstr>TỔNG KẾT</vt:lpstr>
      <vt:lpstr>CÂU HỎI LƯỢNG GIÁ</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PHÁP LUẬT HÀNH CHÍNH</dc:title>
  <dc:creator>Nghia</dc:creator>
  <cp:lastModifiedBy>Le Hieu</cp:lastModifiedBy>
  <cp:revision>196</cp:revision>
  <dcterms:created xsi:type="dcterms:W3CDTF">2022-08-25T06:39:25Z</dcterms:created>
  <dcterms:modified xsi:type="dcterms:W3CDTF">2023-02-28T04:11:51Z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ies>
</file>